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6" r:id="rId4"/>
    <p:sldId id="258" r:id="rId5"/>
    <p:sldId id="283" r:id="rId6"/>
    <p:sldId id="269" r:id="rId7"/>
    <p:sldId id="285" r:id="rId8"/>
    <p:sldId id="29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2A2"/>
    <a:srgbClr val="167369"/>
    <a:srgbClr val="EFF2EC"/>
    <a:srgbClr val="6CB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D3009-9A0A-4ABF-A2D8-77830848AB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38D9-7286-4103-B2D4-2BB02A4266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284455" y="233039"/>
            <a:ext cx="11623090" cy="6391922"/>
          </a:xfrm>
          <a:prstGeom prst="roundRect">
            <a:avLst/>
          </a:prstGeom>
          <a:noFill/>
          <a:ln w="19050">
            <a:solidFill>
              <a:srgbClr val="66B2A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66667" b="100000" l="0" r="246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537" r="75463"/>
          <a:stretch>
            <a:fillRect/>
          </a:stretch>
        </p:blipFill>
        <p:spPr>
          <a:xfrm>
            <a:off x="0" y="4563122"/>
            <a:ext cx="2601157" cy="22948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63125" b="100000" l="70618" r="99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411" t="63042"/>
          <a:stretch>
            <a:fillRect/>
          </a:stretch>
        </p:blipFill>
        <p:spPr>
          <a:xfrm>
            <a:off x="9351872" y="4563122"/>
            <a:ext cx="2840128" cy="22948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49808" l="7081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411" b="50000"/>
          <a:stretch>
            <a:fillRect/>
          </a:stretch>
        </p:blipFill>
        <p:spPr>
          <a:xfrm>
            <a:off x="9351872" y="0"/>
            <a:ext cx="2840128" cy="31047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5189" b="66513" l="0" r="22062">
                        <a14:foregroundMark x1="1693" y1="60739" x2="1693" y2="60739"/>
                        <a14:foregroundMark x1="498" y1="49808" x2="498" y2="49808"/>
                        <a14:foregroundMark x1="349" y1="65127" x2="349" y2="65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5825" r="75463" b="33463"/>
          <a:stretch>
            <a:fillRect/>
          </a:stretch>
        </p:blipFill>
        <p:spPr>
          <a:xfrm>
            <a:off x="-1" y="3142693"/>
            <a:ext cx="2601157" cy="142042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47800" y="2321569"/>
            <a:ext cx="929640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b="1" spc="300" dirty="0">
                <a:solidFill>
                  <a:srgbClr val="66B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AwakeMusic</a:t>
            </a:r>
            <a:r>
              <a:rPr lang="zh-CN" altLang="en-US" sz="6000" b="1" spc="300" dirty="0">
                <a:solidFill>
                  <a:srgbClr val="66B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个人答辩</a:t>
            </a:r>
            <a:endParaRPr lang="zh-CN" altLang="en-US" sz="6000" b="1" spc="300" dirty="0">
              <a:solidFill>
                <a:srgbClr val="66B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636805" y="4355708"/>
            <a:ext cx="5158921" cy="408194"/>
            <a:chOff x="3514609" y="5253477"/>
            <a:chExt cx="5158921" cy="408194"/>
          </a:xfrm>
        </p:grpSpPr>
        <p:sp>
          <p:nvSpPr>
            <p:cNvPr id="17" name="文本框 16"/>
            <p:cNvSpPr txBox="1"/>
            <p:nvPr/>
          </p:nvSpPr>
          <p:spPr>
            <a:xfrm>
              <a:off x="6414363" y="5253477"/>
              <a:ext cx="2259167" cy="408194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66B2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48576" y="5253477"/>
              <a:ext cx="1879177" cy="408148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dirty="0">
                  <a:solidFill>
                    <a:srgbClr val="66B2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答辩人：张黎明</a:t>
              </a:r>
              <a:endParaRPr lang="zh-CN" altLang="en-US" dirty="0">
                <a:solidFill>
                  <a:srgbClr val="66B2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形状1"/>
            <p:cNvSpPr/>
            <p:nvPr/>
          </p:nvSpPr>
          <p:spPr bwMode="auto">
            <a:xfrm>
              <a:off x="3514609" y="5320612"/>
              <a:ext cx="220319" cy="276457"/>
            </a:xfrm>
            <a:custGeom>
              <a:avLst/>
              <a:gdLst>
                <a:gd name="T0" fmla="*/ 534881516 w 3326"/>
                <a:gd name="T1" fmla="*/ 820328952 h 3951"/>
                <a:gd name="T2" fmla="*/ 534881516 w 3326"/>
                <a:gd name="T3" fmla="*/ 820328952 h 3951"/>
                <a:gd name="T4" fmla="*/ 158037697 w 3326"/>
                <a:gd name="T5" fmla="*/ 820328952 h 3951"/>
                <a:gd name="T6" fmla="*/ 158037697 w 3326"/>
                <a:gd name="T7" fmla="*/ 820328952 h 3951"/>
                <a:gd name="T8" fmla="*/ 0 w 3326"/>
                <a:gd name="T9" fmla="*/ 820328952 h 3951"/>
                <a:gd name="T10" fmla="*/ 84204081 w 3326"/>
                <a:gd name="T11" fmla="*/ 623499796 h 3951"/>
                <a:gd name="T12" fmla="*/ 149949417 w 3326"/>
                <a:gd name="T13" fmla="*/ 557890229 h 3951"/>
                <a:gd name="T14" fmla="*/ 553962261 w 3326"/>
                <a:gd name="T15" fmla="*/ 557890229 h 3951"/>
                <a:gd name="T16" fmla="*/ 619499960 w 3326"/>
                <a:gd name="T17" fmla="*/ 623499796 h 3951"/>
                <a:gd name="T18" fmla="*/ 689808301 w 3326"/>
                <a:gd name="T19" fmla="*/ 820328952 h 3951"/>
                <a:gd name="T20" fmla="*/ 534881516 w 3326"/>
                <a:gd name="T21" fmla="*/ 820328952 h 3951"/>
                <a:gd name="T22" fmla="*/ 187073635 w 3326"/>
                <a:gd name="T23" fmla="*/ 590902555 h 3951"/>
                <a:gd name="T24" fmla="*/ 135016402 w 3326"/>
                <a:gd name="T25" fmla="*/ 643016586 h 3951"/>
                <a:gd name="T26" fmla="*/ 68234248 w 3326"/>
                <a:gd name="T27" fmla="*/ 787108855 h 3951"/>
                <a:gd name="T28" fmla="*/ 159074972 w 3326"/>
                <a:gd name="T29" fmla="*/ 787108855 h 3951"/>
                <a:gd name="T30" fmla="*/ 193295459 w 3326"/>
                <a:gd name="T31" fmla="*/ 590902555 h 3951"/>
                <a:gd name="T32" fmla="*/ 187073635 w 3326"/>
                <a:gd name="T33" fmla="*/ 590902555 h 3951"/>
                <a:gd name="T34" fmla="*/ 259663250 w 3326"/>
                <a:gd name="T35" fmla="*/ 590902555 h 3951"/>
                <a:gd name="T36" fmla="*/ 349259518 w 3326"/>
                <a:gd name="T37" fmla="*/ 760117326 h 3951"/>
                <a:gd name="T38" fmla="*/ 438648605 w 3326"/>
                <a:gd name="T39" fmla="*/ 590902555 h 3951"/>
                <a:gd name="T40" fmla="*/ 259663250 w 3326"/>
                <a:gd name="T41" fmla="*/ 590902555 h 3951"/>
                <a:gd name="T42" fmla="*/ 565783909 w 3326"/>
                <a:gd name="T43" fmla="*/ 643016586 h 3951"/>
                <a:gd name="T44" fmla="*/ 513726677 w 3326"/>
                <a:gd name="T45" fmla="*/ 590902555 h 3951"/>
                <a:gd name="T46" fmla="*/ 501490210 w 3326"/>
                <a:gd name="T47" fmla="*/ 590902555 h 3951"/>
                <a:gd name="T48" fmla="*/ 534051878 w 3326"/>
                <a:gd name="T49" fmla="*/ 787108855 h 3951"/>
                <a:gd name="T50" fmla="*/ 621574053 w 3326"/>
                <a:gd name="T51" fmla="*/ 787108855 h 3951"/>
                <a:gd name="T52" fmla="*/ 565783909 w 3326"/>
                <a:gd name="T53" fmla="*/ 643016586 h 3951"/>
                <a:gd name="T54" fmla="*/ 339511964 w 3326"/>
                <a:gd name="T55" fmla="*/ 520309678 h 3951"/>
                <a:gd name="T56" fmla="*/ 79641077 w 3326"/>
                <a:gd name="T57" fmla="*/ 260155067 h 3951"/>
                <a:gd name="T58" fmla="*/ 339511964 w 3326"/>
                <a:gd name="T59" fmla="*/ 0 h 3951"/>
                <a:gd name="T60" fmla="*/ 599175214 w 3326"/>
                <a:gd name="T61" fmla="*/ 260155067 h 3951"/>
                <a:gd name="T62" fmla="*/ 339511964 w 3326"/>
                <a:gd name="T63" fmla="*/ 520309678 h 3951"/>
                <a:gd name="T64" fmla="*/ 399449839 w 3326"/>
                <a:gd name="T65" fmla="*/ 105473775 h 3951"/>
                <a:gd name="T66" fmla="*/ 141238682 w 3326"/>
                <a:gd name="T67" fmla="*/ 260155067 h 3951"/>
                <a:gd name="T68" fmla="*/ 339511964 w 3326"/>
                <a:gd name="T69" fmla="*/ 458645023 h 3951"/>
                <a:gd name="T70" fmla="*/ 537577609 w 3326"/>
                <a:gd name="T71" fmla="*/ 260155067 h 3951"/>
                <a:gd name="T72" fmla="*/ 399449839 w 3326"/>
                <a:gd name="T73" fmla="*/ 105473775 h 39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326" h="3951">
                  <a:moveTo>
                    <a:pt x="2579" y="3951"/>
                  </a:moveTo>
                  <a:cubicBezTo>
                    <a:pt x="2579" y="3951"/>
                    <a:pt x="2579" y="3951"/>
                    <a:pt x="2579" y="3951"/>
                  </a:cubicBezTo>
                  <a:cubicBezTo>
                    <a:pt x="2542" y="3951"/>
                    <a:pt x="853" y="3951"/>
                    <a:pt x="762" y="3951"/>
                  </a:cubicBezTo>
                  <a:cubicBezTo>
                    <a:pt x="762" y="3951"/>
                    <a:pt x="762" y="3951"/>
                    <a:pt x="762" y="3951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406" y="3003"/>
                    <a:pt x="406" y="3003"/>
                    <a:pt x="406" y="3003"/>
                  </a:cubicBezTo>
                  <a:cubicBezTo>
                    <a:pt x="406" y="3003"/>
                    <a:pt x="548" y="2687"/>
                    <a:pt x="723" y="2687"/>
                  </a:cubicBezTo>
                  <a:cubicBezTo>
                    <a:pt x="2671" y="2687"/>
                    <a:pt x="2671" y="2687"/>
                    <a:pt x="2671" y="2687"/>
                  </a:cubicBezTo>
                  <a:cubicBezTo>
                    <a:pt x="2846" y="2687"/>
                    <a:pt x="2987" y="3003"/>
                    <a:pt x="2987" y="3003"/>
                  </a:cubicBezTo>
                  <a:cubicBezTo>
                    <a:pt x="3326" y="3951"/>
                    <a:pt x="3326" y="3951"/>
                    <a:pt x="3326" y="3951"/>
                  </a:cubicBezTo>
                  <a:lnTo>
                    <a:pt x="2579" y="3951"/>
                  </a:lnTo>
                  <a:close/>
                  <a:moveTo>
                    <a:pt x="902" y="2846"/>
                  </a:moveTo>
                  <a:cubicBezTo>
                    <a:pt x="764" y="2846"/>
                    <a:pt x="651" y="3097"/>
                    <a:pt x="651" y="3097"/>
                  </a:cubicBezTo>
                  <a:cubicBezTo>
                    <a:pt x="329" y="3791"/>
                    <a:pt x="329" y="3791"/>
                    <a:pt x="329" y="3791"/>
                  </a:cubicBezTo>
                  <a:cubicBezTo>
                    <a:pt x="767" y="3791"/>
                    <a:pt x="767" y="3791"/>
                    <a:pt x="767" y="3791"/>
                  </a:cubicBezTo>
                  <a:cubicBezTo>
                    <a:pt x="788" y="3418"/>
                    <a:pt x="876" y="3049"/>
                    <a:pt x="932" y="2846"/>
                  </a:cubicBezTo>
                  <a:lnTo>
                    <a:pt x="902" y="2846"/>
                  </a:lnTo>
                  <a:close/>
                  <a:moveTo>
                    <a:pt x="1252" y="2846"/>
                  </a:moveTo>
                  <a:cubicBezTo>
                    <a:pt x="1318" y="3322"/>
                    <a:pt x="1486" y="3661"/>
                    <a:pt x="1684" y="3661"/>
                  </a:cubicBezTo>
                  <a:cubicBezTo>
                    <a:pt x="1882" y="3661"/>
                    <a:pt x="2050" y="3322"/>
                    <a:pt x="2115" y="2846"/>
                  </a:cubicBezTo>
                  <a:lnTo>
                    <a:pt x="1252" y="2846"/>
                  </a:lnTo>
                  <a:close/>
                  <a:moveTo>
                    <a:pt x="2728" y="3097"/>
                  </a:moveTo>
                  <a:cubicBezTo>
                    <a:pt x="2728" y="3097"/>
                    <a:pt x="2616" y="2846"/>
                    <a:pt x="2477" y="2846"/>
                  </a:cubicBezTo>
                  <a:cubicBezTo>
                    <a:pt x="2418" y="2846"/>
                    <a:pt x="2418" y="2846"/>
                    <a:pt x="2418" y="2846"/>
                  </a:cubicBezTo>
                  <a:cubicBezTo>
                    <a:pt x="2476" y="3029"/>
                    <a:pt x="2558" y="3360"/>
                    <a:pt x="2575" y="3791"/>
                  </a:cubicBezTo>
                  <a:cubicBezTo>
                    <a:pt x="2997" y="3791"/>
                    <a:pt x="2997" y="3791"/>
                    <a:pt x="2997" y="3791"/>
                  </a:cubicBezTo>
                  <a:lnTo>
                    <a:pt x="2728" y="3097"/>
                  </a:lnTo>
                  <a:close/>
                  <a:moveTo>
                    <a:pt x="1637" y="2506"/>
                  </a:moveTo>
                  <a:cubicBezTo>
                    <a:pt x="945" y="2506"/>
                    <a:pt x="384" y="1945"/>
                    <a:pt x="384" y="1253"/>
                  </a:cubicBezTo>
                  <a:cubicBezTo>
                    <a:pt x="384" y="561"/>
                    <a:pt x="945" y="0"/>
                    <a:pt x="1637" y="0"/>
                  </a:cubicBezTo>
                  <a:cubicBezTo>
                    <a:pt x="2328" y="0"/>
                    <a:pt x="2889" y="561"/>
                    <a:pt x="2889" y="1253"/>
                  </a:cubicBezTo>
                  <a:cubicBezTo>
                    <a:pt x="2889" y="1945"/>
                    <a:pt x="2328" y="2506"/>
                    <a:pt x="1637" y="2506"/>
                  </a:cubicBezTo>
                  <a:close/>
                  <a:moveTo>
                    <a:pt x="1926" y="508"/>
                  </a:moveTo>
                  <a:cubicBezTo>
                    <a:pt x="1583" y="1430"/>
                    <a:pt x="1024" y="1239"/>
                    <a:pt x="681" y="1253"/>
                  </a:cubicBezTo>
                  <a:cubicBezTo>
                    <a:pt x="681" y="1781"/>
                    <a:pt x="1109" y="2209"/>
                    <a:pt x="1637" y="2209"/>
                  </a:cubicBezTo>
                  <a:cubicBezTo>
                    <a:pt x="2165" y="2209"/>
                    <a:pt x="2592" y="1781"/>
                    <a:pt x="2592" y="1253"/>
                  </a:cubicBezTo>
                  <a:cubicBezTo>
                    <a:pt x="1934" y="1107"/>
                    <a:pt x="2283" y="732"/>
                    <a:pt x="1926" y="508"/>
                  </a:cubicBezTo>
                  <a:close/>
                </a:path>
              </a:pathLst>
            </a:custGeom>
            <a:solidFill>
              <a:srgbClr val="66B2A2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/>
          <p:cNvSpPr/>
          <p:nvPr/>
        </p:nvSpPr>
        <p:spPr>
          <a:xfrm>
            <a:off x="5701403" y="4865560"/>
            <a:ext cx="558242" cy="558241"/>
          </a:xfrm>
          <a:prstGeom prst="roundRect">
            <a:avLst/>
          </a:prstGeom>
          <a:solidFill>
            <a:srgbClr val="66B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04</a:t>
            </a:r>
            <a:endParaRPr lang="zh-CN" alt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5701403" y="3828305"/>
            <a:ext cx="558242" cy="558241"/>
          </a:xfrm>
          <a:prstGeom prst="roundRect">
            <a:avLst/>
          </a:prstGeom>
          <a:solidFill>
            <a:srgbClr val="66B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03</a:t>
            </a:r>
            <a:endParaRPr lang="zh-CN" alt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5701403" y="2791050"/>
            <a:ext cx="558242" cy="558241"/>
          </a:xfrm>
          <a:prstGeom prst="roundRect">
            <a:avLst/>
          </a:prstGeom>
          <a:solidFill>
            <a:srgbClr val="66B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02</a:t>
            </a:r>
            <a:endParaRPr lang="zh-CN" alt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5701403" y="1753796"/>
            <a:ext cx="558242" cy="558241"/>
          </a:xfrm>
          <a:prstGeom prst="roundRect">
            <a:avLst/>
          </a:prstGeom>
          <a:solidFill>
            <a:srgbClr val="66B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01</a:t>
            </a:r>
            <a:endParaRPr lang="zh-CN" alt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66667" b="100000" l="0" r="246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537" r="75463"/>
          <a:stretch>
            <a:fillRect/>
          </a:stretch>
        </p:blipFill>
        <p:spPr>
          <a:xfrm>
            <a:off x="0" y="4808900"/>
            <a:ext cx="2322577" cy="20490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63125" b="100000" l="70618" r="99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411" t="63042"/>
          <a:stretch>
            <a:fillRect/>
          </a:stretch>
        </p:blipFill>
        <p:spPr>
          <a:xfrm>
            <a:off x="9656045" y="4808900"/>
            <a:ext cx="2535955" cy="20490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49808" l="7081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411" b="50000"/>
          <a:stretch>
            <a:fillRect/>
          </a:stretch>
        </p:blipFill>
        <p:spPr>
          <a:xfrm>
            <a:off x="9656045" y="0"/>
            <a:ext cx="2535955" cy="27722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5189" b="66513" l="0" r="22062">
                        <a14:foregroundMark x1="1693" y1="60739" x2="1693" y2="60739"/>
                        <a14:foregroundMark x1="498" y1="49808" x2="498" y2="49808"/>
                        <a14:foregroundMark x1="349" y1="65127" x2="349" y2="65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5825" r="75463" b="33463"/>
          <a:stretch>
            <a:fillRect/>
          </a:stretch>
        </p:blipFill>
        <p:spPr>
          <a:xfrm>
            <a:off x="-1" y="3294819"/>
            <a:ext cx="2322577" cy="126830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49808" l="7081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411" b="50000"/>
          <a:stretch>
            <a:fillRect/>
          </a:stretch>
        </p:blipFill>
        <p:spPr>
          <a:xfrm rot="16200000">
            <a:off x="118125" y="-118125"/>
            <a:ext cx="2535955" cy="2772206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6375305" y="1685550"/>
            <a:ext cx="1270000" cy="693660"/>
            <a:chOff x="3606654" y="2500439"/>
            <a:chExt cx="1270000" cy="693660"/>
          </a:xfrm>
        </p:grpSpPr>
        <p:sp>
          <p:nvSpPr>
            <p:cNvPr id="59" name="文本框 6"/>
            <p:cNvSpPr txBox="1">
              <a:spLocks noChangeArrowheads="1"/>
            </p:cNvSpPr>
            <p:nvPr/>
          </p:nvSpPr>
          <p:spPr bwMode="auto">
            <a:xfrm>
              <a:off x="3606654" y="2500439"/>
              <a:ext cx="1270000" cy="420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135" dirty="0">
                  <a:solidFill>
                    <a:srgbClr val="66B2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主要任务</a:t>
              </a:r>
              <a:endParaRPr lang="zh-CN" altLang="en-US" sz="2135" dirty="0">
                <a:solidFill>
                  <a:srgbClr val="66B2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606655" y="2887394"/>
              <a:ext cx="30988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400" dirty="0">
                <a:solidFill>
                  <a:srgbClr val="66B2A2"/>
                </a:solidFill>
                <a:latin typeface="Calibri Light" panose="020F0302020204030204" pitchFamily="34" charset="0"/>
                <a:ea typeface="方正兰亭黑_GBK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375307" y="2722805"/>
            <a:ext cx="1270000" cy="693659"/>
            <a:chOff x="3606656" y="3650832"/>
            <a:chExt cx="1270000" cy="693659"/>
          </a:xfrm>
        </p:grpSpPr>
        <p:sp>
          <p:nvSpPr>
            <p:cNvPr id="63" name="文本框 6"/>
            <p:cNvSpPr txBox="1">
              <a:spLocks noChangeArrowheads="1"/>
            </p:cNvSpPr>
            <p:nvPr/>
          </p:nvSpPr>
          <p:spPr bwMode="auto">
            <a:xfrm>
              <a:off x="3606656" y="3650832"/>
              <a:ext cx="1270000" cy="420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135" dirty="0">
                  <a:solidFill>
                    <a:srgbClr val="66B2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实现过程</a:t>
              </a:r>
              <a:endParaRPr lang="zh-CN" altLang="en-US" sz="2135" dirty="0">
                <a:solidFill>
                  <a:srgbClr val="66B2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606656" y="4037786"/>
              <a:ext cx="30988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400" dirty="0">
                <a:solidFill>
                  <a:srgbClr val="66B2A2"/>
                </a:solidFill>
                <a:latin typeface="Calibri Light" panose="020F0302020204030204" pitchFamily="34" charset="0"/>
                <a:ea typeface="方正兰亭黑_GBK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375306" y="3760059"/>
            <a:ext cx="1270000" cy="693660"/>
            <a:chOff x="3606655" y="4714759"/>
            <a:chExt cx="1270000" cy="693660"/>
          </a:xfrm>
        </p:grpSpPr>
        <p:sp>
          <p:nvSpPr>
            <p:cNvPr id="67" name="文本框 6"/>
            <p:cNvSpPr txBox="1">
              <a:spLocks noChangeArrowheads="1"/>
            </p:cNvSpPr>
            <p:nvPr/>
          </p:nvSpPr>
          <p:spPr bwMode="auto">
            <a:xfrm>
              <a:off x="3606655" y="4714759"/>
              <a:ext cx="1270000" cy="420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135" dirty="0">
                  <a:solidFill>
                    <a:srgbClr val="66B2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用况理解</a:t>
              </a:r>
              <a:endParaRPr lang="zh-CN" altLang="en-US" sz="2135" dirty="0">
                <a:solidFill>
                  <a:srgbClr val="66B2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606655" y="5101714"/>
              <a:ext cx="30988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400" dirty="0">
                <a:solidFill>
                  <a:srgbClr val="66B2A2"/>
                </a:solidFill>
                <a:latin typeface="Calibri Light" panose="020F0302020204030204" pitchFamily="34" charset="0"/>
                <a:ea typeface="方正兰亭黑_GBK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375306" y="4797315"/>
            <a:ext cx="1541780" cy="693659"/>
            <a:chOff x="3606655" y="5612204"/>
            <a:chExt cx="1541780" cy="693659"/>
          </a:xfrm>
        </p:grpSpPr>
        <p:sp>
          <p:nvSpPr>
            <p:cNvPr id="71" name="文本框 6"/>
            <p:cNvSpPr txBox="1">
              <a:spLocks noChangeArrowheads="1"/>
            </p:cNvSpPr>
            <p:nvPr/>
          </p:nvSpPr>
          <p:spPr bwMode="auto">
            <a:xfrm>
              <a:off x="3606655" y="5612204"/>
              <a:ext cx="1541780" cy="420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135" dirty="0">
                  <a:solidFill>
                    <a:srgbClr val="66B2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感悟和收获</a:t>
              </a:r>
              <a:endParaRPr lang="zh-CN" altLang="en-US" sz="2135" dirty="0">
                <a:solidFill>
                  <a:srgbClr val="66B2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606655" y="5999158"/>
              <a:ext cx="30988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400" dirty="0">
                <a:solidFill>
                  <a:srgbClr val="66B2A2"/>
                </a:solidFill>
                <a:latin typeface="Calibri Light" panose="020F0302020204030204" pitchFamily="34" charset="0"/>
                <a:ea typeface="方正兰亭黑_GBK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2438237" y="3849440"/>
            <a:ext cx="192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600" dirty="0">
                <a:solidFill>
                  <a:srgbClr val="66B2A2"/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CONTENTS</a:t>
            </a:r>
            <a:endParaRPr lang="zh-CN" altLang="en-US" spc="600" dirty="0">
              <a:solidFill>
                <a:srgbClr val="66B2A2"/>
              </a:solidFill>
              <a:latin typeface="Calibri Light" panose="020F0302020204030204" pitchFamily="34" charset="0"/>
              <a:ea typeface="微软雅黑" panose="020B0503020204020204" pitchFamily="34" charset="-122"/>
              <a:cs typeface="Calibri Light" panose="020F030202020403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345082" y="2958825"/>
            <a:ext cx="1920145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50" b="1" dirty="0">
                <a:solidFill>
                  <a:srgbClr val="66B2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 录</a:t>
            </a:r>
            <a:endParaRPr lang="zh-CN" altLang="en-US" sz="4850" b="1" dirty="0">
              <a:solidFill>
                <a:srgbClr val="66B2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rgbClr val="66B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rgbClr val="66B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06892" y="277146"/>
            <a:ext cx="505248" cy="505248"/>
            <a:chOff x="1441120" y="2923752"/>
            <a:chExt cx="505248" cy="505248"/>
          </a:xfrm>
        </p:grpSpPr>
        <p:sp>
          <p:nvSpPr>
            <p:cNvPr id="16" name="AutoShape 69"/>
            <p:cNvSpPr/>
            <p:nvPr/>
          </p:nvSpPr>
          <p:spPr bwMode="auto">
            <a:xfrm>
              <a:off x="1528267" y="3027047"/>
              <a:ext cx="330955" cy="298658"/>
            </a:xfrm>
            <a:custGeom>
              <a:avLst/>
              <a:gdLst>
                <a:gd name="connsiteX0" fmla="*/ 587483 w 606725"/>
                <a:gd name="connsiteY0" fmla="*/ 7021 h 547517"/>
                <a:gd name="connsiteX1" fmla="*/ 601022 w 606725"/>
                <a:gd name="connsiteY1" fmla="*/ 12630 h 547517"/>
                <a:gd name="connsiteX2" fmla="*/ 601022 w 606725"/>
                <a:gd name="connsiteY2" fmla="*/ 39667 h 547517"/>
                <a:gd name="connsiteX3" fmla="*/ 274696 w 606725"/>
                <a:gd name="connsiteY3" fmla="*/ 365607 h 547517"/>
                <a:gd name="connsiteX4" fmla="*/ 261099 w 606725"/>
                <a:gd name="connsiteY4" fmla="*/ 371244 h 547517"/>
                <a:gd name="connsiteX5" fmla="*/ 247502 w 606725"/>
                <a:gd name="connsiteY5" fmla="*/ 365607 h 547517"/>
                <a:gd name="connsiteX6" fmla="*/ 156242 w 606725"/>
                <a:gd name="connsiteY6" fmla="*/ 274486 h 547517"/>
                <a:gd name="connsiteX7" fmla="*/ 156242 w 606725"/>
                <a:gd name="connsiteY7" fmla="*/ 247334 h 547517"/>
                <a:gd name="connsiteX8" fmla="*/ 183436 w 606725"/>
                <a:gd name="connsiteY8" fmla="*/ 247334 h 547517"/>
                <a:gd name="connsiteX9" fmla="*/ 261099 w 606725"/>
                <a:gd name="connsiteY9" fmla="*/ 324879 h 547517"/>
                <a:gd name="connsiteX10" fmla="*/ 573943 w 606725"/>
                <a:gd name="connsiteY10" fmla="*/ 12630 h 547517"/>
                <a:gd name="connsiteX11" fmla="*/ 587483 w 606725"/>
                <a:gd name="connsiteY11" fmla="*/ 7021 h 547517"/>
                <a:gd name="connsiteX12" fmla="*/ 19243 w 606725"/>
                <a:gd name="connsiteY12" fmla="*/ 0 h 547517"/>
                <a:gd name="connsiteX13" fmla="*/ 417236 w 606725"/>
                <a:gd name="connsiteY13" fmla="*/ 0 h 547517"/>
                <a:gd name="connsiteX14" fmla="*/ 436479 w 606725"/>
                <a:gd name="connsiteY14" fmla="*/ 19213 h 547517"/>
                <a:gd name="connsiteX15" fmla="*/ 417236 w 606725"/>
                <a:gd name="connsiteY15" fmla="*/ 38311 h 547517"/>
                <a:gd name="connsiteX16" fmla="*/ 38370 w 606725"/>
                <a:gd name="connsiteY16" fmla="*/ 38311 h 547517"/>
                <a:gd name="connsiteX17" fmla="*/ 38370 w 606725"/>
                <a:gd name="connsiteY17" fmla="*/ 509206 h 547517"/>
                <a:gd name="connsiteX18" fmla="*/ 509994 w 606725"/>
                <a:gd name="connsiteY18" fmla="*/ 509206 h 547517"/>
                <a:gd name="connsiteX19" fmla="*/ 509994 w 606725"/>
                <a:gd name="connsiteY19" fmla="*/ 284516 h 547517"/>
                <a:gd name="connsiteX20" fmla="*/ 529121 w 606725"/>
                <a:gd name="connsiteY20" fmla="*/ 265418 h 547517"/>
                <a:gd name="connsiteX21" fmla="*/ 548364 w 606725"/>
                <a:gd name="connsiteY21" fmla="*/ 284516 h 547517"/>
                <a:gd name="connsiteX22" fmla="*/ 548364 w 606725"/>
                <a:gd name="connsiteY22" fmla="*/ 528304 h 547517"/>
                <a:gd name="connsiteX23" fmla="*/ 529121 w 606725"/>
                <a:gd name="connsiteY23" fmla="*/ 547517 h 547517"/>
                <a:gd name="connsiteX24" fmla="*/ 19243 w 606725"/>
                <a:gd name="connsiteY24" fmla="*/ 547517 h 547517"/>
                <a:gd name="connsiteX25" fmla="*/ 0 w 606725"/>
                <a:gd name="connsiteY25" fmla="*/ 528304 h 547517"/>
                <a:gd name="connsiteX26" fmla="*/ 0 w 606725"/>
                <a:gd name="connsiteY26" fmla="*/ 19213 h 547517"/>
                <a:gd name="connsiteX27" fmla="*/ 19243 w 606725"/>
                <a:gd name="connsiteY27" fmla="*/ 0 h 54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725" h="547517">
                  <a:moveTo>
                    <a:pt x="587483" y="7021"/>
                  </a:moveTo>
                  <a:cubicBezTo>
                    <a:pt x="592380" y="7021"/>
                    <a:pt x="597277" y="8891"/>
                    <a:pt x="601022" y="12630"/>
                  </a:cubicBezTo>
                  <a:cubicBezTo>
                    <a:pt x="608627" y="20108"/>
                    <a:pt x="608627" y="32188"/>
                    <a:pt x="601022" y="39667"/>
                  </a:cubicBezTo>
                  <a:lnTo>
                    <a:pt x="274696" y="365607"/>
                  </a:lnTo>
                  <a:cubicBezTo>
                    <a:pt x="270894" y="369288"/>
                    <a:pt x="266054" y="371244"/>
                    <a:pt x="261099" y="371244"/>
                  </a:cubicBezTo>
                  <a:cubicBezTo>
                    <a:pt x="256145" y="371244"/>
                    <a:pt x="251305" y="369288"/>
                    <a:pt x="247502" y="365607"/>
                  </a:cubicBezTo>
                  <a:lnTo>
                    <a:pt x="156242" y="274486"/>
                  </a:lnTo>
                  <a:cubicBezTo>
                    <a:pt x="148752" y="267008"/>
                    <a:pt x="148752" y="254812"/>
                    <a:pt x="156242" y="247334"/>
                  </a:cubicBezTo>
                  <a:cubicBezTo>
                    <a:pt x="163732" y="239856"/>
                    <a:pt x="175946" y="239856"/>
                    <a:pt x="183436" y="247334"/>
                  </a:cubicBezTo>
                  <a:lnTo>
                    <a:pt x="261099" y="324879"/>
                  </a:lnTo>
                  <a:lnTo>
                    <a:pt x="573943" y="12630"/>
                  </a:lnTo>
                  <a:cubicBezTo>
                    <a:pt x="577688" y="8891"/>
                    <a:pt x="582586" y="7021"/>
                    <a:pt x="587483" y="7021"/>
                  </a:cubicBezTo>
                  <a:close/>
                  <a:moveTo>
                    <a:pt x="19243" y="0"/>
                  </a:moveTo>
                  <a:lnTo>
                    <a:pt x="417236" y="0"/>
                  </a:lnTo>
                  <a:cubicBezTo>
                    <a:pt x="427837" y="0"/>
                    <a:pt x="436479" y="8629"/>
                    <a:pt x="436479" y="19213"/>
                  </a:cubicBezTo>
                  <a:cubicBezTo>
                    <a:pt x="436479" y="29798"/>
                    <a:pt x="427837" y="38311"/>
                    <a:pt x="417236" y="38311"/>
                  </a:cubicBezTo>
                  <a:lnTo>
                    <a:pt x="38370" y="38311"/>
                  </a:lnTo>
                  <a:lnTo>
                    <a:pt x="38370" y="509206"/>
                  </a:lnTo>
                  <a:lnTo>
                    <a:pt x="509994" y="509206"/>
                  </a:lnTo>
                  <a:lnTo>
                    <a:pt x="509994" y="284516"/>
                  </a:lnTo>
                  <a:cubicBezTo>
                    <a:pt x="509994" y="273931"/>
                    <a:pt x="518520" y="265418"/>
                    <a:pt x="529121" y="265418"/>
                  </a:cubicBezTo>
                  <a:cubicBezTo>
                    <a:pt x="539722" y="265418"/>
                    <a:pt x="548364" y="273931"/>
                    <a:pt x="548364" y="284516"/>
                  </a:cubicBezTo>
                  <a:lnTo>
                    <a:pt x="548364" y="528304"/>
                  </a:lnTo>
                  <a:cubicBezTo>
                    <a:pt x="548364" y="539004"/>
                    <a:pt x="539722" y="547517"/>
                    <a:pt x="529121" y="547517"/>
                  </a:cubicBezTo>
                  <a:lnTo>
                    <a:pt x="19243" y="547517"/>
                  </a:lnTo>
                  <a:cubicBezTo>
                    <a:pt x="8642" y="547517"/>
                    <a:pt x="0" y="539004"/>
                    <a:pt x="0" y="528304"/>
                  </a:cubicBezTo>
                  <a:lnTo>
                    <a:pt x="0" y="19213"/>
                  </a:lnTo>
                  <a:cubicBezTo>
                    <a:pt x="0" y="8629"/>
                    <a:pt x="8642" y="0"/>
                    <a:pt x="192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txBody>
            <a:bodyPr lIns="25400" tIns="25400" rIns="25400" bIns="2540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itchFamily="2" charset="-122"/>
                <a:sym typeface="Gill Sans" charset="0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441120" y="2923752"/>
              <a:ext cx="505248" cy="50524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799287" y="114220"/>
            <a:ext cx="4017461" cy="81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3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主要任务</a:t>
            </a:r>
            <a:endParaRPr lang="zh-CN" altLang="en-US" sz="36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6"/>
          <p:cNvSpPr/>
          <p:nvPr/>
        </p:nvSpPr>
        <p:spPr bwMode="auto">
          <a:xfrm>
            <a:off x="3565972" y="2245985"/>
            <a:ext cx="1405734" cy="1405734"/>
          </a:xfrm>
          <a:prstGeom prst="ellipse">
            <a:avLst/>
          </a:prstGeom>
          <a:solidFill>
            <a:srgbClr val="66B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21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Oval 23"/>
          <p:cNvSpPr/>
          <p:nvPr/>
        </p:nvSpPr>
        <p:spPr bwMode="auto">
          <a:xfrm>
            <a:off x="7736403" y="2185310"/>
            <a:ext cx="1405734" cy="1407707"/>
          </a:xfrm>
          <a:prstGeom prst="ellipse">
            <a:avLst/>
          </a:prstGeom>
          <a:solidFill>
            <a:srgbClr val="66B2A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457082" rIns="57151" bIns="457081" numCol="1" spcCol="1270" anchor="t" anchorCtr="0">
            <a:noAutofit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Freeform 75"/>
          <p:cNvSpPr/>
          <p:nvPr/>
        </p:nvSpPr>
        <p:spPr bwMode="auto">
          <a:xfrm>
            <a:off x="8262438" y="2713213"/>
            <a:ext cx="352394" cy="351900"/>
          </a:xfrm>
          <a:custGeom>
            <a:avLst/>
            <a:gdLst>
              <a:gd name="connsiteX0" fmla="*/ 170090 w 609449"/>
              <a:gd name="connsiteY0" fmla="*/ 384882 h 608596"/>
              <a:gd name="connsiteX1" fmla="*/ 224005 w 609449"/>
              <a:gd name="connsiteY1" fmla="*/ 438715 h 608596"/>
              <a:gd name="connsiteX2" fmla="*/ 35099 w 609449"/>
              <a:gd name="connsiteY2" fmla="*/ 603703 h 608596"/>
              <a:gd name="connsiteX3" fmla="*/ 8478 w 609449"/>
              <a:gd name="connsiteY3" fmla="*/ 602898 h 608596"/>
              <a:gd name="connsiteX4" fmla="*/ 5654 w 609449"/>
              <a:gd name="connsiteY4" fmla="*/ 600079 h 608596"/>
              <a:gd name="connsiteX5" fmla="*/ 4848 w 609449"/>
              <a:gd name="connsiteY5" fmla="*/ 573632 h 608596"/>
              <a:gd name="connsiteX6" fmla="*/ 325541 w 609449"/>
              <a:gd name="connsiteY6" fmla="*/ 161720 h 608596"/>
              <a:gd name="connsiteX7" fmla="*/ 311374 w 609449"/>
              <a:gd name="connsiteY7" fmla="*/ 166334 h 608596"/>
              <a:gd name="connsiteX8" fmla="*/ 192125 w 609449"/>
              <a:gd name="connsiteY8" fmla="*/ 267411 h 608596"/>
              <a:gd name="connsiteX9" fmla="*/ 189840 w 609449"/>
              <a:gd name="connsiteY9" fmla="*/ 294929 h 608596"/>
              <a:gd name="connsiteX10" fmla="*/ 190915 w 609449"/>
              <a:gd name="connsiteY10" fmla="*/ 296003 h 608596"/>
              <a:gd name="connsiteX11" fmla="*/ 217266 w 609449"/>
              <a:gd name="connsiteY11" fmla="*/ 297077 h 608596"/>
              <a:gd name="connsiteX12" fmla="*/ 336515 w 609449"/>
              <a:gd name="connsiteY12" fmla="*/ 195999 h 608596"/>
              <a:gd name="connsiteX13" fmla="*/ 338800 w 609449"/>
              <a:gd name="connsiteY13" fmla="*/ 168482 h 608596"/>
              <a:gd name="connsiteX14" fmla="*/ 325541 w 609449"/>
              <a:gd name="connsiteY14" fmla="*/ 161720 h 608596"/>
              <a:gd name="connsiteX15" fmla="*/ 394862 w 609449"/>
              <a:gd name="connsiteY15" fmla="*/ 959 h 608596"/>
              <a:gd name="connsiteX16" fmla="*/ 518413 w 609449"/>
              <a:gd name="connsiteY16" fmla="*/ 91029 h 608596"/>
              <a:gd name="connsiteX17" fmla="*/ 608489 w 609449"/>
              <a:gd name="connsiteY17" fmla="*/ 214389 h 608596"/>
              <a:gd name="connsiteX18" fmla="*/ 603783 w 609449"/>
              <a:gd name="connsiteY18" fmla="*/ 233987 h 608596"/>
              <a:gd name="connsiteX19" fmla="*/ 530378 w 609449"/>
              <a:gd name="connsiteY19" fmla="*/ 307279 h 608596"/>
              <a:gd name="connsiteX20" fmla="*/ 502818 w 609449"/>
              <a:gd name="connsiteY20" fmla="*/ 307279 h 608596"/>
              <a:gd name="connsiteX21" fmla="*/ 494617 w 609449"/>
              <a:gd name="connsiteY21" fmla="*/ 299225 h 608596"/>
              <a:gd name="connsiteX22" fmla="*/ 345657 w 609449"/>
              <a:gd name="connsiteY22" fmla="*/ 492117 h 608596"/>
              <a:gd name="connsiteX23" fmla="*/ 331540 w 609449"/>
              <a:gd name="connsiteY23" fmla="*/ 499635 h 608596"/>
              <a:gd name="connsiteX24" fmla="*/ 316483 w 609449"/>
              <a:gd name="connsiteY24" fmla="*/ 493997 h 608596"/>
              <a:gd name="connsiteX25" fmla="*/ 242541 w 609449"/>
              <a:gd name="connsiteY25" fmla="*/ 420169 h 608596"/>
              <a:gd name="connsiteX26" fmla="*/ 188764 w 609449"/>
              <a:gd name="connsiteY26" fmla="*/ 366341 h 608596"/>
              <a:gd name="connsiteX27" fmla="*/ 114822 w 609449"/>
              <a:gd name="connsiteY27" fmla="*/ 292513 h 608596"/>
              <a:gd name="connsiteX28" fmla="*/ 109175 w 609449"/>
              <a:gd name="connsiteY28" fmla="*/ 277613 h 608596"/>
              <a:gd name="connsiteX29" fmla="*/ 116704 w 609449"/>
              <a:gd name="connsiteY29" fmla="*/ 263384 h 608596"/>
              <a:gd name="connsiteX30" fmla="*/ 309761 w 609449"/>
              <a:gd name="connsiteY30" fmla="*/ 114654 h 608596"/>
              <a:gd name="connsiteX31" fmla="*/ 301695 w 609449"/>
              <a:gd name="connsiteY31" fmla="*/ 106600 h 608596"/>
              <a:gd name="connsiteX32" fmla="*/ 301695 w 609449"/>
              <a:gd name="connsiteY32" fmla="*/ 79083 h 608596"/>
              <a:gd name="connsiteX33" fmla="*/ 375099 w 609449"/>
              <a:gd name="connsiteY33" fmla="*/ 5657 h 608596"/>
              <a:gd name="connsiteX34" fmla="*/ 394862 w 609449"/>
              <a:gd name="connsiteY34" fmla="*/ 959 h 60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9449" h="608596">
                <a:moveTo>
                  <a:pt x="170090" y="384882"/>
                </a:moveTo>
                <a:lnTo>
                  <a:pt x="224005" y="438715"/>
                </a:lnTo>
                <a:lnTo>
                  <a:pt x="35099" y="603703"/>
                </a:lnTo>
                <a:cubicBezTo>
                  <a:pt x="27301" y="610550"/>
                  <a:pt x="15738" y="610147"/>
                  <a:pt x="8478" y="602898"/>
                </a:cubicBezTo>
                <a:lnTo>
                  <a:pt x="5654" y="600079"/>
                </a:lnTo>
                <a:cubicBezTo>
                  <a:pt x="-1606" y="592829"/>
                  <a:pt x="-1875" y="581284"/>
                  <a:pt x="4848" y="573632"/>
                </a:cubicBezTo>
                <a:close/>
                <a:moveTo>
                  <a:pt x="325541" y="161720"/>
                </a:moveTo>
                <a:cubicBezTo>
                  <a:pt x="320583" y="161334"/>
                  <a:pt x="315475" y="162844"/>
                  <a:pt x="311374" y="166334"/>
                </a:cubicBezTo>
                <a:lnTo>
                  <a:pt x="192125" y="267411"/>
                </a:lnTo>
                <a:cubicBezTo>
                  <a:pt x="183924" y="274392"/>
                  <a:pt x="182849" y="286741"/>
                  <a:pt x="189840" y="294929"/>
                </a:cubicBezTo>
                <a:cubicBezTo>
                  <a:pt x="190109" y="295332"/>
                  <a:pt x="190512" y="295735"/>
                  <a:pt x="190915" y="296003"/>
                </a:cubicBezTo>
                <a:cubicBezTo>
                  <a:pt x="198041" y="303117"/>
                  <a:pt x="209468" y="303654"/>
                  <a:pt x="217266" y="297077"/>
                </a:cubicBezTo>
                <a:lnTo>
                  <a:pt x="336515" y="195999"/>
                </a:lnTo>
                <a:cubicBezTo>
                  <a:pt x="344716" y="189019"/>
                  <a:pt x="345791" y="176670"/>
                  <a:pt x="338800" y="168482"/>
                </a:cubicBezTo>
                <a:cubicBezTo>
                  <a:pt x="335304" y="164388"/>
                  <a:pt x="330498" y="162106"/>
                  <a:pt x="325541" y="161720"/>
                </a:cubicBezTo>
                <a:close/>
                <a:moveTo>
                  <a:pt x="394862" y="959"/>
                </a:moveTo>
                <a:cubicBezTo>
                  <a:pt x="396879" y="1630"/>
                  <a:pt x="444740" y="17604"/>
                  <a:pt x="518413" y="91029"/>
                </a:cubicBezTo>
                <a:cubicBezTo>
                  <a:pt x="591952" y="164455"/>
                  <a:pt x="607951" y="212376"/>
                  <a:pt x="608489" y="214389"/>
                </a:cubicBezTo>
                <a:cubicBezTo>
                  <a:pt x="610774" y="221235"/>
                  <a:pt x="608892" y="228887"/>
                  <a:pt x="603783" y="233987"/>
                </a:cubicBezTo>
                <a:lnTo>
                  <a:pt x="530378" y="307279"/>
                </a:lnTo>
                <a:cubicBezTo>
                  <a:pt x="522715" y="314930"/>
                  <a:pt x="510347" y="314930"/>
                  <a:pt x="502818" y="307279"/>
                </a:cubicBezTo>
                <a:lnTo>
                  <a:pt x="494617" y="299225"/>
                </a:lnTo>
                <a:lnTo>
                  <a:pt x="345657" y="492117"/>
                </a:lnTo>
                <a:cubicBezTo>
                  <a:pt x="342296" y="496547"/>
                  <a:pt x="337053" y="499232"/>
                  <a:pt x="331540" y="499635"/>
                </a:cubicBezTo>
                <a:cubicBezTo>
                  <a:pt x="325894" y="499903"/>
                  <a:pt x="320382" y="497889"/>
                  <a:pt x="316483" y="493997"/>
                </a:cubicBezTo>
                <a:lnTo>
                  <a:pt x="242541" y="420169"/>
                </a:lnTo>
                <a:lnTo>
                  <a:pt x="188764" y="366341"/>
                </a:lnTo>
                <a:lnTo>
                  <a:pt x="114822" y="292513"/>
                </a:lnTo>
                <a:cubicBezTo>
                  <a:pt x="110789" y="288620"/>
                  <a:pt x="108772" y="283117"/>
                  <a:pt x="109175" y="277613"/>
                </a:cubicBezTo>
                <a:cubicBezTo>
                  <a:pt x="109444" y="271975"/>
                  <a:pt x="112267" y="266875"/>
                  <a:pt x="116704" y="263384"/>
                </a:cubicBezTo>
                <a:lnTo>
                  <a:pt x="309761" y="114654"/>
                </a:lnTo>
                <a:lnTo>
                  <a:pt x="301695" y="106600"/>
                </a:lnTo>
                <a:cubicBezTo>
                  <a:pt x="294031" y="98949"/>
                  <a:pt x="294031" y="86600"/>
                  <a:pt x="301695" y="79083"/>
                </a:cubicBezTo>
                <a:lnTo>
                  <a:pt x="375099" y="5657"/>
                </a:lnTo>
                <a:cubicBezTo>
                  <a:pt x="380208" y="556"/>
                  <a:pt x="387871" y="-1323"/>
                  <a:pt x="394862" y="9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989173" y="2774521"/>
            <a:ext cx="373912" cy="438473"/>
            <a:chOff x="6537326" y="5110164"/>
            <a:chExt cx="220662" cy="258762"/>
          </a:xfrm>
          <a:solidFill>
            <a:schemeClr val="bg1"/>
          </a:solidFill>
        </p:grpSpPr>
        <p:sp>
          <p:nvSpPr>
            <p:cNvPr id="27" name="Freeform 77"/>
            <p:cNvSpPr/>
            <p:nvPr/>
          </p:nvSpPr>
          <p:spPr bwMode="auto">
            <a:xfrm>
              <a:off x="6580188" y="5110164"/>
              <a:ext cx="177800" cy="149225"/>
            </a:xfrm>
            <a:custGeom>
              <a:avLst/>
              <a:gdLst>
                <a:gd name="T0" fmla="*/ 134 w 196"/>
                <a:gd name="T1" fmla="*/ 102 h 167"/>
                <a:gd name="T2" fmla="*/ 196 w 196"/>
                <a:gd name="T3" fmla="*/ 34 h 167"/>
                <a:gd name="T4" fmla="*/ 76 w 196"/>
                <a:gd name="T5" fmla="*/ 22 h 167"/>
                <a:gd name="T6" fmla="*/ 0 w 196"/>
                <a:gd name="T7" fmla="*/ 2 h 167"/>
                <a:gd name="T8" fmla="*/ 0 w 196"/>
                <a:gd name="T9" fmla="*/ 137 h 167"/>
                <a:gd name="T10" fmla="*/ 39 w 196"/>
                <a:gd name="T11" fmla="*/ 135 h 167"/>
                <a:gd name="T12" fmla="*/ 191 w 196"/>
                <a:gd name="T13" fmla="*/ 160 h 167"/>
                <a:gd name="T14" fmla="*/ 134 w 196"/>
                <a:gd name="T15" fmla="*/ 10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" h="167">
                  <a:moveTo>
                    <a:pt x="134" y="102"/>
                  </a:moveTo>
                  <a:cubicBezTo>
                    <a:pt x="134" y="87"/>
                    <a:pt x="196" y="34"/>
                    <a:pt x="196" y="34"/>
                  </a:cubicBezTo>
                  <a:cubicBezTo>
                    <a:pt x="164" y="48"/>
                    <a:pt x="117" y="44"/>
                    <a:pt x="76" y="22"/>
                  </a:cubicBezTo>
                  <a:cubicBezTo>
                    <a:pt x="35" y="0"/>
                    <a:pt x="0" y="2"/>
                    <a:pt x="0" y="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" y="136"/>
                    <a:pt x="11" y="133"/>
                    <a:pt x="39" y="135"/>
                  </a:cubicBezTo>
                  <a:cubicBezTo>
                    <a:pt x="73" y="139"/>
                    <a:pt x="160" y="167"/>
                    <a:pt x="191" y="160"/>
                  </a:cubicBezTo>
                  <a:cubicBezTo>
                    <a:pt x="191" y="160"/>
                    <a:pt x="134" y="112"/>
                    <a:pt x="134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Rectangle 78"/>
            <p:cNvSpPr>
              <a:spLocks noChangeArrowheads="1"/>
            </p:cNvSpPr>
            <p:nvPr/>
          </p:nvSpPr>
          <p:spPr bwMode="auto">
            <a:xfrm>
              <a:off x="6537326" y="5111751"/>
              <a:ext cx="22225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048258" y="2722027"/>
            <a:ext cx="441163" cy="438474"/>
            <a:chOff x="5483226" y="5110164"/>
            <a:chExt cx="260350" cy="258763"/>
          </a:xfrm>
          <a:solidFill>
            <a:schemeClr val="bg1"/>
          </a:solidFill>
        </p:grpSpPr>
        <p:sp>
          <p:nvSpPr>
            <p:cNvPr id="30" name="Freeform 368"/>
            <p:cNvSpPr/>
            <p:nvPr/>
          </p:nvSpPr>
          <p:spPr bwMode="auto">
            <a:xfrm>
              <a:off x="5522913" y="5275264"/>
              <a:ext cx="82550" cy="93663"/>
            </a:xfrm>
            <a:custGeom>
              <a:avLst/>
              <a:gdLst>
                <a:gd name="T0" fmla="*/ 0 w 92"/>
                <a:gd name="T1" fmla="*/ 0 h 104"/>
                <a:gd name="T2" fmla="*/ 18 w 92"/>
                <a:gd name="T3" fmla="*/ 24 h 104"/>
                <a:gd name="T4" fmla="*/ 18 w 92"/>
                <a:gd name="T5" fmla="*/ 89 h 104"/>
                <a:gd name="T6" fmla="*/ 33 w 92"/>
                <a:gd name="T7" fmla="*/ 104 h 104"/>
                <a:gd name="T8" fmla="*/ 76 w 92"/>
                <a:gd name="T9" fmla="*/ 104 h 104"/>
                <a:gd name="T10" fmla="*/ 92 w 92"/>
                <a:gd name="T11" fmla="*/ 89 h 104"/>
                <a:gd name="T12" fmla="*/ 74 w 92"/>
                <a:gd name="T13" fmla="*/ 24 h 104"/>
                <a:gd name="T14" fmla="*/ 84 w 92"/>
                <a:gd name="T15" fmla="*/ 9 h 104"/>
                <a:gd name="T16" fmla="*/ 22 w 92"/>
                <a:gd name="T17" fmla="*/ 2 h 104"/>
                <a:gd name="T18" fmla="*/ 0 w 92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4">
                  <a:moveTo>
                    <a:pt x="0" y="0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97"/>
                    <a:pt x="25" y="104"/>
                    <a:pt x="33" y="10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85" y="104"/>
                    <a:pt x="92" y="97"/>
                    <a:pt x="92" y="89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62" y="5"/>
                    <a:pt x="40" y="2"/>
                    <a:pt x="22" y="2"/>
                  </a:cubicBezTo>
                  <a:cubicBezTo>
                    <a:pt x="14" y="2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Freeform 369"/>
            <p:cNvSpPr/>
            <p:nvPr/>
          </p:nvSpPr>
          <p:spPr bwMode="auto">
            <a:xfrm>
              <a:off x="5564188" y="5110164"/>
              <a:ext cx="179388" cy="196850"/>
            </a:xfrm>
            <a:custGeom>
              <a:avLst/>
              <a:gdLst>
                <a:gd name="T0" fmla="*/ 0 w 198"/>
                <a:gd name="T1" fmla="*/ 160 h 219"/>
                <a:gd name="T2" fmla="*/ 198 w 198"/>
                <a:gd name="T3" fmla="*/ 219 h 219"/>
                <a:gd name="T4" fmla="*/ 198 w 198"/>
                <a:gd name="T5" fmla="*/ 0 h 219"/>
                <a:gd name="T6" fmla="*/ 0 w 198"/>
                <a:gd name="T7" fmla="*/ 59 h 219"/>
                <a:gd name="T8" fmla="*/ 0 w 198"/>
                <a:gd name="T9" fmla="*/ 16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219">
                  <a:moveTo>
                    <a:pt x="0" y="160"/>
                  </a:moveTo>
                  <a:cubicBezTo>
                    <a:pt x="78" y="168"/>
                    <a:pt x="185" y="207"/>
                    <a:pt x="198" y="219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82" y="14"/>
                    <a:pt x="77" y="52"/>
                    <a:pt x="0" y="59"/>
                  </a:cubicBezTo>
                  <a:lnTo>
                    <a:pt x="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370"/>
            <p:cNvSpPr/>
            <p:nvPr/>
          </p:nvSpPr>
          <p:spPr bwMode="auto">
            <a:xfrm>
              <a:off x="5483226" y="5164139"/>
              <a:ext cx="52388" cy="88900"/>
            </a:xfrm>
            <a:custGeom>
              <a:avLst/>
              <a:gdLst>
                <a:gd name="T0" fmla="*/ 57 w 57"/>
                <a:gd name="T1" fmla="*/ 98 h 98"/>
                <a:gd name="T2" fmla="*/ 57 w 57"/>
                <a:gd name="T3" fmla="*/ 0 h 98"/>
                <a:gd name="T4" fmla="*/ 0 w 57"/>
                <a:gd name="T5" fmla="*/ 49 h 98"/>
                <a:gd name="T6" fmla="*/ 57 w 57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98">
                  <a:moveTo>
                    <a:pt x="57" y="98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11" y="3"/>
                    <a:pt x="0" y="31"/>
                    <a:pt x="0" y="49"/>
                  </a:cubicBezTo>
                  <a:cubicBezTo>
                    <a:pt x="0" y="68"/>
                    <a:pt x="10" y="94"/>
                    <a:pt x="57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183890" y="3876675"/>
            <a:ext cx="2226310" cy="1790929"/>
            <a:chOff x="2049545" y="1892991"/>
            <a:chExt cx="2226442" cy="1109548"/>
          </a:xfrm>
        </p:grpSpPr>
        <p:sp>
          <p:nvSpPr>
            <p:cNvPr id="41" name="矩形 40"/>
            <p:cNvSpPr/>
            <p:nvPr/>
          </p:nvSpPr>
          <p:spPr>
            <a:xfrm>
              <a:off x="2439780" y="1892991"/>
              <a:ext cx="1501852" cy="4378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kern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流媒体服务器的使用</a:t>
              </a:r>
              <a:endParaRPr lang="zh-CN" altLang="en-US" sz="20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9545" y="2599691"/>
              <a:ext cx="2226442" cy="402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800"/>
                </a:spcBef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关于流媒体服务器的传输问题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326049" y="3847466"/>
            <a:ext cx="2226442" cy="1111195"/>
            <a:chOff x="2077485" y="1892991"/>
            <a:chExt cx="2226442" cy="1111195"/>
          </a:xfrm>
        </p:grpSpPr>
        <p:sp>
          <p:nvSpPr>
            <p:cNvPr id="44" name="矩形 43"/>
            <p:cNvSpPr/>
            <p:nvPr/>
          </p:nvSpPr>
          <p:spPr>
            <a:xfrm>
              <a:off x="2440070" y="1892991"/>
              <a:ext cx="172720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kern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界面功能实现</a:t>
              </a:r>
              <a:endParaRPr lang="zh-CN" altLang="en-US" sz="20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077485" y="2353946"/>
              <a:ext cx="2226442" cy="650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800"/>
                </a:spcBef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接受服务器传输的数据并显示出来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015209"/>
            <a:ext cx="12192000" cy="45719"/>
          </a:xfrm>
          <a:prstGeom prst="rect">
            <a:avLst/>
          </a:prstGeom>
          <a:solidFill>
            <a:srgbClr val="66B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-44450"/>
            <a:ext cx="12192000" cy="1059543"/>
          </a:xfrm>
          <a:prstGeom prst="rect">
            <a:avLst/>
          </a:prstGeom>
          <a:solidFill>
            <a:srgbClr val="66B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AutoShape 69"/>
          <p:cNvSpPr/>
          <p:nvPr/>
        </p:nvSpPr>
        <p:spPr bwMode="auto">
          <a:xfrm>
            <a:off x="294039" y="366688"/>
            <a:ext cx="330954" cy="326165"/>
          </a:xfrm>
          <a:custGeom>
            <a:avLst/>
            <a:gdLst>
              <a:gd name="connsiteX0" fmla="*/ 242261 w 579570"/>
              <a:gd name="connsiteY0" fmla="*/ 91014 h 571184"/>
              <a:gd name="connsiteX1" fmla="*/ 383538 w 579570"/>
              <a:gd name="connsiteY1" fmla="*/ 179001 h 571184"/>
              <a:gd name="connsiteX2" fmla="*/ 369107 w 579570"/>
              <a:gd name="connsiteY2" fmla="*/ 219201 h 571184"/>
              <a:gd name="connsiteX3" fmla="*/ 356194 w 579570"/>
              <a:gd name="connsiteY3" fmla="*/ 222235 h 571184"/>
              <a:gd name="connsiteX4" fmla="*/ 328850 w 579570"/>
              <a:gd name="connsiteY4" fmla="*/ 205548 h 571184"/>
              <a:gd name="connsiteX5" fmla="*/ 242261 w 579570"/>
              <a:gd name="connsiteY5" fmla="*/ 151694 h 571184"/>
              <a:gd name="connsiteX6" fmla="*/ 211879 w 579570"/>
              <a:gd name="connsiteY6" fmla="*/ 121354 h 571184"/>
              <a:gd name="connsiteX7" fmla="*/ 242261 w 579570"/>
              <a:gd name="connsiteY7" fmla="*/ 91014 h 571184"/>
              <a:gd name="connsiteX8" fmla="*/ 257502 w 579570"/>
              <a:gd name="connsiteY8" fmla="*/ 60684 h 571184"/>
              <a:gd name="connsiteX9" fmla="*/ 60768 w 579570"/>
              <a:gd name="connsiteY9" fmla="*/ 257147 h 571184"/>
              <a:gd name="connsiteX10" fmla="*/ 257502 w 579570"/>
              <a:gd name="connsiteY10" fmla="*/ 454368 h 571184"/>
              <a:gd name="connsiteX11" fmla="*/ 385114 w 579570"/>
              <a:gd name="connsiteY11" fmla="*/ 407339 h 571184"/>
              <a:gd name="connsiteX12" fmla="*/ 413219 w 579570"/>
              <a:gd name="connsiteY12" fmla="*/ 376997 h 571184"/>
              <a:gd name="connsiteX13" fmla="*/ 454237 w 579570"/>
              <a:gd name="connsiteY13" fmla="*/ 257147 h 571184"/>
              <a:gd name="connsiteX14" fmla="*/ 257502 w 579570"/>
              <a:gd name="connsiteY14" fmla="*/ 60684 h 571184"/>
              <a:gd name="connsiteX15" fmla="*/ 257502 w 579570"/>
              <a:gd name="connsiteY15" fmla="*/ 0 h 571184"/>
              <a:gd name="connsiteX16" fmla="*/ 515005 w 579570"/>
              <a:gd name="connsiteY16" fmla="*/ 257147 h 571184"/>
              <a:gd name="connsiteX17" fmla="*/ 467910 w 579570"/>
              <a:gd name="connsiteY17" fmla="*/ 405822 h 571184"/>
              <a:gd name="connsiteX18" fmla="*/ 568176 w 579570"/>
              <a:gd name="connsiteY18" fmla="*/ 506708 h 571184"/>
              <a:gd name="connsiteX19" fmla="*/ 568176 w 579570"/>
              <a:gd name="connsiteY19" fmla="*/ 559806 h 571184"/>
              <a:gd name="connsiteX20" fmla="*/ 541590 w 579570"/>
              <a:gd name="connsiteY20" fmla="*/ 571184 h 571184"/>
              <a:gd name="connsiteX21" fmla="*/ 515005 w 579570"/>
              <a:gd name="connsiteY21" fmla="*/ 559806 h 571184"/>
              <a:gd name="connsiteX22" fmla="*/ 414738 w 579570"/>
              <a:gd name="connsiteY22" fmla="*/ 460437 h 571184"/>
              <a:gd name="connsiteX23" fmla="*/ 257502 w 579570"/>
              <a:gd name="connsiteY23" fmla="*/ 514293 h 571184"/>
              <a:gd name="connsiteX24" fmla="*/ 0 w 579570"/>
              <a:gd name="connsiteY24" fmla="*/ 257147 h 571184"/>
              <a:gd name="connsiteX25" fmla="*/ 257502 w 579570"/>
              <a:gd name="connsiteY25" fmla="*/ 0 h 57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9570" h="571184">
                <a:moveTo>
                  <a:pt x="242261" y="91014"/>
                </a:moveTo>
                <a:cubicBezTo>
                  <a:pt x="303025" y="91014"/>
                  <a:pt x="356954" y="124388"/>
                  <a:pt x="383538" y="179001"/>
                </a:cubicBezTo>
                <a:cubicBezTo>
                  <a:pt x="390374" y="194171"/>
                  <a:pt x="384298" y="212375"/>
                  <a:pt x="369107" y="219201"/>
                </a:cubicBezTo>
                <a:cubicBezTo>
                  <a:pt x="365309" y="221477"/>
                  <a:pt x="360751" y="222235"/>
                  <a:pt x="356194" y="222235"/>
                </a:cubicBezTo>
                <a:cubicBezTo>
                  <a:pt x="344801" y="222235"/>
                  <a:pt x="334167" y="216167"/>
                  <a:pt x="328850" y="205548"/>
                </a:cubicBezTo>
                <a:cubicBezTo>
                  <a:pt x="312900" y="172174"/>
                  <a:pt x="279479" y="151694"/>
                  <a:pt x="242261" y="151694"/>
                </a:cubicBezTo>
                <a:cubicBezTo>
                  <a:pt x="225551" y="151694"/>
                  <a:pt x="211879" y="138041"/>
                  <a:pt x="211879" y="121354"/>
                </a:cubicBezTo>
                <a:cubicBezTo>
                  <a:pt x="211879" y="104667"/>
                  <a:pt x="225551" y="91014"/>
                  <a:pt x="242261" y="91014"/>
                </a:cubicBezTo>
                <a:close/>
                <a:moveTo>
                  <a:pt x="257502" y="60684"/>
                </a:moveTo>
                <a:cubicBezTo>
                  <a:pt x="148880" y="60684"/>
                  <a:pt x="60768" y="148675"/>
                  <a:pt x="60768" y="257147"/>
                </a:cubicBezTo>
                <a:cubicBezTo>
                  <a:pt x="60768" y="365619"/>
                  <a:pt x="148880" y="453610"/>
                  <a:pt x="257502" y="454368"/>
                </a:cubicBezTo>
                <a:cubicBezTo>
                  <a:pt x="306116" y="454368"/>
                  <a:pt x="350173" y="436163"/>
                  <a:pt x="385114" y="407339"/>
                </a:cubicBezTo>
                <a:cubicBezTo>
                  <a:pt x="395748" y="398236"/>
                  <a:pt x="404864" y="388375"/>
                  <a:pt x="413219" y="376997"/>
                </a:cubicBezTo>
                <a:cubicBezTo>
                  <a:pt x="439045" y="343621"/>
                  <a:pt x="454237" y="302659"/>
                  <a:pt x="454237" y="257147"/>
                </a:cubicBezTo>
                <a:cubicBezTo>
                  <a:pt x="454237" y="148675"/>
                  <a:pt x="366124" y="60684"/>
                  <a:pt x="257502" y="60684"/>
                </a:cubicBezTo>
                <a:close/>
                <a:moveTo>
                  <a:pt x="257502" y="0"/>
                </a:moveTo>
                <a:cubicBezTo>
                  <a:pt x="399546" y="0"/>
                  <a:pt x="515005" y="115299"/>
                  <a:pt x="515005" y="257147"/>
                </a:cubicBezTo>
                <a:cubicBezTo>
                  <a:pt x="515005" y="312521"/>
                  <a:pt x="497534" y="364102"/>
                  <a:pt x="467910" y="405822"/>
                </a:cubicBezTo>
                <a:lnTo>
                  <a:pt x="568176" y="506708"/>
                </a:lnTo>
                <a:cubicBezTo>
                  <a:pt x="583368" y="521120"/>
                  <a:pt x="583368" y="545394"/>
                  <a:pt x="568176" y="559806"/>
                </a:cubicBezTo>
                <a:cubicBezTo>
                  <a:pt x="561340" y="567391"/>
                  <a:pt x="551465" y="571184"/>
                  <a:pt x="541590" y="571184"/>
                </a:cubicBezTo>
                <a:cubicBezTo>
                  <a:pt x="531716" y="571184"/>
                  <a:pt x="522601" y="567391"/>
                  <a:pt x="515005" y="559806"/>
                </a:cubicBezTo>
                <a:lnTo>
                  <a:pt x="414738" y="460437"/>
                </a:lnTo>
                <a:cubicBezTo>
                  <a:pt x="371441" y="493813"/>
                  <a:pt x="316751" y="514293"/>
                  <a:pt x="257502" y="514293"/>
                </a:cubicBezTo>
                <a:cubicBezTo>
                  <a:pt x="115458" y="514293"/>
                  <a:pt x="0" y="398995"/>
                  <a:pt x="0" y="257147"/>
                </a:cubicBezTo>
                <a:cubicBezTo>
                  <a:pt x="0" y="115299"/>
                  <a:pt x="115458" y="0"/>
                  <a:pt x="2575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itchFamily="2" charset="-122"/>
              <a:sym typeface="Gill Sans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06892" y="277146"/>
            <a:ext cx="505248" cy="50524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9287" y="114220"/>
            <a:ext cx="4017461" cy="81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3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zh-CN" altLang="en-US" sz="36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2"/>
          <p:cNvSpPr/>
          <p:nvPr/>
        </p:nvSpPr>
        <p:spPr>
          <a:xfrm>
            <a:off x="4633167" y="2505065"/>
            <a:ext cx="2935176" cy="2935174"/>
          </a:xfrm>
          <a:prstGeom prst="roundRect">
            <a:avLst/>
          </a:prstGeom>
          <a:noFill/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ExtraLight"/>
              <a:ea typeface="方正兰亭黑简体"/>
              <a:cs typeface="+mn-cs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5750915" y="3624624"/>
            <a:ext cx="2028428" cy="2024353"/>
          </a:xfrm>
          <a:custGeom>
            <a:avLst/>
            <a:gdLst>
              <a:gd name="T0" fmla="*/ 933 w 933"/>
              <a:gd name="T1" fmla="*/ 0 h 932"/>
              <a:gd name="T2" fmla="*/ 933 w 933"/>
              <a:gd name="T3" fmla="*/ 320 h 932"/>
              <a:gd name="T4" fmla="*/ 320 w 933"/>
              <a:gd name="T5" fmla="*/ 932 h 932"/>
              <a:gd name="T6" fmla="*/ 0 w 933"/>
              <a:gd name="T7" fmla="*/ 932 h 932"/>
              <a:gd name="T8" fmla="*/ 273 w 933"/>
              <a:gd name="T9" fmla="*/ 273 h 932"/>
              <a:gd name="T10" fmla="*/ 933 w 933"/>
              <a:gd name="T11" fmla="*/ 0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932">
                <a:moveTo>
                  <a:pt x="933" y="0"/>
                </a:moveTo>
                <a:cubicBezTo>
                  <a:pt x="933" y="320"/>
                  <a:pt x="933" y="320"/>
                  <a:pt x="933" y="320"/>
                </a:cubicBezTo>
                <a:cubicBezTo>
                  <a:pt x="595" y="320"/>
                  <a:pt x="320" y="595"/>
                  <a:pt x="320" y="932"/>
                </a:cubicBezTo>
                <a:cubicBezTo>
                  <a:pt x="0" y="932"/>
                  <a:pt x="0" y="932"/>
                  <a:pt x="0" y="932"/>
                </a:cubicBezTo>
                <a:cubicBezTo>
                  <a:pt x="0" y="683"/>
                  <a:pt x="97" y="449"/>
                  <a:pt x="273" y="273"/>
                </a:cubicBezTo>
                <a:cubicBezTo>
                  <a:pt x="450" y="97"/>
                  <a:pt x="684" y="0"/>
                  <a:pt x="933" y="0"/>
                </a:cubicBezTo>
                <a:close/>
              </a:path>
            </a:pathLst>
          </a:custGeom>
          <a:solidFill>
            <a:srgbClr val="66B2A2">
              <a:alpha val="7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5282B"/>
              </a:solidFill>
              <a:effectLst/>
              <a:uLnTx/>
              <a:uFillTx/>
              <a:latin typeface="Montserrat ExtraLight"/>
              <a:ea typeface="方正兰亭黑简体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5750915" y="2294741"/>
            <a:ext cx="2028428" cy="2024353"/>
          </a:xfrm>
          <a:custGeom>
            <a:avLst/>
            <a:gdLst>
              <a:gd name="T0" fmla="*/ 933 w 933"/>
              <a:gd name="T1" fmla="*/ 932 h 932"/>
              <a:gd name="T2" fmla="*/ 933 w 933"/>
              <a:gd name="T3" fmla="*/ 612 h 932"/>
              <a:gd name="T4" fmla="*/ 320 w 933"/>
              <a:gd name="T5" fmla="*/ 0 h 932"/>
              <a:gd name="T6" fmla="*/ 0 w 933"/>
              <a:gd name="T7" fmla="*/ 0 h 932"/>
              <a:gd name="T8" fmla="*/ 273 w 933"/>
              <a:gd name="T9" fmla="*/ 659 h 932"/>
              <a:gd name="T10" fmla="*/ 933 w 933"/>
              <a:gd name="T11" fmla="*/ 932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932">
                <a:moveTo>
                  <a:pt x="933" y="932"/>
                </a:moveTo>
                <a:cubicBezTo>
                  <a:pt x="933" y="612"/>
                  <a:pt x="933" y="612"/>
                  <a:pt x="933" y="612"/>
                </a:cubicBezTo>
                <a:cubicBezTo>
                  <a:pt x="595" y="612"/>
                  <a:pt x="320" y="338"/>
                  <a:pt x="3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49"/>
                  <a:pt x="97" y="483"/>
                  <a:pt x="273" y="659"/>
                </a:cubicBezTo>
                <a:cubicBezTo>
                  <a:pt x="450" y="835"/>
                  <a:pt x="684" y="932"/>
                  <a:pt x="933" y="932"/>
                </a:cubicBezTo>
                <a:close/>
              </a:path>
            </a:pathLst>
          </a:custGeom>
          <a:solidFill>
            <a:srgbClr val="66B2A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5282B"/>
              </a:solidFill>
              <a:effectLst/>
              <a:uLnTx/>
              <a:uFillTx/>
              <a:latin typeface="Montserrat ExtraLight"/>
              <a:ea typeface="方正兰亭黑简体"/>
            </a:endParaRPr>
          </a:p>
        </p:txBody>
      </p:sp>
      <p:sp>
        <p:nvSpPr>
          <p:cNvPr id="13" name="Freeform 7"/>
          <p:cNvSpPr/>
          <p:nvPr/>
        </p:nvSpPr>
        <p:spPr bwMode="auto">
          <a:xfrm>
            <a:off x="4418995" y="2294741"/>
            <a:ext cx="2028428" cy="2024353"/>
          </a:xfrm>
          <a:custGeom>
            <a:avLst/>
            <a:gdLst>
              <a:gd name="T0" fmla="*/ 0 w 933"/>
              <a:gd name="T1" fmla="*/ 932 h 932"/>
              <a:gd name="T2" fmla="*/ 0 w 933"/>
              <a:gd name="T3" fmla="*/ 612 h 932"/>
              <a:gd name="T4" fmla="*/ 613 w 933"/>
              <a:gd name="T5" fmla="*/ 0 h 932"/>
              <a:gd name="T6" fmla="*/ 933 w 933"/>
              <a:gd name="T7" fmla="*/ 0 h 932"/>
              <a:gd name="T8" fmla="*/ 660 w 933"/>
              <a:gd name="T9" fmla="*/ 659 h 932"/>
              <a:gd name="T10" fmla="*/ 0 w 933"/>
              <a:gd name="T11" fmla="*/ 932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932">
                <a:moveTo>
                  <a:pt x="0" y="932"/>
                </a:moveTo>
                <a:cubicBezTo>
                  <a:pt x="0" y="612"/>
                  <a:pt x="0" y="612"/>
                  <a:pt x="0" y="612"/>
                </a:cubicBezTo>
                <a:cubicBezTo>
                  <a:pt x="338" y="612"/>
                  <a:pt x="613" y="338"/>
                  <a:pt x="613" y="0"/>
                </a:cubicBezTo>
                <a:cubicBezTo>
                  <a:pt x="933" y="0"/>
                  <a:pt x="933" y="0"/>
                  <a:pt x="933" y="0"/>
                </a:cubicBezTo>
                <a:cubicBezTo>
                  <a:pt x="933" y="249"/>
                  <a:pt x="836" y="483"/>
                  <a:pt x="660" y="659"/>
                </a:cubicBezTo>
                <a:cubicBezTo>
                  <a:pt x="484" y="835"/>
                  <a:pt x="249" y="932"/>
                  <a:pt x="0" y="932"/>
                </a:cubicBezTo>
                <a:close/>
              </a:path>
            </a:pathLst>
          </a:custGeom>
          <a:solidFill>
            <a:srgbClr val="66B2A2">
              <a:alpha val="7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5282B"/>
              </a:solidFill>
              <a:effectLst/>
              <a:uLnTx/>
              <a:uFillTx/>
              <a:latin typeface="Montserrat ExtraLight"/>
              <a:ea typeface="方正兰亭黑简体"/>
            </a:endParaRPr>
          </a:p>
        </p:txBody>
      </p:sp>
      <p:sp>
        <p:nvSpPr>
          <p:cNvPr id="14" name="Freeform 8"/>
          <p:cNvSpPr/>
          <p:nvPr/>
        </p:nvSpPr>
        <p:spPr bwMode="auto">
          <a:xfrm>
            <a:off x="4418995" y="3624624"/>
            <a:ext cx="1680175" cy="2012134"/>
          </a:xfrm>
          <a:custGeom>
            <a:avLst/>
            <a:gdLst>
              <a:gd name="T0" fmla="*/ 773 w 773"/>
              <a:gd name="T1" fmla="*/ 410 h 926"/>
              <a:gd name="T2" fmla="*/ 660 w 773"/>
              <a:gd name="T3" fmla="*/ 273 h 926"/>
              <a:gd name="T4" fmla="*/ 0 w 773"/>
              <a:gd name="T5" fmla="*/ 0 h 926"/>
              <a:gd name="T6" fmla="*/ 0 w 773"/>
              <a:gd name="T7" fmla="*/ 320 h 926"/>
              <a:gd name="T8" fmla="*/ 613 w 773"/>
              <a:gd name="T9" fmla="*/ 926 h 926"/>
              <a:gd name="T10" fmla="*/ 773 w 773"/>
              <a:gd name="T11" fmla="*/ 410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3" h="926">
                <a:moveTo>
                  <a:pt x="773" y="410"/>
                </a:moveTo>
                <a:cubicBezTo>
                  <a:pt x="740" y="361"/>
                  <a:pt x="702" y="316"/>
                  <a:pt x="660" y="273"/>
                </a:cubicBezTo>
                <a:cubicBezTo>
                  <a:pt x="484" y="97"/>
                  <a:pt x="249" y="0"/>
                  <a:pt x="0" y="0"/>
                </a:cubicBezTo>
                <a:cubicBezTo>
                  <a:pt x="0" y="320"/>
                  <a:pt x="0" y="320"/>
                  <a:pt x="0" y="320"/>
                </a:cubicBezTo>
                <a:cubicBezTo>
                  <a:pt x="336" y="320"/>
                  <a:pt x="609" y="591"/>
                  <a:pt x="613" y="926"/>
                </a:cubicBezTo>
                <a:cubicBezTo>
                  <a:pt x="614" y="739"/>
                  <a:pt x="670" y="561"/>
                  <a:pt x="773" y="410"/>
                </a:cubicBezTo>
                <a:close/>
              </a:path>
            </a:pathLst>
          </a:custGeom>
          <a:solidFill>
            <a:srgbClr val="66B2A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5282B"/>
              </a:solidFill>
              <a:effectLst/>
              <a:uLnTx/>
              <a:uFillTx/>
              <a:latin typeface="Montserrat ExtraLight"/>
              <a:ea typeface="方正兰亭黑简体"/>
            </a:endParaRPr>
          </a:p>
        </p:txBody>
      </p:sp>
      <p:sp>
        <p:nvSpPr>
          <p:cNvPr id="16" name="Freeform 9"/>
          <p:cNvSpPr/>
          <p:nvPr/>
        </p:nvSpPr>
        <p:spPr bwMode="auto">
          <a:xfrm>
            <a:off x="6445386" y="5636758"/>
            <a:ext cx="2037" cy="12219"/>
          </a:xfrm>
          <a:custGeom>
            <a:avLst/>
            <a:gdLst>
              <a:gd name="T0" fmla="*/ 0 w 1"/>
              <a:gd name="T1" fmla="*/ 6 h 6"/>
              <a:gd name="T2" fmla="*/ 1 w 1"/>
              <a:gd name="T3" fmla="*/ 6 h 6"/>
              <a:gd name="T4" fmla="*/ 1 w 1"/>
              <a:gd name="T5" fmla="*/ 0 h 6"/>
              <a:gd name="T6" fmla="*/ 0 w 1"/>
              <a:gd name="T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0" y="6"/>
                </a:moveTo>
                <a:cubicBezTo>
                  <a:pt x="1" y="6"/>
                  <a:pt x="1" y="6"/>
                  <a:pt x="1" y="6"/>
                </a:cubicBezTo>
                <a:cubicBezTo>
                  <a:pt x="1" y="4"/>
                  <a:pt x="1" y="2"/>
                  <a:pt x="1" y="0"/>
                </a:cubicBezTo>
                <a:cubicBezTo>
                  <a:pt x="1" y="2"/>
                  <a:pt x="0" y="4"/>
                  <a:pt x="0" y="6"/>
                </a:cubicBezTo>
                <a:close/>
              </a:path>
            </a:pathLst>
          </a:custGeom>
          <a:solidFill>
            <a:srgbClr val="5858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endParaRPr lang="zh-CN" altLang="en-US">
              <a:solidFill>
                <a:srgbClr val="25282B"/>
              </a:solidFill>
              <a:latin typeface="Montserrat ExtraLight"/>
              <a:ea typeface="方正兰亭黑简体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01695" y="2294741"/>
            <a:ext cx="3005703" cy="1861440"/>
            <a:chOff x="1353097" y="2385938"/>
            <a:chExt cx="3005703" cy="1861440"/>
          </a:xfrm>
        </p:grpSpPr>
        <p:sp>
          <p:nvSpPr>
            <p:cNvPr id="23" name="矩形 22"/>
            <p:cNvSpPr/>
            <p:nvPr/>
          </p:nvSpPr>
          <p:spPr>
            <a:xfrm>
              <a:off x="1353097" y="2758303"/>
              <a:ext cx="3005703" cy="1489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通过查资料了解到流媒体服务器的主要过程是编码，传输，解码，后面发现现在主要使用的服务器是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live555,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就采用了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live555+vlc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播放器实现了音频的传输和播放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353732" y="2385938"/>
              <a:ext cx="300228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 defTabSz="913765" eaLnBrk="0" hangingPunct="0">
                <a:defRPr/>
              </a:pPr>
              <a:r>
                <a:rPr 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流媒体服务器的使用</a:t>
              </a:r>
              <a:endPara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201695" y="4214783"/>
            <a:ext cx="3005703" cy="1022605"/>
            <a:chOff x="1353097" y="2385938"/>
            <a:chExt cx="3005703" cy="1022605"/>
          </a:xfrm>
        </p:grpSpPr>
        <p:sp>
          <p:nvSpPr>
            <p:cNvPr id="26" name="矩形 25"/>
            <p:cNvSpPr/>
            <p:nvPr/>
          </p:nvSpPr>
          <p:spPr>
            <a:xfrm>
              <a:off x="1353097" y="2758303"/>
              <a:ext cx="3005703" cy="650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获取搜索内容并传送给服务端，获取搜索的音乐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890224" y="2385938"/>
              <a:ext cx="1465792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 defTabSz="913765" eaLnBrk="0" hangingPunct="0">
                <a:defRPr/>
              </a:pPr>
              <a:r>
                <a:rPr 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搜索框</a:t>
              </a:r>
              <a:endPara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984602" y="2294741"/>
            <a:ext cx="3005703" cy="2420240"/>
            <a:chOff x="1353097" y="2385938"/>
            <a:chExt cx="3005703" cy="2420240"/>
          </a:xfrm>
        </p:grpSpPr>
        <p:sp>
          <p:nvSpPr>
            <p:cNvPr id="29" name="矩形 28"/>
            <p:cNvSpPr/>
            <p:nvPr/>
          </p:nvSpPr>
          <p:spPr>
            <a:xfrm>
              <a:off x="1353097" y="2758303"/>
              <a:ext cx="3005703" cy="204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将音乐的播放暂停信号和界面关联起来，当进度条到达末尾时，读取播放顺序并获取下一首音乐。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实现了播放顺序：如循环播放和单曲循环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解析歌词：根据服务端发送过来的歌词文件解析歌词并显示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353097" y="2385938"/>
              <a:ext cx="145288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3765" eaLnBrk="0" hangingPunct="0"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音乐的播放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rgbClr val="66B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rgbClr val="66B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06892" y="277146"/>
            <a:ext cx="505248" cy="50524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utoShape 69"/>
          <p:cNvSpPr/>
          <p:nvPr/>
        </p:nvSpPr>
        <p:spPr bwMode="auto">
          <a:xfrm>
            <a:off x="294039" y="364588"/>
            <a:ext cx="330955" cy="330365"/>
          </a:xfrm>
          <a:custGeom>
            <a:avLst/>
            <a:gdLst>
              <a:gd name="connsiteX0" fmla="*/ 37874 w 609431"/>
              <a:gd name="connsiteY0" fmla="*/ 437859 h 608345"/>
              <a:gd name="connsiteX1" fmla="*/ 47910 w 609431"/>
              <a:gd name="connsiteY1" fmla="*/ 459714 h 608345"/>
              <a:gd name="connsiteX2" fmla="*/ 57469 w 609431"/>
              <a:gd name="connsiteY2" fmla="*/ 480613 h 608345"/>
              <a:gd name="connsiteX3" fmla="*/ 65275 w 609431"/>
              <a:gd name="connsiteY3" fmla="*/ 488888 h 608345"/>
              <a:gd name="connsiteX4" fmla="*/ 90127 w 609431"/>
              <a:gd name="connsiteY4" fmla="*/ 502043 h 608345"/>
              <a:gd name="connsiteX5" fmla="*/ 95809 w 609431"/>
              <a:gd name="connsiteY5" fmla="*/ 505067 h 608345"/>
              <a:gd name="connsiteX6" fmla="*/ 103138 w 609431"/>
              <a:gd name="connsiteY6" fmla="*/ 512440 h 608345"/>
              <a:gd name="connsiteX7" fmla="*/ 106217 w 609431"/>
              <a:gd name="connsiteY7" fmla="*/ 518063 h 608345"/>
              <a:gd name="connsiteX8" fmla="*/ 119387 w 609431"/>
              <a:gd name="connsiteY8" fmla="*/ 542888 h 608345"/>
              <a:gd name="connsiteX9" fmla="*/ 127671 w 609431"/>
              <a:gd name="connsiteY9" fmla="*/ 550686 h 608345"/>
              <a:gd name="connsiteX10" fmla="*/ 148541 w 609431"/>
              <a:gd name="connsiteY10" fmla="*/ 560234 h 608345"/>
              <a:gd name="connsiteX11" fmla="*/ 170419 w 609431"/>
              <a:gd name="connsiteY11" fmla="*/ 570259 h 608345"/>
              <a:gd name="connsiteX12" fmla="*/ 161020 w 609431"/>
              <a:gd name="connsiteY12" fmla="*/ 572699 h 608345"/>
              <a:gd name="connsiteX13" fmla="*/ 149018 w 609431"/>
              <a:gd name="connsiteY13" fmla="*/ 575723 h 608345"/>
              <a:gd name="connsiteX14" fmla="*/ 137070 w 609431"/>
              <a:gd name="connsiteY14" fmla="*/ 578746 h 608345"/>
              <a:gd name="connsiteX15" fmla="*/ 21996 w 609431"/>
              <a:gd name="connsiteY15" fmla="*/ 607762 h 608345"/>
              <a:gd name="connsiteX16" fmla="*/ 17642 w 609431"/>
              <a:gd name="connsiteY16" fmla="*/ 608345 h 608345"/>
              <a:gd name="connsiteX17" fmla="*/ 543 w 609431"/>
              <a:gd name="connsiteY17" fmla="*/ 586332 h 608345"/>
              <a:gd name="connsiteX18" fmla="*/ 29590 w 609431"/>
              <a:gd name="connsiteY18" fmla="*/ 471384 h 608345"/>
              <a:gd name="connsiteX19" fmla="*/ 32617 w 609431"/>
              <a:gd name="connsiteY19" fmla="*/ 459448 h 608345"/>
              <a:gd name="connsiteX20" fmla="*/ 35484 w 609431"/>
              <a:gd name="connsiteY20" fmla="*/ 447301 h 608345"/>
              <a:gd name="connsiteX21" fmla="*/ 365057 w 609431"/>
              <a:gd name="connsiteY21" fmla="*/ 111564 h 608345"/>
              <a:gd name="connsiteX22" fmla="*/ 497561 w 609431"/>
              <a:gd name="connsiteY22" fmla="*/ 243820 h 608345"/>
              <a:gd name="connsiteX23" fmla="*/ 186561 w 609431"/>
              <a:gd name="connsiteY23" fmla="*/ 554362 h 608345"/>
              <a:gd name="connsiteX24" fmla="*/ 179392 w 609431"/>
              <a:gd name="connsiteY24" fmla="*/ 551127 h 608345"/>
              <a:gd name="connsiteX25" fmla="*/ 137755 w 609431"/>
              <a:gd name="connsiteY25" fmla="*/ 531984 h 608345"/>
              <a:gd name="connsiteX26" fmla="*/ 122194 w 609431"/>
              <a:gd name="connsiteY26" fmla="*/ 502552 h 608345"/>
              <a:gd name="connsiteX27" fmla="*/ 105997 w 609431"/>
              <a:gd name="connsiteY27" fmla="*/ 486378 h 608345"/>
              <a:gd name="connsiteX28" fmla="*/ 76522 w 609431"/>
              <a:gd name="connsiteY28" fmla="*/ 470787 h 608345"/>
              <a:gd name="connsiteX29" fmla="*/ 57350 w 609431"/>
              <a:gd name="connsiteY29" fmla="*/ 429212 h 608345"/>
              <a:gd name="connsiteX30" fmla="*/ 54057 w 609431"/>
              <a:gd name="connsiteY30" fmla="*/ 422106 h 608345"/>
              <a:gd name="connsiteX31" fmla="*/ 484174 w 609431"/>
              <a:gd name="connsiteY31" fmla="*/ 0 h 608345"/>
              <a:gd name="connsiteX32" fmla="*/ 496709 w 609431"/>
              <a:gd name="connsiteY32" fmla="*/ 5143 h 608345"/>
              <a:gd name="connsiteX33" fmla="*/ 604213 w 609431"/>
              <a:gd name="connsiteY33" fmla="*/ 112468 h 608345"/>
              <a:gd name="connsiteX34" fmla="*/ 604213 w 609431"/>
              <a:gd name="connsiteY34" fmla="*/ 137497 h 608345"/>
              <a:gd name="connsiteX35" fmla="*/ 512643 w 609431"/>
              <a:gd name="connsiteY35" fmla="*/ 228914 h 608345"/>
              <a:gd name="connsiteX36" fmla="*/ 380069 w 609431"/>
              <a:gd name="connsiteY36" fmla="*/ 96560 h 608345"/>
              <a:gd name="connsiteX37" fmla="*/ 471639 w 609431"/>
              <a:gd name="connsiteY37" fmla="*/ 5143 h 608345"/>
              <a:gd name="connsiteX38" fmla="*/ 484174 w 609431"/>
              <a:gd name="connsiteY38" fmla="*/ 0 h 60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9431" h="608345">
                <a:moveTo>
                  <a:pt x="37874" y="437859"/>
                </a:moveTo>
                <a:lnTo>
                  <a:pt x="47910" y="459714"/>
                </a:lnTo>
                <a:lnTo>
                  <a:pt x="57469" y="480613"/>
                </a:lnTo>
                <a:cubicBezTo>
                  <a:pt x="59115" y="484114"/>
                  <a:pt x="61823" y="487032"/>
                  <a:pt x="65275" y="488888"/>
                </a:cubicBezTo>
                <a:lnTo>
                  <a:pt x="90127" y="502043"/>
                </a:lnTo>
                <a:lnTo>
                  <a:pt x="95809" y="505067"/>
                </a:lnTo>
                <a:cubicBezTo>
                  <a:pt x="98889" y="506711"/>
                  <a:pt x="101544" y="509311"/>
                  <a:pt x="103138" y="512440"/>
                </a:cubicBezTo>
                <a:lnTo>
                  <a:pt x="106217" y="518063"/>
                </a:lnTo>
                <a:lnTo>
                  <a:pt x="119387" y="542888"/>
                </a:lnTo>
                <a:cubicBezTo>
                  <a:pt x="121193" y="546283"/>
                  <a:pt x="124113" y="549041"/>
                  <a:pt x="127671" y="550686"/>
                </a:cubicBezTo>
                <a:lnTo>
                  <a:pt x="148541" y="560234"/>
                </a:lnTo>
                <a:lnTo>
                  <a:pt x="170419" y="570259"/>
                </a:lnTo>
                <a:lnTo>
                  <a:pt x="161020" y="572699"/>
                </a:lnTo>
                <a:lnTo>
                  <a:pt x="149018" y="575723"/>
                </a:lnTo>
                <a:lnTo>
                  <a:pt x="137070" y="578746"/>
                </a:lnTo>
                <a:lnTo>
                  <a:pt x="21996" y="607762"/>
                </a:lnTo>
                <a:cubicBezTo>
                  <a:pt x="20509" y="608133"/>
                  <a:pt x="19022" y="608345"/>
                  <a:pt x="17642" y="608345"/>
                </a:cubicBezTo>
                <a:cubicBezTo>
                  <a:pt x="6596" y="608345"/>
                  <a:pt x="-2325" y="597789"/>
                  <a:pt x="543" y="586332"/>
                </a:cubicBezTo>
                <a:lnTo>
                  <a:pt x="29590" y="471384"/>
                </a:lnTo>
                <a:lnTo>
                  <a:pt x="32617" y="459448"/>
                </a:lnTo>
                <a:lnTo>
                  <a:pt x="35484" y="447301"/>
                </a:lnTo>
                <a:close/>
                <a:moveTo>
                  <a:pt x="365057" y="111564"/>
                </a:moveTo>
                <a:lnTo>
                  <a:pt x="497561" y="243820"/>
                </a:lnTo>
                <a:lnTo>
                  <a:pt x="186561" y="554362"/>
                </a:lnTo>
                <a:lnTo>
                  <a:pt x="179392" y="551127"/>
                </a:lnTo>
                <a:lnTo>
                  <a:pt x="137755" y="531984"/>
                </a:lnTo>
                <a:lnTo>
                  <a:pt x="122194" y="502552"/>
                </a:lnTo>
                <a:cubicBezTo>
                  <a:pt x="118530" y="495605"/>
                  <a:pt x="112901" y="490037"/>
                  <a:pt x="105997" y="486378"/>
                </a:cubicBezTo>
                <a:lnTo>
                  <a:pt x="76522" y="470787"/>
                </a:lnTo>
                <a:lnTo>
                  <a:pt x="57350" y="429212"/>
                </a:lnTo>
                <a:lnTo>
                  <a:pt x="54057" y="422106"/>
                </a:lnTo>
                <a:close/>
                <a:moveTo>
                  <a:pt x="484174" y="0"/>
                </a:moveTo>
                <a:cubicBezTo>
                  <a:pt x="488689" y="0"/>
                  <a:pt x="493256" y="1697"/>
                  <a:pt x="496709" y="5143"/>
                </a:cubicBezTo>
                <a:lnTo>
                  <a:pt x="604213" y="112468"/>
                </a:lnTo>
                <a:cubicBezTo>
                  <a:pt x="611171" y="119415"/>
                  <a:pt x="611171" y="130550"/>
                  <a:pt x="604213" y="137497"/>
                </a:cubicBezTo>
                <a:lnTo>
                  <a:pt x="512643" y="228914"/>
                </a:lnTo>
                <a:lnTo>
                  <a:pt x="380069" y="96560"/>
                </a:lnTo>
                <a:lnTo>
                  <a:pt x="471639" y="5143"/>
                </a:lnTo>
                <a:cubicBezTo>
                  <a:pt x="475091" y="1697"/>
                  <a:pt x="479659" y="0"/>
                  <a:pt x="4841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itchFamily="2" charset="-122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9287" y="114220"/>
            <a:ext cx="5113241" cy="742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3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研究成果展示及其应用</a:t>
            </a:r>
            <a:endParaRPr lang="zh-CN" altLang="en-US" sz="36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2870" y="1774190"/>
            <a:ext cx="944499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播放歌曲：</a:t>
            </a:r>
            <a:endParaRPr lang="zh-CN" altLang="en-US" sz="2800"/>
          </a:p>
          <a:p>
            <a:r>
              <a:rPr lang="en-US" altLang="zh-CN" sz="2800">
                <a:ea typeface="宋体" charset="0"/>
              </a:rPr>
              <a:t>1..</a:t>
            </a:r>
            <a:r>
              <a:rPr lang="zh-CN" altLang="en-US" sz="2800">
                <a:ea typeface="宋体" charset="0"/>
              </a:rPr>
              <a:t>参与者双击音乐。</a:t>
            </a:r>
            <a:endParaRPr lang="zh-CN" altLang="en-US" sz="2800">
              <a:ea typeface="宋体" charset="0"/>
            </a:endParaRPr>
          </a:p>
          <a:p>
            <a:r>
              <a:rPr lang="en-US" altLang="zh-CN" sz="2800">
                <a:ea typeface="宋体" charset="0"/>
              </a:rPr>
              <a:t>2.</a:t>
            </a:r>
            <a:r>
              <a:rPr lang="zh-CN" altLang="en-US" sz="2800">
                <a:ea typeface="宋体" charset="0"/>
              </a:rPr>
              <a:t>如果双击的是本地音乐，则从本地文件夹获取音乐和歌词并播放。</a:t>
            </a:r>
            <a:endParaRPr lang="zh-CN" altLang="en-US" sz="2800">
              <a:ea typeface="宋体" charset="0"/>
            </a:endParaRPr>
          </a:p>
          <a:p>
            <a:r>
              <a:rPr lang="en-US" altLang="zh-CN" sz="2800">
                <a:ea typeface="宋体" charset="0"/>
              </a:rPr>
              <a:t>3.</a:t>
            </a:r>
            <a:r>
              <a:rPr lang="zh-CN" altLang="en-US" sz="2800">
                <a:ea typeface="宋体" charset="0"/>
              </a:rPr>
              <a:t>如果双击的是数据库中存在的音乐，则获取该歌词的拼音，并从流媒体处获取音频，查找服务端有没有发送过来的歌词并解析。</a:t>
            </a:r>
            <a:endParaRPr lang="zh-CN" altLang="en-US" sz="2800">
              <a:ea typeface="宋体" charset="0"/>
            </a:endParaRPr>
          </a:p>
          <a:p>
            <a:r>
              <a:rPr lang="en-US" altLang="zh-CN" sz="2800">
                <a:ea typeface="宋体" charset="0"/>
              </a:rPr>
              <a:t>4.</a:t>
            </a:r>
            <a:r>
              <a:rPr lang="zh-CN" altLang="en-US" sz="2800">
                <a:ea typeface="宋体" charset="0"/>
              </a:rPr>
              <a:t>当音乐播放完毕，重置播放的界面。</a:t>
            </a:r>
            <a:endParaRPr lang="zh-CN" altLang="en-US" sz="2800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rgbClr val="66B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rgbClr val="66B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06892" y="277146"/>
            <a:ext cx="505248" cy="50524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utoShape 69"/>
          <p:cNvSpPr/>
          <p:nvPr/>
        </p:nvSpPr>
        <p:spPr bwMode="auto">
          <a:xfrm>
            <a:off x="294039" y="364588"/>
            <a:ext cx="330955" cy="330365"/>
          </a:xfrm>
          <a:custGeom>
            <a:avLst/>
            <a:gdLst>
              <a:gd name="connsiteX0" fmla="*/ 37874 w 609431"/>
              <a:gd name="connsiteY0" fmla="*/ 437859 h 608345"/>
              <a:gd name="connsiteX1" fmla="*/ 47910 w 609431"/>
              <a:gd name="connsiteY1" fmla="*/ 459714 h 608345"/>
              <a:gd name="connsiteX2" fmla="*/ 57469 w 609431"/>
              <a:gd name="connsiteY2" fmla="*/ 480613 h 608345"/>
              <a:gd name="connsiteX3" fmla="*/ 65275 w 609431"/>
              <a:gd name="connsiteY3" fmla="*/ 488888 h 608345"/>
              <a:gd name="connsiteX4" fmla="*/ 90127 w 609431"/>
              <a:gd name="connsiteY4" fmla="*/ 502043 h 608345"/>
              <a:gd name="connsiteX5" fmla="*/ 95809 w 609431"/>
              <a:gd name="connsiteY5" fmla="*/ 505067 h 608345"/>
              <a:gd name="connsiteX6" fmla="*/ 103138 w 609431"/>
              <a:gd name="connsiteY6" fmla="*/ 512440 h 608345"/>
              <a:gd name="connsiteX7" fmla="*/ 106217 w 609431"/>
              <a:gd name="connsiteY7" fmla="*/ 518063 h 608345"/>
              <a:gd name="connsiteX8" fmla="*/ 119387 w 609431"/>
              <a:gd name="connsiteY8" fmla="*/ 542888 h 608345"/>
              <a:gd name="connsiteX9" fmla="*/ 127671 w 609431"/>
              <a:gd name="connsiteY9" fmla="*/ 550686 h 608345"/>
              <a:gd name="connsiteX10" fmla="*/ 148541 w 609431"/>
              <a:gd name="connsiteY10" fmla="*/ 560234 h 608345"/>
              <a:gd name="connsiteX11" fmla="*/ 170419 w 609431"/>
              <a:gd name="connsiteY11" fmla="*/ 570259 h 608345"/>
              <a:gd name="connsiteX12" fmla="*/ 161020 w 609431"/>
              <a:gd name="connsiteY12" fmla="*/ 572699 h 608345"/>
              <a:gd name="connsiteX13" fmla="*/ 149018 w 609431"/>
              <a:gd name="connsiteY13" fmla="*/ 575723 h 608345"/>
              <a:gd name="connsiteX14" fmla="*/ 137070 w 609431"/>
              <a:gd name="connsiteY14" fmla="*/ 578746 h 608345"/>
              <a:gd name="connsiteX15" fmla="*/ 21996 w 609431"/>
              <a:gd name="connsiteY15" fmla="*/ 607762 h 608345"/>
              <a:gd name="connsiteX16" fmla="*/ 17642 w 609431"/>
              <a:gd name="connsiteY16" fmla="*/ 608345 h 608345"/>
              <a:gd name="connsiteX17" fmla="*/ 543 w 609431"/>
              <a:gd name="connsiteY17" fmla="*/ 586332 h 608345"/>
              <a:gd name="connsiteX18" fmla="*/ 29590 w 609431"/>
              <a:gd name="connsiteY18" fmla="*/ 471384 h 608345"/>
              <a:gd name="connsiteX19" fmla="*/ 32617 w 609431"/>
              <a:gd name="connsiteY19" fmla="*/ 459448 h 608345"/>
              <a:gd name="connsiteX20" fmla="*/ 35484 w 609431"/>
              <a:gd name="connsiteY20" fmla="*/ 447301 h 608345"/>
              <a:gd name="connsiteX21" fmla="*/ 365057 w 609431"/>
              <a:gd name="connsiteY21" fmla="*/ 111564 h 608345"/>
              <a:gd name="connsiteX22" fmla="*/ 497561 w 609431"/>
              <a:gd name="connsiteY22" fmla="*/ 243820 h 608345"/>
              <a:gd name="connsiteX23" fmla="*/ 186561 w 609431"/>
              <a:gd name="connsiteY23" fmla="*/ 554362 h 608345"/>
              <a:gd name="connsiteX24" fmla="*/ 179392 w 609431"/>
              <a:gd name="connsiteY24" fmla="*/ 551127 h 608345"/>
              <a:gd name="connsiteX25" fmla="*/ 137755 w 609431"/>
              <a:gd name="connsiteY25" fmla="*/ 531984 h 608345"/>
              <a:gd name="connsiteX26" fmla="*/ 122194 w 609431"/>
              <a:gd name="connsiteY26" fmla="*/ 502552 h 608345"/>
              <a:gd name="connsiteX27" fmla="*/ 105997 w 609431"/>
              <a:gd name="connsiteY27" fmla="*/ 486378 h 608345"/>
              <a:gd name="connsiteX28" fmla="*/ 76522 w 609431"/>
              <a:gd name="connsiteY28" fmla="*/ 470787 h 608345"/>
              <a:gd name="connsiteX29" fmla="*/ 57350 w 609431"/>
              <a:gd name="connsiteY29" fmla="*/ 429212 h 608345"/>
              <a:gd name="connsiteX30" fmla="*/ 54057 w 609431"/>
              <a:gd name="connsiteY30" fmla="*/ 422106 h 608345"/>
              <a:gd name="connsiteX31" fmla="*/ 484174 w 609431"/>
              <a:gd name="connsiteY31" fmla="*/ 0 h 608345"/>
              <a:gd name="connsiteX32" fmla="*/ 496709 w 609431"/>
              <a:gd name="connsiteY32" fmla="*/ 5143 h 608345"/>
              <a:gd name="connsiteX33" fmla="*/ 604213 w 609431"/>
              <a:gd name="connsiteY33" fmla="*/ 112468 h 608345"/>
              <a:gd name="connsiteX34" fmla="*/ 604213 w 609431"/>
              <a:gd name="connsiteY34" fmla="*/ 137497 h 608345"/>
              <a:gd name="connsiteX35" fmla="*/ 512643 w 609431"/>
              <a:gd name="connsiteY35" fmla="*/ 228914 h 608345"/>
              <a:gd name="connsiteX36" fmla="*/ 380069 w 609431"/>
              <a:gd name="connsiteY36" fmla="*/ 96560 h 608345"/>
              <a:gd name="connsiteX37" fmla="*/ 471639 w 609431"/>
              <a:gd name="connsiteY37" fmla="*/ 5143 h 608345"/>
              <a:gd name="connsiteX38" fmla="*/ 484174 w 609431"/>
              <a:gd name="connsiteY38" fmla="*/ 0 h 60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9431" h="608345">
                <a:moveTo>
                  <a:pt x="37874" y="437859"/>
                </a:moveTo>
                <a:lnTo>
                  <a:pt x="47910" y="459714"/>
                </a:lnTo>
                <a:lnTo>
                  <a:pt x="57469" y="480613"/>
                </a:lnTo>
                <a:cubicBezTo>
                  <a:pt x="59115" y="484114"/>
                  <a:pt x="61823" y="487032"/>
                  <a:pt x="65275" y="488888"/>
                </a:cubicBezTo>
                <a:lnTo>
                  <a:pt x="90127" y="502043"/>
                </a:lnTo>
                <a:lnTo>
                  <a:pt x="95809" y="505067"/>
                </a:lnTo>
                <a:cubicBezTo>
                  <a:pt x="98889" y="506711"/>
                  <a:pt x="101544" y="509311"/>
                  <a:pt x="103138" y="512440"/>
                </a:cubicBezTo>
                <a:lnTo>
                  <a:pt x="106217" y="518063"/>
                </a:lnTo>
                <a:lnTo>
                  <a:pt x="119387" y="542888"/>
                </a:lnTo>
                <a:cubicBezTo>
                  <a:pt x="121193" y="546283"/>
                  <a:pt x="124113" y="549041"/>
                  <a:pt x="127671" y="550686"/>
                </a:cubicBezTo>
                <a:lnTo>
                  <a:pt x="148541" y="560234"/>
                </a:lnTo>
                <a:lnTo>
                  <a:pt x="170419" y="570259"/>
                </a:lnTo>
                <a:lnTo>
                  <a:pt x="161020" y="572699"/>
                </a:lnTo>
                <a:lnTo>
                  <a:pt x="149018" y="575723"/>
                </a:lnTo>
                <a:lnTo>
                  <a:pt x="137070" y="578746"/>
                </a:lnTo>
                <a:lnTo>
                  <a:pt x="21996" y="607762"/>
                </a:lnTo>
                <a:cubicBezTo>
                  <a:pt x="20509" y="608133"/>
                  <a:pt x="19022" y="608345"/>
                  <a:pt x="17642" y="608345"/>
                </a:cubicBezTo>
                <a:cubicBezTo>
                  <a:pt x="6596" y="608345"/>
                  <a:pt x="-2325" y="597789"/>
                  <a:pt x="543" y="586332"/>
                </a:cubicBezTo>
                <a:lnTo>
                  <a:pt x="29590" y="471384"/>
                </a:lnTo>
                <a:lnTo>
                  <a:pt x="32617" y="459448"/>
                </a:lnTo>
                <a:lnTo>
                  <a:pt x="35484" y="447301"/>
                </a:lnTo>
                <a:close/>
                <a:moveTo>
                  <a:pt x="365057" y="111564"/>
                </a:moveTo>
                <a:lnTo>
                  <a:pt x="497561" y="243820"/>
                </a:lnTo>
                <a:lnTo>
                  <a:pt x="186561" y="554362"/>
                </a:lnTo>
                <a:lnTo>
                  <a:pt x="179392" y="551127"/>
                </a:lnTo>
                <a:lnTo>
                  <a:pt x="137755" y="531984"/>
                </a:lnTo>
                <a:lnTo>
                  <a:pt x="122194" y="502552"/>
                </a:lnTo>
                <a:cubicBezTo>
                  <a:pt x="118530" y="495605"/>
                  <a:pt x="112901" y="490037"/>
                  <a:pt x="105997" y="486378"/>
                </a:cubicBezTo>
                <a:lnTo>
                  <a:pt x="76522" y="470787"/>
                </a:lnTo>
                <a:lnTo>
                  <a:pt x="57350" y="429212"/>
                </a:lnTo>
                <a:lnTo>
                  <a:pt x="54057" y="422106"/>
                </a:lnTo>
                <a:close/>
                <a:moveTo>
                  <a:pt x="484174" y="0"/>
                </a:moveTo>
                <a:cubicBezTo>
                  <a:pt x="488689" y="0"/>
                  <a:pt x="493256" y="1697"/>
                  <a:pt x="496709" y="5143"/>
                </a:cubicBezTo>
                <a:lnTo>
                  <a:pt x="604213" y="112468"/>
                </a:lnTo>
                <a:cubicBezTo>
                  <a:pt x="611171" y="119415"/>
                  <a:pt x="611171" y="130550"/>
                  <a:pt x="604213" y="137497"/>
                </a:cubicBezTo>
                <a:lnTo>
                  <a:pt x="512643" y="228914"/>
                </a:lnTo>
                <a:lnTo>
                  <a:pt x="380069" y="96560"/>
                </a:lnTo>
                <a:lnTo>
                  <a:pt x="471639" y="5143"/>
                </a:lnTo>
                <a:cubicBezTo>
                  <a:pt x="475091" y="1697"/>
                  <a:pt x="479659" y="0"/>
                  <a:pt x="4841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itchFamily="2" charset="-122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9287" y="114220"/>
            <a:ext cx="5113241" cy="81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3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感悟和收获</a:t>
            </a:r>
            <a:endParaRPr lang="zh-CN" altLang="en-US" sz="36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2870" y="1774190"/>
            <a:ext cx="944499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ea typeface="宋体" charset="0"/>
              </a:rPr>
              <a:t>1.</a:t>
            </a:r>
            <a:r>
              <a:rPr lang="zh-CN" altLang="en-US" sz="2800">
                <a:ea typeface="宋体" charset="0"/>
              </a:rPr>
              <a:t>在功能实现之前，还是要有一个好的规划，不管是与其他功能交互的部分还是眼前的这部分。</a:t>
            </a:r>
            <a:endParaRPr lang="zh-CN" altLang="en-US" sz="2800">
              <a:ea typeface="宋体" charset="0"/>
            </a:endParaRPr>
          </a:p>
          <a:p>
            <a:endParaRPr lang="zh-CN" altLang="en-US" sz="2800">
              <a:ea typeface="宋体" charset="0"/>
            </a:endParaRPr>
          </a:p>
          <a:p>
            <a:endParaRPr lang="zh-CN" altLang="en-US" sz="2800">
              <a:ea typeface="宋体" charset="0"/>
            </a:endParaRPr>
          </a:p>
          <a:p>
            <a:r>
              <a:rPr lang="en-US" altLang="zh-CN" sz="2800">
                <a:ea typeface="宋体" charset="0"/>
              </a:rPr>
              <a:t>2..</a:t>
            </a:r>
            <a:r>
              <a:rPr lang="zh-CN" altLang="en-US" sz="2800">
                <a:ea typeface="宋体" charset="0"/>
              </a:rPr>
              <a:t>小组成员对于未知方面的学习可以是分开的，但是学习到的信息共享是很重要的，可以避免重复学习，消耗大家的时间。</a:t>
            </a:r>
            <a:endParaRPr lang="zh-CN" altLang="en-US" sz="2800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WPS 演示</Application>
  <PresentationFormat>宽屏</PresentationFormat>
  <Paragraphs>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Calibri Light</vt:lpstr>
      <vt:lpstr>华文细黑</vt:lpstr>
      <vt:lpstr>Calibri</vt:lpstr>
      <vt:lpstr>方正宋刻本秀楷简体</vt:lpstr>
      <vt:lpstr>方正兰亭黑_GBK</vt:lpstr>
      <vt:lpstr>Gill Sans</vt:lpstr>
      <vt:lpstr>Times New Roman</vt:lpstr>
      <vt:lpstr>Montserrat ExtraLight</vt:lpstr>
      <vt:lpstr>方正兰亭黑简体</vt:lpstr>
      <vt:lpstr>Open Sans Light</vt:lpstr>
      <vt:lpstr>宋体</vt:lpstr>
      <vt:lpstr>等线</vt:lpstr>
      <vt:lpstr>RoyalParkSwash</vt:lpstr>
      <vt:lpstr>方正黑体_GBK</vt:lpstr>
      <vt:lpstr>宋体</vt:lpstr>
      <vt:lpstr>Arial Unicode MS</vt:lpstr>
      <vt:lpstr>等线 Light</vt:lpstr>
      <vt:lpstr>方正书宋_GBK</vt:lpstr>
      <vt:lpstr>Noto Kufi Arabic</vt:lpstr>
      <vt:lpstr>方正细黑一_GBK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心创设计</dc:creator>
  <cp:lastModifiedBy>root</cp:lastModifiedBy>
  <cp:revision>79</cp:revision>
  <dcterms:created xsi:type="dcterms:W3CDTF">2019-06-21T14:55:37Z</dcterms:created>
  <dcterms:modified xsi:type="dcterms:W3CDTF">2019-06-21T14:55:37Z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