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6" r:id="rId4"/>
    <p:sldId id="257" r:id="rId5"/>
    <p:sldId id="266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12478"/>
          <a:stretch>
            <a:fillRect/>
          </a:stretch>
        </p:blipFill>
        <p:spPr>
          <a:xfrm>
            <a:off x="-17145" y="-24765"/>
            <a:ext cx="12232640" cy="6947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23742"/>
          <a:stretch>
            <a:fillRect/>
          </a:stretch>
        </p:blipFill>
        <p:spPr>
          <a:xfrm>
            <a:off x="-20320" y="-34925"/>
            <a:ext cx="12232640" cy="6882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069080" y="1364615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个人答辩</a:t>
            </a:r>
            <a:endParaRPr lang="zh-CN" altLang="en-US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1285" y="3743325"/>
            <a:ext cx="3126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Author: 朱比得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50" name="手势"/>
          <p:cNvSpPr/>
          <p:nvPr/>
        </p:nvSpPr>
        <p:spPr bwMode="auto">
          <a:xfrm flipH="1">
            <a:off x="6873240" y="1916430"/>
            <a:ext cx="2758440" cy="2758440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6585" y="1688465"/>
            <a:ext cx="3746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负责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6585" y="2540000"/>
            <a:ext cx="5183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主要负责前期客服端服务器的简单搭建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播放器登录系统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用户数据库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3580" y="3369945"/>
            <a:ext cx="3746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收获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580" y="3917950"/>
            <a:ext cx="5183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熟悉了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qt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提供的数据库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567563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THANK  YOU</a:t>
            </a:r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WPS 演示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Open Sans</vt:lpstr>
      <vt:lpstr>Arial Unicode MS</vt:lpstr>
      <vt:lpstr>Calibri Light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FeiFly</dc:creator>
  <cp:lastModifiedBy>蜗牛</cp:lastModifiedBy>
  <cp:revision>10</cp:revision>
  <dcterms:created xsi:type="dcterms:W3CDTF">2018-04-06T14:47:00Z</dcterms:created>
  <dcterms:modified xsi:type="dcterms:W3CDTF">2019-06-21T13:33:29Z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