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0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2266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04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2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98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3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2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8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9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2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9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9C8BE3-BCFE-4F43-8582-DA3D6092095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D954-AF41-4026-8385-ED4CEDD5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77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137761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l-G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Διδασκων: δουμα αναστασια </a:t>
            </a:r>
          </a:p>
          <a:p>
            <a:pPr>
              <a:lnSpc>
                <a:spcPct val="90000"/>
              </a:lnSpc>
            </a:pPr>
            <a:r>
              <a:rPr lang="el-G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Ομαδικη εργασια αντικειμενοστρεφουσ προγραμματισμου ιι</a:t>
            </a:r>
          </a:p>
          <a:p>
            <a:pPr>
              <a:lnSpc>
                <a:spcPct val="90000"/>
              </a:lnSpc>
            </a:pPr>
            <a:r>
              <a:rPr lang="el-G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Ομαδα : </a:t>
            </a:r>
          </a:p>
          <a:p>
            <a:pPr>
              <a:lnSpc>
                <a:spcPct val="90000"/>
              </a:lnSpc>
            </a:pPr>
            <a:r>
              <a:rPr lang="el-G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στυλιανοπουλοσ νικολαοσ 3212017182		</a:t>
            </a:r>
          </a:p>
          <a:p>
            <a:pPr>
              <a:lnSpc>
                <a:spcPct val="90000"/>
              </a:lnSpc>
            </a:pPr>
            <a:r>
              <a:rPr lang="el-G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τριανταφυλλου χρηστοσ 3212017194</a:t>
            </a:r>
          </a:p>
          <a:p>
            <a:pPr>
              <a:lnSpc>
                <a:spcPct val="90000"/>
              </a:lnSpc>
            </a:pP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4500" b="1" u="sng" dirty="0"/>
              <a:t>Αντικειμενοστραφής-Προγραμματισμός-ΙΙ</a:t>
            </a:r>
            <a:endParaRPr lang="en-US" sz="4500" b="1" u="sn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9892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 </a:t>
            </a:r>
          </a:p>
        </p:txBody>
      </p:sp>
      <p:pic>
        <p:nvPicPr>
          <p:cNvPr id="5" name="Content Placeholder 4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4405E3B6-5C50-4814-A76C-D07CFDC1C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61" y="1671484"/>
            <a:ext cx="9202993" cy="4733798"/>
          </a:xfrm>
        </p:spPr>
      </p:pic>
    </p:spTree>
    <p:extLst>
      <p:ext uri="{BB962C8B-B14F-4D97-AF65-F5344CB8AC3E}">
        <p14:creationId xmlns:p14="http://schemas.microsoft.com/office/powerpoint/2010/main" val="42510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ΓΡΑΦΙΚΟ ΠΕΡΙΒΑΛΛΟΝ</a:t>
            </a:r>
            <a:br>
              <a:rPr lang="el-GR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0072-9ABB-4933-925F-5E200FE7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DrawManager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Αρχικοποιήση της λίστας με τα σχήματα μέσω του κατασκευαστή . Επίσης υλοποιείτε η μέθοδος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η οποία σχεδιάζει κάθε σχήμα της εφαρμογής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*Σχέση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με την κλάση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Υ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λοποιεί τις λειτουργίες το χρώμα γεμίσματος ,το χρώμα του περιγράμματος την μετακίνηση και αντιγραφή.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Κάθε κλάση σχήματος έχει υλοποιημένη μία ξεχωριστή συνάρτη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 design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η οποία είναι ειδικά διαμορφωμένη ώστε να σχεδίαζει το συγκεκρίμενο σχήμα με συγκεκριμένες τιμές και προυποθέσεις . Η μέθοδος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καλείτε από την κλάση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DrawManager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2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ΣΕΝΑΡΙΟ ΛΕΙΤΟΥΡΓΙΑΣ</a:t>
            </a:r>
            <a:br>
              <a:rPr lang="el-GR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0072-9ABB-4933-925F-5E200FE7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457200" algn="just">
              <a:lnSpc>
                <a:spcPct val="107000"/>
              </a:lnSpc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 την εκκίνηση της εφαρμογής μας εμφανίζεται ένα παράθυρο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D64D9-95BA-430C-9C9D-E12BB439C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85" y="2437907"/>
            <a:ext cx="3665220" cy="3749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2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ΣΕΝΑΡΙΟ ΛΕΙΤΟΥΡΓΙΑΣ</a:t>
            </a:r>
            <a:br>
              <a:rPr lang="el-GR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0072-9ABB-4933-925F-5E200FE7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Ο χρήστης έχει την δυνατότητα να επιλέξει τύπο σχήματος και χρώματος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59F3C6-56E8-4118-B2A4-E2FA81AFF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12" y="2529839"/>
            <a:ext cx="3680460" cy="371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59C55737-5EE2-48DB-9E67-ED55F3E4D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41" y="2328278"/>
            <a:ext cx="3642360" cy="4121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30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ΣΕΝΑΡΙΟ ΛΕΙΤΟΥΡΓΙΑΣ</a:t>
            </a:r>
            <a:br>
              <a:rPr lang="el-GR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0072-9ABB-4933-925F-5E200FE7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  <a:tabLst>
                <a:tab pos="1089660" algn="l"/>
              </a:tabLst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Η σχεδίαση πραγματοποιείται πηγαίνοντας τον κέρσορα του ποντικιού στην επιφάνεια σχεδίασης και πατώντας παρατεταμένα το αριστερό ή δεξί κλικ του ποντικού μέχρι το επιθυμητό μέγεθος του σχήματος 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CB54CF-4441-488B-BE82-9AECCBC2D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455" y="2664543"/>
            <a:ext cx="3880599" cy="396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9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ΣΕΝΑΡΙΟ ΛΕΙΤΟΥΡΓΙΑΣ</a:t>
            </a:r>
            <a:br>
              <a:rPr lang="el-GR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0072-9ABB-4933-925F-5E200FE7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  <a:tabLst>
                <a:tab pos="1089660" algn="l"/>
              </a:tabLst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Η μετακίνηση σχήματος πραγματοποιείται “πατώντας” παρατεταμένα το αριστερό κλικ επάνω στο σχήμα που θέλουμε να μετακινήσουμε με τον κέρσοτα του ποντικιού και αφήνοντάς το στο σημείο που επιθυμούμε να το τοποθετήσουμε.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  <a:tabLst>
                <a:tab pos="1089660" algn="l"/>
              </a:tabLst>
            </a:pPr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D6B6D6-A4F5-46CC-876F-63C00519F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15" y="2881220"/>
            <a:ext cx="3680460" cy="3710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07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ΣΕΝΑΡΙΟ ΛΕΙΤΟΥΡΓΙΑΣ</a:t>
            </a:r>
            <a:br>
              <a:rPr lang="el-GR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0072-9ABB-4933-925F-5E200FE7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  <a:tabLst>
                <a:tab pos="1089660" algn="l"/>
              </a:tabLst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Η διαγραφή επιτυγχάνεται πατώντας διπλό αριστερό κλικ στο σχήμα που επιθυμούμε να διαγράψουμε 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F6F44-60B8-47F8-A225-0DF7C6126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374" y="2552699"/>
            <a:ext cx="3649980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43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ΣΕΝΑΡΙΟ ΛΕΙΤΟΥΡΓΙΑΣ</a:t>
            </a:r>
            <a:br>
              <a:rPr lang="el-GR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0072-9ABB-4933-925F-5E200FE7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tabLst>
                <a:tab pos="1089660" algn="l"/>
              </a:tabLst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Τέλος με το κλείσιμο του παραθύρου τερματίζει η εφαρμογή με το γραφικό περιεχόμενο που δημιουργήσαμε να αποθηκεύεται στο αρχείο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tabLst>
                <a:tab pos="1089660" algn="l"/>
              </a:tabLst>
            </a:pPr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tabLst>
                <a:tab pos="1089660" algn="l"/>
              </a:tabLst>
            </a:pP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tabLst>
                <a:tab pos="1089660" algn="l"/>
              </a:tabLst>
            </a:pPr>
            <a:r>
              <a:rPr lang="el-GR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ΕΥΧΑΡΙΣΤΟΥΜΕ ΓΙΑ ΤΟΝ ΧΡΟΝΟ ΣΑ</a:t>
            </a:r>
            <a:r>
              <a:rPr 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92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253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Symbol</vt:lpstr>
      <vt:lpstr>Wingdings</vt:lpstr>
      <vt:lpstr>Wingdings 3</vt:lpstr>
      <vt:lpstr>Ιόν</vt:lpstr>
      <vt:lpstr>Αντικειμενοστραφής-Προγραμματισμός-ΙΙ</vt:lpstr>
      <vt:lpstr>CLASS DIAGRAM </vt:lpstr>
      <vt:lpstr>ΓΡΑΦΙΚΟ ΠΕΡΙΒΑΛΛΟΝ </vt:lpstr>
      <vt:lpstr>ΣΕΝΑΡΙΟ ΛΕΙΤΟΥΡΓΙΑΣ </vt:lpstr>
      <vt:lpstr>ΣΕΝΑΡΙΟ ΛΕΙΤΟΥΡΓΙΑΣ </vt:lpstr>
      <vt:lpstr>ΣΕΝΑΡΙΟ ΛΕΙΤΟΥΡΓΙΑΣ </vt:lpstr>
      <vt:lpstr>ΣΕΝΑΡΙΟ ΛΕΙΤΟΥΡΓΙΑΣ </vt:lpstr>
      <vt:lpstr>ΣΕΝΑΡΙΟ ΛΕΙΤΟΥΡΓΙΑΣ </vt:lpstr>
      <vt:lpstr>ΣΕΝΑΡΙΟ ΛΕΙΤΟΥΡΓΙΑΣ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Αντικειμενοστραφής-Προγραμματισμός-ΙΙ</dc:title>
  <dc:creator>styl</dc:creator>
  <cp:lastModifiedBy>Triantafyllou Christos</cp:lastModifiedBy>
  <cp:revision>6</cp:revision>
  <dcterms:created xsi:type="dcterms:W3CDTF">2022-01-27T19:51:02Z</dcterms:created>
  <dcterms:modified xsi:type="dcterms:W3CDTF">2022-01-27T19:59:20Z</dcterms:modified>
</cp:coreProperties>
</file>