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7" r:id="rId4"/>
    <p:sldId id="258" r:id="rId5"/>
    <p:sldId id="263" r:id="rId6"/>
    <p:sldId id="259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7" d="100"/>
          <a:sy n="107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54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38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postbot/distilgpt2-emailgen-V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uggingface.co/datasets/LightTai/personalized-emai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319599" y="2223611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Generating Personalized Emails with GPT-2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394561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This project aims to leverage the power of natural language processing and the distilGPT-2 pre-trained model to generate personalized emails based on a target user profile. The goal is to create an effective communication tool that can help establish connections on platforms like LinkedIn.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63379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6319599" y="5700474"/>
            <a:ext cx="66363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Group O: Yun Cao, Yue Liu, </a:t>
            </a:r>
            <a:r>
              <a:rPr lang="en-US" sz="2187" b="1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Muyang</a:t>
            </a:r>
            <a:r>
              <a:rPr lang="en-US" sz="2187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Cheng, Nan Chen</a:t>
            </a:r>
            <a:endParaRPr lang="en-US" sz="2187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95238A-CDB2-3CF0-4F82-26B968E725A4}"/>
              </a:ext>
            </a:extLst>
          </p:cNvPr>
          <p:cNvSpPr/>
          <p:nvPr/>
        </p:nvSpPr>
        <p:spPr>
          <a:xfrm>
            <a:off x="0" y="0"/>
            <a:ext cx="6115792" cy="8229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391596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2093476"/>
            <a:ext cx="738116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Leveraging the Power of AI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260163" y="4750275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Model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1181" y="4750275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hlinkClick r:id="rId3"/>
              </a:rPr>
              <a:t>postbot</a:t>
            </a: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  <a:hlinkClick r:id="rId3"/>
              </a:rPr>
              <a:t>/distilgpt2-emailgen-V2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037993" y="3869293"/>
            <a:ext cx="10554414" cy="637103"/>
          </a:xfrm>
          <a:prstGeom prst="rect">
            <a:avLst/>
          </a:prstGeom>
          <a:solidFill>
            <a:srgbClr val="F6F0E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2260163" y="3360660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Task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3354686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/>
              <a:t>Text Generation</a:t>
            </a:r>
          </a:p>
        </p:txBody>
      </p:sp>
      <p:sp>
        <p:nvSpPr>
          <p:cNvPr id="10" name="Text 8"/>
          <p:cNvSpPr/>
          <p:nvPr/>
        </p:nvSpPr>
        <p:spPr>
          <a:xfrm>
            <a:off x="2260163" y="3937099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Motivation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3962357"/>
            <a:ext cx="4829056" cy="4600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Establish connections on LinkedIn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37993" y="5248157"/>
            <a:ext cx="10554414" cy="637103"/>
          </a:xfrm>
          <a:prstGeom prst="rect">
            <a:avLst/>
          </a:prstGeom>
          <a:solidFill>
            <a:srgbClr val="F6F0E4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2260163" y="6087845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Libraries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639753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43FDE1C3-735E-F159-6646-E3489BFB28DF}"/>
              </a:ext>
            </a:extLst>
          </p:cNvPr>
          <p:cNvSpPr/>
          <p:nvPr/>
        </p:nvSpPr>
        <p:spPr>
          <a:xfrm>
            <a:off x="2260163" y="5340847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Dataset</a:t>
            </a:r>
            <a:endParaRPr lang="en-US" sz="1750" dirty="0"/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0DFAE0BA-FAE1-4182-49DD-55BAD6489994}"/>
              </a:ext>
            </a:extLst>
          </p:cNvPr>
          <p:cNvSpPr/>
          <p:nvPr/>
        </p:nvSpPr>
        <p:spPr>
          <a:xfrm>
            <a:off x="7541181" y="6087845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Transformers, datasets, torch, scikit-learn, accelerate</a:t>
            </a:r>
            <a:endParaRPr lang="en-US" sz="1750" dirty="0"/>
          </a:p>
        </p:txBody>
      </p:sp>
      <p:sp>
        <p:nvSpPr>
          <p:cNvPr id="18" name="Text 4">
            <a:extLst>
              <a:ext uri="{FF2B5EF4-FFF2-40B4-BE49-F238E27FC236}">
                <a16:creationId xmlns:a16="http://schemas.microsoft.com/office/drawing/2014/main" id="{7AF0DC19-55FA-A482-946A-4BFD9244DB22}"/>
              </a:ext>
            </a:extLst>
          </p:cNvPr>
          <p:cNvSpPr/>
          <p:nvPr/>
        </p:nvSpPr>
        <p:spPr>
          <a:xfrm>
            <a:off x="7541181" y="5343039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hlinkClick r:id="rId4"/>
              </a:rPr>
              <a:t>LightTai</a:t>
            </a: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  <a:hlinkClick r:id="rId4"/>
              </a:rPr>
              <a:t>/personalized-email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51566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Potential Challenges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71688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1005007" y="2758559"/>
            <a:ext cx="15632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7932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Small Dataset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273623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provided dataset only contains 30 samples, which may not be enough to train the model effectively. Exploring additional datasets may be necessary.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271688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5754767" y="2758559"/>
            <a:ext cx="1853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27932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Training Time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273623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model training process could be time-consuming, especially with a limited dataset. Efficient training strategies and techniques may be required.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44639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989409" y="5488067"/>
            <a:ext cx="18740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5227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Evaluation Criteria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00313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Determining the right criteria to assess the quality and effectiveness of the generated emails is crucial for this project.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683663"/>
            <a:ext cx="61552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Limitations and Biases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Dataset Bias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502819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dataset only contains information about the target user, but a good cold email should involve the sender, receiver, and their relationship. This limited scope may impact the model's ability to generate realistic and engaging emails.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Ethical Concerns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502819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generated emails could potentially be misused for spam or phishing activities, which raises ethical considerations. Ensuring the responsible use of the model is crucial.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Model Capabilities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502819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While the distilGPT-2 pre-trained model is powerful, it may not be sufficient for the task at hand. Exploring other language models or fine-tuning techniques could help improve the model's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2037993" y="1683663"/>
            <a:ext cx="61552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Goal on Next Week</a:t>
            </a: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037993" y="3502820"/>
            <a:ext cx="8049904" cy="558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Finish the 1st edition of model and space development. </a:t>
            </a:r>
            <a:endParaRPr lang="en-US" sz="1750" dirty="0"/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412CF80B-2DD1-7C03-7068-064E5E900DAF}"/>
              </a:ext>
            </a:extLst>
          </p:cNvPr>
          <p:cNvSpPr/>
          <p:nvPr/>
        </p:nvSpPr>
        <p:spPr>
          <a:xfrm>
            <a:off x="2037993" y="4114800"/>
            <a:ext cx="8049904" cy="558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Find a proper criteria </a:t>
            </a:r>
            <a:r>
              <a:rPr lang="en-US" sz="16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on analyzing </a:t>
            </a: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model.</a:t>
            </a:r>
            <a:endParaRPr lang="en-US" sz="1750" dirty="0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4C9B6A16-B901-E599-8657-40CF673F1A83}"/>
              </a:ext>
            </a:extLst>
          </p:cNvPr>
          <p:cNvSpPr/>
          <p:nvPr/>
        </p:nvSpPr>
        <p:spPr>
          <a:xfrm>
            <a:off x="2037993" y="4726780"/>
            <a:ext cx="8049904" cy="558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Analyze results and ensure final outputs.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81505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>
              <a:alpha val="8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2115026" y="602456"/>
            <a:ext cx="5842754" cy="6841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88"/>
              </a:lnSpc>
              <a:buNone/>
            </a:pPr>
            <a:r>
              <a:rPr lang="en-US" sz="431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Development Timeline</a:t>
            </a:r>
            <a:endParaRPr lang="en-US" sz="4310" dirty="0"/>
          </a:p>
        </p:txBody>
      </p:sp>
      <p:sp>
        <p:nvSpPr>
          <p:cNvPr id="7" name="Shape 4"/>
          <p:cNvSpPr/>
          <p:nvPr/>
        </p:nvSpPr>
        <p:spPr>
          <a:xfrm>
            <a:off x="7301627" y="1614964"/>
            <a:ext cx="27265" cy="6012061"/>
          </a:xfrm>
          <a:prstGeom prst="rect">
            <a:avLst/>
          </a:prstGeom>
          <a:solidFill>
            <a:srgbClr val="325F7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5"/>
          <p:cNvSpPr/>
          <p:nvPr/>
        </p:nvSpPr>
        <p:spPr>
          <a:xfrm>
            <a:off x="6302633" y="2018526"/>
            <a:ext cx="766286" cy="27265"/>
          </a:xfrm>
          <a:prstGeom prst="rect">
            <a:avLst/>
          </a:prstGeom>
          <a:solidFill>
            <a:srgbClr val="325F7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Shape 6"/>
          <p:cNvSpPr/>
          <p:nvPr/>
        </p:nvSpPr>
        <p:spPr>
          <a:xfrm>
            <a:off x="7068919" y="1785938"/>
            <a:ext cx="492562" cy="492562"/>
          </a:xfrm>
          <a:prstGeom prst="roundRect">
            <a:avLst>
              <a:gd name="adj" fmla="val 13336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7238107" y="1827014"/>
            <a:ext cx="154067" cy="4104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3"/>
              </a:lnSpc>
              <a:buNone/>
            </a:pPr>
            <a:r>
              <a:rPr lang="en-US" sz="2586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586" dirty="0"/>
          </a:p>
        </p:txBody>
      </p:sp>
      <p:sp>
        <p:nvSpPr>
          <p:cNvPr id="11" name="Text 8"/>
          <p:cNvSpPr/>
          <p:nvPr/>
        </p:nvSpPr>
        <p:spPr>
          <a:xfrm>
            <a:off x="3374112" y="1833801"/>
            <a:ext cx="2736890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694"/>
              </a:lnSpc>
              <a:buNone/>
            </a:pPr>
            <a:r>
              <a:rPr lang="en-US" sz="2155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April 11</a:t>
            </a:r>
            <a:endParaRPr lang="en-US" sz="2155" dirty="0"/>
          </a:p>
        </p:txBody>
      </p:sp>
      <p:sp>
        <p:nvSpPr>
          <p:cNvPr id="12" name="Text 9"/>
          <p:cNvSpPr/>
          <p:nvPr/>
        </p:nvSpPr>
        <p:spPr>
          <a:xfrm>
            <a:off x="2115026" y="2307193"/>
            <a:ext cx="3995976" cy="7005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58"/>
              </a:lnSpc>
              <a:buNone/>
            </a:pPr>
            <a:r>
              <a:rPr lang="en-US" sz="1724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Complete the model training and test it manually.</a:t>
            </a:r>
            <a:endParaRPr lang="en-US" sz="1724" dirty="0"/>
          </a:p>
        </p:txBody>
      </p:sp>
      <p:sp>
        <p:nvSpPr>
          <p:cNvPr id="13" name="Shape 10"/>
          <p:cNvSpPr/>
          <p:nvPr/>
        </p:nvSpPr>
        <p:spPr>
          <a:xfrm>
            <a:off x="7561481" y="3113068"/>
            <a:ext cx="766286" cy="27265"/>
          </a:xfrm>
          <a:prstGeom prst="rect">
            <a:avLst/>
          </a:prstGeom>
          <a:solidFill>
            <a:srgbClr val="325F7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Shape 11"/>
          <p:cNvSpPr/>
          <p:nvPr/>
        </p:nvSpPr>
        <p:spPr>
          <a:xfrm>
            <a:off x="7068919" y="2880479"/>
            <a:ext cx="492562" cy="492562"/>
          </a:xfrm>
          <a:prstGeom prst="roundRect">
            <a:avLst>
              <a:gd name="adj" fmla="val 13336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7223820" y="2921556"/>
            <a:ext cx="182642" cy="4104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3"/>
              </a:lnSpc>
              <a:buNone/>
            </a:pPr>
            <a:r>
              <a:rPr lang="en-US" sz="2586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586" dirty="0"/>
          </a:p>
        </p:txBody>
      </p:sp>
      <p:sp>
        <p:nvSpPr>
          <p:cNvPr id="16" name="Text 13"/>
          <p:cNvSpPr/>
          <p:nvPr/>
        </p:nvSpPr>
        <p:spPr>
          <a:xfrm>
            <a:off x="8519398" y="2928342"/>
            <a:ext cx="2736890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94"/>
              </a:lnSpc>
              <a:buNone/>
            </a:pPr>
            <a:r>
              <a:rPr lang="en-US" sz="2155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April 12</a:t>
            </a:r>
            <a:endParaRPr lang="en-US" sz="2155" dirty="0"/>
          </a:p>
        </p:txBody>
      </p:sp>
      <p:sp>
        <p:nvSpPr>
          <p:cNvPr id="17" name="Text 14"/>
          <p:cNvSpPr/>
          <p:nvPr/>
        </p:nvSpPr>
        <p:spPr>
          <a:xfrm>
            <a:off x="8519398" y="3401735"/>
            <a:ext cx="3995976" cy="7005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58"/>
              </a:lnSpc>
              <a:buNone/>
            </a:pPr>
            <a:r>
              <a:rPr lang="en-US" sz="1724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Search and discuss the criteria for evaluating the generated emails.</a:t>
            </a:r>
            <a:endParaRPr lang="en-US" sz="1724" dirty="0"/>
          </a:p>
        </p:txBody>
      </p:sp>
      <p:sp>
        <p:nvSpPr>
          <p:cNvPr id="18" name="Shape 15"/>
          <p:cNvSpPr/>
          <p:nvPr/>
        </p:nvSpPr>
        <p:spPr>
          <a:xfrm>
            <a:off x="6302633" y="4098191"/>
            <a:ext cx="766286" cy="27265"/>
          </a:xfrm>
          <a:prstGeom prst="rect">
            <a:avLst/>
          </a:prstGeom>
          <a:solidFill>
            <a:srgbClr val="325F7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Shape 16"/>
          <p:cNvSpPr/>
          <p:nvPr/>
        </p:nvSpPr>
        <p:spPr>
          <a:xfrm>
            <a:off x="7068919" y="3865602"/>
            <a:ext cx="492562" cy="492562"/>
          </a:xfrm>
          <a:prstGeom prst="roundRect">
            <a:avLst>
              <a:gd name="adj" fmla="val 13336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Text 17"/>
          <p:cNvSpPr/>
          <p:nvPr/>
        </p:nvSpPr>
        <p:spPr>
          <a:xfrm>
            <a:off x="7222867" y="3906679"/>
            <a:ext cx="184547" cy="4104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3"/>
              </a:lnSpc>
              <a:buNone/>
            </a:pPr>
            <a:r>
              <a:rPr lang="en-US" sz="2586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586" dirty="0"/>
          </a:p>
        </p:txBody>
      </p:sp>
      <p:sp>
        <p:nvSpPr>
          <p:cNvPr id="21" name="Text 18"/>
          <p:cNvSpPr/>
          <p:nvPr/>
        </p:nvSpPr>
        <p:spPr>
          <a:xfrm>
            <a:off x="3374112" y="3913465"/>
            <a:ext cx="2736890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694"/>
              </a:lnSpc>
              <a:buNone/>
            </a:pPr>
            <a:r>
              <a:rPr lang="en-US" sz="2155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April 13</a:t>
            </a:r>
            <a:endParaRPr lang="en-US" sz="2155" dirty="0"/>
          </a:p>
        </p:txBody>
      </p:sp>
      <p:sp>
        <p:nvSpPr>
          <p:cNvPr id="22" name="Text 19"/>
          <p:cNvSpPr/>
          <p:nvPr/>
        </p:nvSpPr>
        <p:spPr>
          <a:xfrm>
            <a:off x="2115026" y="4386858"/>
            <a:ext cx="3995976" cy="7005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58"/>
              </a:lnSpc>
              <a:buNone/>
            </a:pPr>
            <a:r>
              <a:rPr lang="en-US" sz="1724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Update the model to the Hub and write the first README.</a:t>
            </a:r>
            <a:endParaRPr lang="en-US" sz="1724" dirty="0"/>
          </a:p>
        </p:txBody>
      </p:sp>
      <p:sp>
        <p:nvSpPr>
          <p:cNvPr id="23" name="Shape 20"/>
          <p:cNvSpPr/>
          <p:nvPr/>
        </p:nvSpPr>
        <p:spPr>
          <a:xfrm>
            <a:off x="7561481" y="5083433"/>
            <a:ext cx="766286" cy="27265"/>
          </a:xfrm>
          <a:prstGeom prst="rect">
            <a:avLst/>
          </a:prstGeom>
          <a:solidFill>
            <a:srgbClr val="325F7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Shape 21"/>
          <p:cNvSpPr/>
          <p:nvPr/>
        </p:nvSpPr>
        <p:spPr>
          <a:xfrm>
            <a:off x="7068919" y="4850844"/>
            <a:ext cx="492562" cy="492562"/>
          </a:xfrm>
          <a:prstGeom prst="roundRect">
            <a:avLst>
              <a:gd name="adj" fmla="val 13336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5" name="Text 22"/>
          <p:cNvSpPr/>
          <p:nvPr/>
        </p:nvSpPr>
        <p:spPr>
          <a:xfrm>
            <a:off x="7209413" y="4891921"/>
            <a:ext cx="211574" cy="4104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3"/>
              </a:lnSpc>
              <a:buNone/>
            </a:pPr>
            <a:r>
              <a:rPr lang="en-US" sz="2586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4</a:t>
            </a:r>
            <a:endParaRPr lang="en-US" sz="2586" dirty="0"/>
          </a:p>
        </p:txBody>
      </p:sp>
      <p:sp>
        <p:nvSpPr>
          <p:cNvPr id="26" name="Text 23"/>
          <p:cNvSpPr/>
          <p:nvPr/>
        </p:nvSpPr>
        <p:spPr>
          <a:xfrm>
            <a:off x="8519398" y="4898708"/>
            <a:ext cx="2736890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94"/>
              </a:lnSpc>
              <a:buNone/>
            </a:pPr>
            <a:r>
              <a:rPr lang="en-US" sz="2155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April 15</a:t>
            </a:r>
            <a:endParaRPr lang="en-US" sz="2155" dirty="0"/>
          </a:p>
        </p:txBody>
      </p:sp>
      <p:sp>
        <p:nvSpPr>
          <p:cNvPr id="27" name="Text 24"/>
          <p:cNvSpPr/>
          <p:nvPr/>
        </p:nvSpPr>
        <p:spPr>
          <a:xfrm>
            <a:off x="8519398" y="5372100"/>
            <a:ext cx="3995976" cy="3502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58"/>
              </a:lnSpc>
              <a:buNone/>
            </a:pPr>
            <a:r>
              <a:rPr lang="en-US" sz="1724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Develop a Space and share it online.</a:t>
            </a:r>
            <a:endParaRPr lang="en-US" sz="1724" dirty="0"/>
          </a:p>
        </p:txBody>
      </p:sp>
      <p:sp>
        <p:nvSpPr>
          <p:cNvPr id="28" name="Shape 25"/>
          <p:cNvSpPr/>
          <p:nvPr/>
        </p:nvSpPr>
        <p:spPr>
          <a:xfrm>
            <a:off x="6302633" y="6068675"/>
            <a:ext cx="766286" cy="27265"/>
          </a:xfrm>
          <a:prstGeom prst="rect">
            <a:avLst/>
          </a:prstGeom>
          <a:solidFill>
            <a:srgbClr val="325F7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9" name="Shape 26"/>
          <p:cNvSpPr/>
          <p:nvPr/>
        </p:nvSpPr>
        <p:spPr>
          <a:xfrm>
            <a:off x="7068919" y="5836087"/>
            <a:ext cx="492562" cy="492562"/>
          </a:xfrm>
          <a:prstGeom prst="roundRect">
            <a:avLst>
              <a:gd name="adj" fmla="val 13336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0" name="Text 27"/>
          <p:cNvSpPr/>
          <p:nvPr/>
        </p:nvSpPr>
        <p:spPr>
          <a:xfrm>
            <a:off x="7224177" y="5877163"/>
            <a:ext cx="181928" cy="4104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3"/>
              </a:lnSpc>
              <a:buNone/>
            </a:pPr>
            <a:r>
              <a:rPr lang="en-US" sz="2586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5</a:t>
            </a:r>
            <a:endParaRPr lang="en-US" sz="2586" dirty="0"/>
          </a:p>
        </p:txBody>
      </p:sp>
      <p:sp>
        <p:nvSpPr>
          <p:cNvPr id="31" name="Text 28"/>
          <p:cNvSpPr/>
          <p:nvPr/>
        </p:nvSpPr>
        <p:spPr>
          <a:xfrm>
            <a:off x="3374112" y="5883950"/>
            <a:ext cx="2736890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694"/>
              </a:lnSpc>
              <a:buNone/>
            </a:pPr>
            <a:r>
              <a:rPr lang="en-US" sz="2155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April 16</a:t>
            </a:r>
            <a:endParaRPr lang="en-US" sz="2155" dirty="0"/>
          </a:p>
        </p:txBody>
      </p:sp>
      <p:sp>
        <p:nvSpPr>
          <p:cNvPr id="32" name="Text 29"/>
          <p:cNvSpPr/>
          <p:nvPr/>
        </p:nvSpPr>
        <p:spPr>
          <a:xfrm>
            <a:off x="2115026" y="6357342"/>
            <a:ext cx="3995976" cy="10508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58"/>
              </a:lnSpc>
              <a:buNone/>
            </a:pPr>
            <a:r>
              <a:rPr lang="en-US" sz="1724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Discuss recent status, roadblocks, estimate the results in the final week, and update the timeline.</a:t>
            </a:r>
            <a:endParaRPr lang="en-US" sz="172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400</Words>
  <Application>Microsoft Macintosh PowerPoint</Application>
  <PresentationFormat>Custom</PresentationFormat>
  <Paragraphs>57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MuseoModerno</vt:lpstr>
      <vt:lpstr>Arial</vt:lpstr>
      <vt:lpstr>Open Sans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YC</cp:lastModifiedBy>
  <cp:revision>7</cp:revision>
  <dcterms:created xsi:type="dcterms:W3CDTF">2024-04-09T16:55:44Z</dcterms:created>
  <dcterms:modified xsi:type="dcterms:W3CDTF">2024-04-09T23:11:03Z</dcterms:modified>
</cp:coreProperties>
</file>