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9D08-0BE3-426A-2736-3F79F2F78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6EEFB-D4D6-AA2D-812F-0641CFFA9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DD8A-7615-2499-1004-2C9B956A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27FF-1305-7C46-8D01-7A74E710925D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7E5F-1FE6-D4AB-DA87-F9A3C403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AB1F-DBCB-4C8D-6DD7-577429B4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55F0-2DCE-E840-B02A-CB17A56E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3BE2-942A-9E23-20D4-11C59305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98E41-8D00-A4D2-915B-B5A8FC4CA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CD7C-EBD0-9F92-E01B-09986688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27FF-1305-7C46-8D01-7A74E710925D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F201-5E7F-DF0C-F6AB-56B53C3B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01A1-733B-AE7A-0C12-26A63781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55F0-2DCE-E840-B02A-CB17A56E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9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ECFEF-A836-D14E-D535-2D80473B2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D2ADD-9B42-AD06-DA02-AA1B3FA60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BBB5D-13DD-AB6A-ECA8-E694FCF4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27FF-1305-7C46-8D01-7A74E710925D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4A699-3F49-AF3E-F4D9-BBA9CF47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8CC01-250D-1EC1-26E4-D9169773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55F0-2DCE-E840-B02A-CB17A56E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0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C97B-3EC0-DE2B-6AAD-C2C8117C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0689-9248-401F-FB60-6600751B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83057-5EB5-3DDA-2B8B-95330C65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27FF-1305-7C46-8D01-7A74E710925D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6DA0-EB99-22A3-70AC-C33C249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50311-7269-DC83-5914-571F48FF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55F0-2DCE-E840-B02A-CB17A56E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2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A171-A8D0-A011-DF1C-00610F6C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936E4-EEA9-9D28-A2C2-6F719E2B0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D108-BCB6-6D0B-1346-DA662CB5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27FF-1305-7C46-8D01-7A74E710925D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CA6C-7423-376D-B3C9-2886D0C1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6B4F-C927-8D8B-2380-C7E573B2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55F0-2DCE-E840-B02A-CB17A56E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F6E2-E296-2904-02B2-4269E96D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8D36-AE86-965F-2565-D1A9F3129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D21F1-6376-4C4F-0E33-568F630F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6436F-97F4-B97D-FBFA-B2FE18C4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27FF-1305-7C46-8D01-7A74E710925D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FDAD9-DDBC-AC3A-0575-5C571829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402E3-6AFA-7432-16C3-6460E7EB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55F0-2DCE-E840-B02A-CB17A56E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EEE0-7373-3E13-ADFB-20D0DABD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6D0A-4A93-0116-8D2F-4F4F1949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3124B-4E92-34D3-DB96-5B532FC85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7FFAA-E10D-FBC5-6F92-287576B2D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21C50-E2EE-BB5D-1B06-FA54A54B4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DEBBB-A8A2-DF48-370F-045F6B9A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27FF-1305-7C46-8D01-7A74E710925D}" type="datetimeFigureOut">
              <a:rPr lang="en-US" smtClean="0"/>
              <a:t>4/20/24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8E590-4B0A-E071-FB4B-FEE1E8D7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39414-840F-71B8-E634-5D704442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55F0-2DCE-E840-B02A-CB17A56E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4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282A-F209-2D93-3603-430E01F1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DC631-E449-3DA7-57A6-BAAA4A54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27FF-1305-7C46-8D01-7A74E710925D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E7F35-5E2F-14B5-8F5E-2F67C00C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6317D-F75B-F6DE-573B-1CB8FD86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55F0-2DCE-E840-B02A-CB17A56E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27119-405B-0239-2BF1-61558B1A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27FF-1305-7C46-8D01-7A74E710925D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2346F-C2AE-4CC9-97EB-C8CE5692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1C8A3-D1E0-7C42-78E6-5D7CA4F2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55F0-2DCE-E840-B02A-CB17A56E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146C-0B59-3B4A-E91A-4A72452B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C430-5395-0891-253B-4B104623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FE087-DC1B-0151-6758-525ACFA6E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8C48E-C8BC-388C-E9D4-595ED6B2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27FF-1305-7C46-8D01-7A74E710925D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CE949-2697-52E7-F529-5F25C537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C36F7-CD72-1E29-6822-F77C03B5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55F0-2DCE-E840-B02A-CB17A56E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2FCC-267F-8A1E-E4D1-D3C107F6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989A9-BDDE-36E2-6733-8B9018DC0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A8A9A-FDF1-082E-FE60-060D68D1C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85062-48AC-11B0-3FF3-8E8C00B9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27FF-1305-7C46-8D01-7A74E710925D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A87AF-E658-FB7E-D7E9-0CB339F6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579AC-57CC-4EA5-4D48-E56F3246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55F0-2DCE-E840-B02A-CB17A56E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4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2BC8A-D193-12D3-9671-90787E2A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F8C23-2DEE-C311-4D03-E809F532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71EDD-1CF9-7DC4-7FC5-28A2D35F2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327FF-1305-7C46-8D01-7A74E710925D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EDE4F-8098-9491-F654-392ED2CCC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1A44-ED74-1DC5-D114-2A896218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755F0-2DCE-E840-B02A-CB17A56E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2717-4A64-DF37-67B8-0CFCC22E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529"/>
            <a:ext cx="9144000" cy="838381"/>
          </a:xfrm>
        </p:spPr>
        <p:txBody>
          <a:bodyPr>
            <a:normAutofit fontScale="90000"/>
          </a:bodyPr>
          <a:lstStyle/>
          <a:p>
            <a:r>
              <a:rPr lang="en-US" dirty="0"/>
              <a:t>Save and Load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53EF4-4F69-13A4-B425-B6BC9F8D8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25C5E-2B6A-7C85-A4A8-560A62F0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297"/>
            <a:ext cx="6396350" cy="5819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C8D79-1ED5-11B2-ADE9-9809E8651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2800350"/>
            <a:ext cx="6985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8E5D-1871-8B36-BAFA-E71FFA2A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704196-DB5B-7913-C606-66AC8703D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3339"/>
            <a:ext cx="12192000" cy="39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5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6A12-532C-D937-CA87-49A8933A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47"/>
            <a:ext cx="10515600" cy="769192"/>
          </a:xfrm>
        </p:spPr>
        <p:txBody>
          <a:bodyPr/>
          <a:lstStyle/>
          <a:p>
            <a:pPr algn="ctr"/>
            <a:r>
              <a:rPr lang="en-US" dirty="0"/>
              <a:t>Comparison of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CEA1CD-F51D-58D3-B3BD-1EEAB3758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65" y="3502382"/>
            <a:ext cx="11704069" cy="145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08C280-550C-892D-FD0F-AAC5F0A2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89" y="726663"/>
            <a:ext cx="8320821" cy="2663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31D665-F63F-A7E3-82A2-0B6BB0FA8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29782"/>
            <a:ext cx="12184761" cy="15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6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Save and Load Model</vt:lpstr>
      <vt:lpstr>Parameters</vt:lpstr>
      <vt:lpstr>Comparison of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and Load Model</dc:title>
  <dc:creator>office</dc:creator>
  <cp:lastModifiedBy>office</cp:lastModifiedBy>
  <cp:revision>3</cp:revision>
  <dcterms:created xsi:type="dcterms:W3CDTF">2024-04-20T16:50:51Z</dcterms:created>
  <dcterms:modified xsi:type="dcterms:W3CDTF">2024-04-20T17:11:24Z</dcterms:modified>
</cp:coreProperties>
</file>