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750"/>
  </p:normalViewPr>
  <p:slideViewPr>
    <p:cSldViewPr snapToGrid="0">
      <p:cViewPr varScale="1">
        <p:scale>
          <a:sx n="129" d="100"/>
          <a:sy n="129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Eval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Epoch1</c:v>
                </c:pt>
                <c:pt idx="1">
                  <c:v>Epoch2</c:v>
                </c:pt>
                <c:pt idx="2">
                  <c:v>Epoch3</c:v>
                </c:pt>
                <c:pt idx="3">
                  <c:v>Epoch4</c:v>
                </c:pt>
                <c:pt idx="4">
                  <c:v>Epoch5</c:v>
                </c:pt>
                <c:pt idx="5">
                  <c:v>Epoch6</c:v>
                </c:pt>
                <c:pt idx="6">
                  <c:v>Epoch7</c:v>
                </c:pt>
                <c:pt idx="7">
                  <c:v>Epoch8</c:v>
                </c:pt>
                <c:pt idx="8">
                  <c:v>Epoch9</c:v>
                </c:pt>
                <c:pt idx="9">
                  <c:v>Epoch10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4</c:v>
                </c:pt>
                <c:pt idx="2">
                  <c:v>3.1</c:v>
                </c:pt>
                <c:pt idx="3">
                  <c:v>3</c:v>
                </c:pt>
                <c:pt idx="4">
                  <c:v>2.9</c:v>
                </c:pt>
                <c:pt idx="5">
                  <c:v>2.8</c:v>
                </c:pt>
                <c:pt idx="6">
                  <c:v>2.7</c:v>
                </c:pt>
                <c:pt idx="7">
                  <c:v>2.7</c:v>
                </c:pt>
                <c:pt idx="8">
                  <c:v>2.66</c:v>
                </c:pt>
                <c:pt idx="9">
                  <c:v>2.65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87-404B-9CC6-02AC979F50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Rouge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Epoch1</c:v>
                </c:pt>
                <c:pt idx="1">
                  <c:v>Epoch2</c:v>
                </c:pt>
                <c:pt idx="2">
                  <c:v>Epoch3</c:v>
                </c:pt>
                <c:pt idx="3">
                  <c:v>Epoch4</c:v>
                </c:pt>
                <c:pt idx="4">
                  <c:v>Epoch5</c:v>
                </c:pt>
                <c:pt idx="5">
                  <c:v>Epoch6</c:v>
                </c:pt>
                <c:pt idx="6">
                  <c:v>Epoch7</c:v>
                </c:pt>
                <c:pt idx="7">
                  <c:v>Epoch8</c:v>
                </c:pt>
                <c:pt idx="8">
                  <c:v>Epoch9</c:v>
                </c:pt>
                <c:pt idx="9">
                  <c:v>Epoch10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4.2999999999999997E-2</c:v>
                </c:pt>
                <c:pt idx="1">
                  <c:v>4.8399999999999999E-2</c:v>
                </c:pt>
                <c:pt idx="2">
                  <c:v>4.8399999999999999E-2</c:v>
                </c:pt>
                <c:pt idx="3">
                  <c:v>4.8399999999999999E-2</c:v>
                </c:pt>
                <c:pt idx="4">
                  <c:v>4.5600000000000002E-2</c:v>
                </c:pt>
                <c:pt idx="5">
                  <c:v>4.0099999999999997E-2</c:v>
                </c:pt>
                <c:pt idx="6">
                  <c:v>4.0099999999999997E-2</c:v>
                </c:pt>
                <c:pt idx="7">
                  <c:v>4.0099999999999997E-2</c:v>
                </c:pt>
                <c:pt idx="8">
                  <c:v>4.0099999999999997E-2</c:v>
                </c:pt>
                <c:pt idx="9">
                  <c:v>4.0099999999999997E-2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87-404B-9CC6-02AC979F50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 * Rouge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Epoch1</c:v>
                </c:pt>
                <c:pt idx="1">
                  <c:v>Epoch2</c:v>
                </c:pt>
                <c:pt idx="2">
                  <c:v>Epoch3</c:v>
                </c:pt>
                <c:pt idx="3">
                  <c:v>Epoch4</c:v>
                </c:pt>
                <c:pt idx="4">
                  <c:v>Epoch5</c:v>
                </c:pt>
                <c:pt idx="5">
                  <c:v>Epoch6</c:v>
                </c:pt>
                <c:pt idx="6">
                  <c:v>Epoch7</c:v>
                </c:pt>
                <c:pt idx="7">
                  <c:v>Epoch8</c:v>
                </c:pt>
                <c:pt idx="8">
                  <c:v>Epoch9</c:v>
                </c:pt>
                <c:pt idx="9">
                  <c:v>Epoch10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4.3</c:v>
                </c:pt>
                <c:pt idx="1">
                  <c:v>4.84</c:v>
                </c:pt>
                <c:pt idx="2">
                  <c:v>4.84</c:v>
                </c:pt>
                <c:pt idx="3">
                  <c:v>4.84</c:v>
                </c:pt>
                <c:pt idx="4">
                  <c:v>4.5600000000000005</c:v>
                </c:pt>
                <c:pt idx="5">
                  <c:v>4.01</c:v>
                </c:pt>
                <c:pt idx="6">
                  <c:v>4.01</c:v>
                </c:pt>
                <c:pt idx="7">
                  <c:v>4.01</c:v>
                </c:pt>
                <c:pt idx="8">
                  <c:v>4.01</c:v>
                </c:pt>
                <c:pt idx="9">
                  <c:v>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87-404B-9CC6-02AC979F50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48267695"/>
        <c:axId val="1048550927"/>
      </c:lineChart>
      <c:catAx>
        <c:axId val="104826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550927"/>
        <c:crosses val="autoZero"/>
        <c:auto val="1"/>
        <c:lblAlgn val="ctr"/>
        <c:lblOffset val="100"/>
        <c:noMultiLvlLbl val="0"/>
      </c:catAx>
      <c:valAx>
        <c:axId val="104855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26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C70E-AA42-B0A5-94E8-354F88832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EE82-CDA7-3676-7E8F-F912C13F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11A9-2097-E80F-1327-D09E944D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1D82-D69F-FB5A-7B3A-C9122C94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1460-6733-556D-E16F-436E67DC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E40D-7489-BE9D-DF10-E2031C64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8AC78-53E0-0516-6D0E-7A8719EA7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53E8-017D-54C9-244E-2EA83E61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5B20-0F1B-7475-333A-FB3946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334B-4CDA-56C1-F1D9-D42B92FE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F7075-3DFE-B93E-975C-46D36CD5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D3E48-FC07-3FB1-AC62-4C9F4085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F54-B8BA-19F7-B22B-D38380E3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A8A4-2542-C230-0C73-1A7797F8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8553-90C3-3C54-64B9-BC531D4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090-1211-7034-509F-D0C24BE3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B05D-83EF-0553-BE8B-E760A7B5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8D52-350E-2AD1-1296-CBEC400E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5582-62C1-27FD-765E-4EE69D49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44A-F704-EF56-569C-FAAFB6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DCE-D7BF-B0AF-8D37-7E1E133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F7DC-6E75-72EC-0111-8ECBAE66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C985-1D85-1D21-1101-E317BA7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89FA-B385-81E6-EEB5-B4813557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448F-4701-4053-D0B6-7FA9AC3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8C0-565E-510C-0C9F-E7A4A17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37FF-6579-A823-BEE3-71E4647D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BE9AC-2355-AE40-5650-D6210070D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02A58-E5AA-A854-7117-032FB9C3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ABC9-1922-8A5A-32F7-483B6FE6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F7EC3-EE84-DEB7-2F55-63AA3035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1EDC-BBA3-86FD-73EA-1BCD723B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2F3AB-D50C-7985-57E5-C6075B78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6D7CA-3CA7-BDCA-7DF5-D2E1F92F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F1AC6-8E56-ED5C-62D2-9ACFEE401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FC7DB-B88B-3A33-D5CE-1CE2F84CD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820D-669A-D069-9930-CBBBA88D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E5304-D962-A2DF-6CB3-94F15E6A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E8C8C-831E-ECDB-8CBF-9C5B95AA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53D4-D555-D00D-9398-241B4C8B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0611B-3227-EA4A-517D-C696BCE9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BB85-07E6-2FE0-3927-FFEFFB07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8B0F-2307-D340-4ABE-29FCCEFC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76E93-9691-5B95-723A-EA3C6A6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BFFD7-8139-9021-1A51-368D8B98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8B9D4-3555-0181-E3B3-C3AADBDA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BBA-9844-A2BF-6538-4A08F4FB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2AC5-C015-8F5E-0524-A3173815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7D4B-E4BD-1B2E-9B0E-96562901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877F-98F9-BFFC-9DF7-45AB563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1A23-F95E-C41F-2ABA-81CFAEF6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848F-9B98-BD0A-7E4B-62DB16F3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336A-B9EA-98D4-E27F-481C4FEE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8C11C-40FF-0F8D-15C1-7F118B1A0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D9E0D-977A-A85E-0A92-272BFD0F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C768-AA01-98CF-87C9-EAE6F40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7376-123C-8BB5-A3D6-8AE4837E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C395-6AA6-AF49-56FD-C8B75A54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71DD-B1B3-51D4-11F5-F4C27DA8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9498-BE06-9316-B827-056850B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A362-2F22-0149-A0F8-17321FE87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FE54B-C4E0-8643-9D27-EB8586CA27C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3FDF-506F-9E3B-86DF-DD14030B0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D0D0-770E-DAE6-250D-6E7D764BF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D86AD-BF0B-EE48-97A8-9986DE62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0E1D6C-A9BB-2721-82BC-095CC955A64D}"/>
              </a:ext>
            </a:extLst>
          </p:cNvPr>
          <p:cNvSpPr txBox="1"/>
          <p:nvPr/>
        </p:nvSpPr>
        <p:spPr>
          <a:xfrm>
            <a:off x="508000" y="233116"/>
            <a:ext cx="1440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950B6-79E7-F0E7-EA12-E364049FF9B6}"/>
              </a:ext>
            </a:extLst>
          </p:cNvPr>
          <p:cNvSpPr txBox="1"/>
          <p:nvPr/>
        </p:nvSpPr>
        <p:spPr>
          <a:xfrm>
            <a:off x="1911469" y="505290"/>
            <a:ext cx="554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F0502020204030204" pitchFamily="34" charset="0"/>
              </a:rPr>
              <a:t>Bidirectional Encoder Representations from Transformers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70B00F-88D6-577C-35B5-25EBAF15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08126"/>
              </p:ext>
            </p:extLst>
          </p:nvPr>
        </p:nvGraphicFramePr>
        <p:xfrm>
          <a:off x="640768" y="3613835"/>
          <a:ext cx="6502400" cy="252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89452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9517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9356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83566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6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GPT3.5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9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Translated Twice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0.564568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0.140351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3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241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8FFDA9-A24E-F961-32CD-2EB6E938A29A}"/>
              </a:ext>
            </a:extLst>
          </p:cNvPr>
          <p:cNvSpPr txBox="1"/>
          <p:nvPr/>
        </p:nvSpPr>
        <p:spPr>
          <a:xfrm>
            <a:off x="508000" y="1274731"/>
            <a:ext cx="1507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BLEU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7D101-7B6A-4D2A-D547-9C8EA2979FF9}"/>
              </a:ext>
            </a:extLst>
          </p:cNvPr>
          <p:cNvSpPr txBox="1"/>
          <p:nvPr/>
        </p:nvSpPr>
        <p:spPr>
          <a:xfrm>
            <a:off x="2015144" y="1546905"/>
            <a:ext cx="32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 panose="020F0502020204030204" pitchFamily="34" charset="0"/>
              </a:rPr>
              <a:t>Bilingual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Evaluation Understudy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8127D-A585-A05B-C002-E4E0A16D94D0}"/>
              </a:ext>
            </a:extLst>
          </p:cNvPr>
          <p:cNvSpPr txBox="1"/>
          <p:nvPr/>
        </p:nvSpPr>
        <p:spPr>
          <a:xfrm>
            <a:off x="508000" y="2444283"/>
            <a:ext cx="2030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ROUGE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B0071-ECA6-2410-CFFF-FA2686397B21}"/>
              </a:ext>
            </a:extLst>
          </p:cNvPr>
          <p:cNvSpPr txBox="1"/>
          <p:nvPr/>
        </p:nvSpPr>
        <p:spPr>
          <a:xfrm>
            <a:off x="2538877" y="2716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 panose="020F0502020204030204" pitchFamily="34" charset="0"/>
              </a:rPr>
              <a:t>Recall-Oriented</a:t>
            </a:r>
            <a:r>
              <a:rPr lang="en-US" b="0" i="0" dirty="0">
                <a:solidFill>
                  <a:srgbClr val="1F2937"/>
                </a:solidFill>
                <a:effectLst/>
                <a:latin typeface="Source Sans Pro" panose="020B0503030403020204" pitchFamily="34" charset="0"/>
              </a:rPr>
              <a:t> Understudy for </a:t>
            </a:r>
            <a:r>
              <a:rPr lang="en-US" b="0" i="0" dirty="0" err="1">
                <a:solidFill>
                  <a:srgbClr val="1F2937"/>
                </a:solidFill>
                <a:effectLst/>
                <a:latin typeface="Source Sans Pro" panose="020B0503030403020204" pitchFamily="34" charset="0"/>
              </a:rPr>
              <a:t>Gisting</a:t>
            </a:r>
            <a:r>
              <a:rPr lang="en-US" b="0" i="0" dirty="0">
                <a:solidFill>
                  <a:srgbClr val="1F2937"/>
                </a:solidFill>
                <a:effectLst/>
                <a:latin typeface="Source Sans Pro" panose="020B0503030403020204" pitchFamily="34" charset="0"/>
              </a:rPr>
              <a:t>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3FA1-AD47-4454-C236-57CD79BF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 Loss and Rouge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D43EED-5AC7-8B85-FCB0-21226304B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286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02A8A5-E807-4831-02AB-D7B0FDBEC71B}"/>
              </a:ext>
            </a:extLst>
          </p:cNvPr>
          <p:cNvSpPr txBox="1"/>
          <p:nvPr/>
        </p:nvSpPr>
        <p:spPr>
          <a:xfrm>
            <a:off x="8804211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 panose="020F0502020204030204" pitchFamily="34" charset="0"/>
              </a:rPr>
              <a:t>Final perplexity: 14.17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51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Google Sans</vt:lpstr>
      <vt:lpstr>Aptos</vt:lpstr>
      <vt:lpstr>Aptos Display</vt:lpstr>
      <vt:lpstr>Arial</vt:lpstr>
      <vt:lpstr>Roboto</vt:lpstr>
      <vt:lpstr>Source Sans Pro</vt:lpstr>
      <vt:lpstr>Office Theme</vt:lpstr>
      <vt:lpstr>PowerPoint Presentation</vt:lpstr>
      <vt:lpstr>Eval Loss and Rouge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</dc:creator>
  <cp:lastModifiedBy>YC</cp:lastModifiedBy>
  <cp:revision>18</cp:revision>
  <dcterms:created xsi:type="dcterms:W3CDTF">2024-04-21T23:21:40Z</dcterms:created>
  <dcterms:modified xsi:type="dcterms:W3CDTF">2024-04-23T17:55:53Z</dcterms:modified>
</cp:coreProperties>
</file>