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6" r:id="rId3"/>
    <p:sldId id="267" r:id="rId4"/>
    <p:sldId id="259" r:id="rId5"/>
    <p:sldId id="262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BA43-E934-4FFD-92E1-04AE25432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48CE8-2D6C-9733-8C04-B2DC1A12C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F14BB-49F8-F4C3-A720-28465297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1EEC-ADDF-E85F-E3E5-533950DA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F6F4C-453D-32CC-E5B1-6CD1BC45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8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0B8E-B4DC-0EDC-82C6-2115BB45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45604-F8E2-FBAE-A99B-2D72F35E4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5679-6967-DECB-D37C-880FCB9B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74E01-60B8-6B83-B150-18A281F8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51F56-4F2A-DD16-74BE-CED50296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AE006-E8CA-7068-EF70-269C228C8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FF0FC-AEA0-1882-5960-9504B6AB8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F8B95-E78E-A17E-19DA-FD596276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5BC80-A6E4-7A96-DEA5-29483160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4B745-DAF7-8A6B-43C4-A58DD08C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1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6562-D1D7-9E55-6174-15AB3A35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D132-C74C-27D6-74B3-ECEAA84D9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238D0-3842-B6A1-C8FA-21CCC101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4387-1680-953E-B497-46583B08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E58A2-0223-0673-D9BD-746D2BEA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6AFB-FB3E-AFF8-9D4D-B0E386E4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9DE2-6AD5-45DD-0BF0-BBCEF56A4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20B08-1D26-3041-63BF-BB543AB2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1C8F-EE96-DCA7-1FE3-7D11D435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1EF29-E876-60C2-05A7-0F29C13C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0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6FD9-D15E-92BD-1EF3-A87AC0D9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E487-522A-95BF-5B3D-6E33ED63A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DDADA-00C4-E052-F6D0-2CEC6CD11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DD019-134C-3B41-F4FB-04AA9AD5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3493-4B5E-8613-B3D5-D5CDBC47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8324B-D215-3BE4-7E39-0D0E577E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82AC-7A16-13E0-E40F-9C26D87C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33095-51DD-7946-E399-3CFB5112E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8C130-ED02-E456-4B8C-6D6961226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AA84E-53B3-33ED-2B71-80EBF961D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DD682-A815-3F2E-B827-DE7DD96B6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001D0-C6E8-6AFC-82C6-5C0EE2C2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DD3F8-74EE-DB06-EF19-D49D4117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B3FED-BDBF-85D1-0CD3-DC431982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0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BD80-9A9B-3656-628F-18C26DC8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064E6-90E3-C6E9-569A-163910F7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8F3AE-5D1A-9AAA-06E0-549AFD7F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427DA-14C0-B5C9-5736-FE4678B1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4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04B42-C496-9618-BFFE-F88B4654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89841-9FD1-1382-1B96-BC20417B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F8A92-F4CA-4A20-C204-93B782A9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3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B575-455E-B915-4F3D-BBE8DFE9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F307-0B50-C897-DAEF-03B1828A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EF6CF-31D9-BFEE-C8A3-F68004B85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8AC91-6C3F-C3C3-9F0A-A4C7F148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F4D82-D658-C947-64DF-1004434F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85C76-E06D-EAD0-C715-AAED4214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6512-1A59-096D-0B5D-F6CEAF2D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3B55D-C992-B66E-CB82-15159F4E6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60766-F47F-F9CD-0845-6DEC522C2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CBF7F-9838-3B6C-33BB-94E14AC1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1CBA6-A6DA-0C41-A12A-A469CFF5CB5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1F17B-8F40-A52A-C27D-44EB39C9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4AD9-1CA2-DCC2-0DB9-3E7C423A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3BDC8-2262-D955-E18C-DF414582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9EC3E-719B-20FF-26F4-DD25BAD31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01ACC-ACA1-DDEF-E605-F3A4D2F73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1CBA6-A6DA-0C41-A12A-A469CFF5CB55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C0D1B-D3DF-084C-3583-0B74B0EDE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EF838-30B6-DC31-927C-2C1BF7C74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54B70-5C57-4F45-88CE-FB010A14C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2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BE9A-9FED-A770-10CE-04EE4B98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F5960CE-D5FD-1C90-6487-9BC2AC344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14" y="210205"/>
            <a:ext cx="11456202" cy="628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8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2125-83EE-A693-7CFC-A402582A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5A3ADD-E13E-B2F1-EB2C-624485B9B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526" y="291553"/>
            <a:ext cx="11284361" cy="5811838"/>
          </a:xfrm>
        </p:spPr>
      </p:pic>
    </p:spTree>
    <p:extLst>
      <p:ext uri="{BB962C8B-B14F-4D97-AF65-F5344CB8AC3E}">
        <p14:creationId xmlns:p14="http://schemas.microsoft.com/office/powerpoint/2010/main" val="252008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CCA0-F9A7-E3E3-E6C3-A591850D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D6818EEE-E0E4-895C-0216-6779A7731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923" y="365125"/>
            <a:ext cx="11230916" cy="5688834"/>
          </a:xfrm>
        </p:spPr>
      </p:pic>
    </p:spTree>
    <p:extLst>
      <p:ext uri="{BB962C8B-B14F-4D97-AF65-F5344CB8AC3E}">
        <p14:creationId xmlns:p14="http://schemas.microsoft.com/office/powerpoint/2010/main" val="29605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64D3-55FD-670A-C76B-4342F1B1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552F13F-78E9-B1EA-F371-03BD0B768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167" y="599089"/>
            <a:ext cx="9915623" cy="5325625"/>
          </a:xfrm>
        </p:spPr>
      </p:pic>
    </p:spTree>
    <p:extLst>
      <p:ext uri="{BB962C8B-B14F-4D97-AF65-F5344CB8AC3E}">
        <p14:creationId xmlns:p14="http://schemas.microsoft.com/office/powerpoint/2010/main" val="257271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DBCE-7583-29F7-BC3D-7E17442D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215C965-6303-0762-6AFC-AD89C718B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169" y="365125"/>
            <a:ext cx="11275661" cy="5811838"/>
          </a:xfrm>
        </p:spPr>
      </p:pic>
    </p:spTree>
    <p:extLst>
      <p:ext uri="{BB962C8B-B14F-4D97-AF65-F5344CB8AC3E}">
        <p14:creationId xmlns:p14="http://schemas.microsoft.com/office/powerpoint/2010/main" val="351285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5BEB-009F-8389-F4E9-A88A6E18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B6A5BC6-D9EC-8CF4-5658-63FA39AFA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9280"/>
            <a:ext cx="10748756" cy="5647231"/>
          </a:xfrm>
        </p:spPr>
      </p:pic>
    </p:spTree>
    <p:extLst>
      <p:ext uri="{BB962C8B-B14F-4D97-AF65-F5344CB8AC3E}">
        <p14:creationId xmlns:p14="http://schemas.microsoft.com/office/powerpoint/2010/main" val="163569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0084-63A3-B452-327E-31B1AA25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FD4F964-A45C-E0B2-5C22-FC99CCE8E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338" y="365125"/>
            <a:ext cx="10551757" cy="5475507"/>
          </a:xfrm>
        </p:spPr>
      </p:pic>
    </p:spTree>
    <p:extLst>
      <p:ext uri="{BB962C8B-B14F-4D97-AF65-F5344CB8AC3E}">
        <p14:creationId xmlns:p14="http://schemas.microsoft.com/office/powerpoint/2010/main" val="136678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D3C3-8647-BFA3-A970-8035BE2A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E1822279-2F19-4720-1BE0-A797112A7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969" y="239001"/>
            <a:ext cx="11218399" cy="5811838"/>
          </a:xfrm>
        </p:spPr>
      </p:pic>
    </p:spTree>
    <p:extLst>
      <p:ext uri="{BB962C8B-B14F-4D97-AF65-F5344CB8AC3E}">
        <p14:creationId xmlns:p14="http://schemas.microsoft.com/office/powerpoint/2010/main" val="99754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</Words>
  <Application>Microsoft Macintosh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  </vt:lpstr>
      <vt:lpstr> </vt:lpstr>
      <vt:lpstr>  </vt:lpstr>
      <vt:lpstr>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Nan Chen</dc:creator>
  <cp:lastModifiedBy>Nan Chen</cp:lastModifiedBy>
  <cp:revision>2</cp:revision>
  <dcterms:created xsi:type="dcterms:W3CDTF">2024-04-21T19:51:38Z</dcterms:created>
  <dcterms:modified xsi:type="dcterms:W3CDTF">2024-04-22T23:19:10Z</dcterms:modified>
</cp:coreProperties>
</file>