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3" r:id="rId3"/>
    <p:sldId id="258" r:id="rId4"/>
    <p:sldId id="259" r:id="rId5"/>
    <p:sldId id="257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BA43-E934-4FFD-92E1-04AE25432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48CE8-2D6C-9733-8C04-B2DC1A12C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14BB-49F8-F4C3-A720-28465297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1EEC-ADDF-E85F-E3E5-533950DA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F6F4C-453D-32CC-E5B1-6CD1BC45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8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0B8E-B4DC-0EDC-82C6-2115BB45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45604-F8E2-FBAE-A99B-2D72F35E4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5679-6967-DECB-D37C-880FCB9B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74E01-60B8-6B83-B150-18A281F8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51F56-4F2A-DD16-74BE-CED50296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AE006-E8CA-7068-EF70-269C228C8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FF0FC-AEA0-1882-5960-9504B6AB8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F8B95-E78E-A17E-19DA-FD596276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5BC80-A6E4-7A96-DEA5-29483160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4B745-DAF7-8A6B-43C4-A58DD08C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1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6562-D1D7-9E55-6174-15AB3A35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D132-C74C-27D6-74B3-ECEAA84D9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238D0-3842-B6A1-C8FA-21CCC101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4387-1680-953E-B497-46583B08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E58A2-0223-0673-D9BD-746D2BEA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6AFB-FB3E-AFF8-9D4D-B0E386E4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9DE2-6AD5-45DD-0BF0-BBCEF56A4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0B08-1D26-3041-63BF-BB543AB2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1C8F-EE96-DCA7-1FE3-7D11D435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1EF29-E876-60C2-05A7-0F29C13C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0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6FD9-D15E-92BD-1EF3-A87AC0D9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E487-522A-95BF-5B3D-6E33ED63A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DDADA-00C4-E052-F6D0-2CEC6CD11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DD019-134C-3B41-F4FB-04AA9AD5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3493-4B5E-8613-B3D5-D5CDBC47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8324B-D215-3BE4-7E39-0D0E577E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82AC-7A16-13E0-E40F-9C26D87C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33095-51DD-7946-E399-3CFB5112E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8C130-ED02-E456-4B8C-6D6961226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AA84E-53B3-33ED-2B71-80EBF961D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DD682-A815-3F2E-B827-DE7DD96B6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001D0-C6E8-6AFC-82C6-5C0EE2C2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DD3F8-74EE-DB06-EF19-D49D4117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B3FED-BDBF-85D1-0CD3-DC431982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0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BD80-9A9B-3656-628F-18C26DC8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064E6-90E3-C6E9-569A-163910F7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8F3AE-5D1A-9AAA-06E0-549AFD7F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427DA-14C0-B5C9-5736-FE4678B1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4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04B42-C496-9618-BFFE-F88B4654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89841-9FD1-1382-1B96-BC20417B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F8A92-F4CA-4A20-C204-93B782A9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3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B575-455E-B915-4F3D-BBE8DFE9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F307-0B50-C897-DAEF-03B1828A4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EF6CF-31D9-BFEE-C8A3-F68004B85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8AC91-6C3F-C3C3-9F0A-A4C7F148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F4D82-D658-C947-64DF-1004434F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85C76-E06D-EAD0-C715-AAED4214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6512-1A59-096D-0B5D-F6CEAF2D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3B55D-C992-B66E-CB82-15159F4E6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60766-F47F-F9CD-0845-6DEC522C2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CBF7F-9838-3B6C-33BB-94E14AC1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1F17B-8F40-A52A-C27D-44EB39C9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34AD9-1CA2-DCC2-0DB9-3E7C423A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3BDC8-2262-D955-E18C-DF414582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9EC3E-719B-20FF-26F4-DD25BAD31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01ACC-ACA1-DDEF-E605-F3A4D2F73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1CBA6-A6DA-0C41-A12A-A469CFF5CB5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C0D1B-D3DF-084C-3583-0B74B0EDE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EF838-30B6-DC31-927C-2C1BF7C74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2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32EB-E902-64DA-422A-23E0B206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9CDCF8E4-6FF4-BE73-63AD-9338B8F09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573" y="1027906"/>
            <a:ext cx="8542334" cy="4351338"/>
          </a:xfrm>
        </p:spPr>
      </p:pic>
    </p:spTree>
    <p:extLst>
      <p:ext uri="{BB962C8B-B14F-4D97-AF65-F5344CB8AC3E}">
        <p14:creationId xmlns:p14="http://schemas.microsoft.com/office/powerpoint/2010/main" val="399394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8B2A-95A2-154C-749C-29154466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AD04C6-C068-9777-6AE4-067A91825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895" y="164899"/>
            <a:ext cx="8153421" cy="5917471"/>
          </a:xfrm>
        </p:spPr>
      </p:pic>
    </p:spTree>
    <p:extLst>
      <p:ext uri="{BB962C8B-B14F-4D97-AF65-F5344CB8AC3E}">
        <p14:creationId xmlns:p14="http://schemas.microsoft.com/office/powerpoint/2010/main" val="37728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497C-BB27-1140-45B0-CDEA43C0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8D6BE1-5145-5B83-A2ED-B1216690E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98" y="365125"/>
            <a:ext cx="8215229" cy="5811838"/>
          </a:xfrm>
        </p:spPr>
      </p:pic>
    </p:spTree>
    <p:extLst>
      <p:ext uri="{BB962C8B-B14F-4D97-AF65-F5344CB8AC3E}">
        <p14:creationId xmlns:p14="http://schemas.microsoft.com/office/powerpoint/2010/main" val="112460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64D3-55FD-670A-C76B-4342F1B1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E5567AF-BD45-D604-CC7C-B906B8B79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977" y="365125"/>
            <a:ext cx="7716828" cy="5811838"/>
          </a:xfrm>
        </p:spPr>
      </p:pic>
    </p:spTree>
    <p:extLst>
      <p:ext uri="{BB962C8B-B14F-4D97-AF65-F5344CB8AC3E}">
        <p14:creationId xmlns:p14="http://schemas.microsoft.com/office/powerpoint/2010/main" val="257271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7D56-78AF-C750-8DC6-95B9898B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3262C0B-7294-B80F-8928-D3E362BA3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168" y="0"/>
            <a:ext cx="8921578" cy="6807579"/>
          </a:xfrm>
        </p:spPr>
      </p:pic>
    </p:spTree>
    <p:extLst>
      <p:ext uri="{BB962C8B-B14F-4D97-AF65-F5344CB8AC3E}">
        <p14:creationId xmlns:p14="http://schemas.microsoft.com/office/powerpoint/2010/main" val="201604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5BEB-009F-8389-F4E9-A88A6E18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DDA9B3-2755-3E98-6B17-483A06D6C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038" y="278627"/>
            <a:ext cx="7476850" cy="5811838"/>
          </a:xfrm>
        </p:spPr>
      </p:pic>
    </p:spTree>
    <p:extLst>
      <p:ext uri="{BB962C8B-B14F-4D97-AF65-F5344CB8AC3E}">
        <p14:creationId xmlns:p14="http://schemas.microsoft.com/office/powerpoint/2010/main" val="163569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0084-63A3-B452-327E-31B1AA25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DFB7746-5DA4-33EA-1708-D4F169972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499" y="222421"/>
            <a:ext cx="7876736" cy="5966898"/>
          </a:xfrm>
        </p:spPr>
      </p:pic>
    </p:spTree>
    <p:extLst>
      <p:ext uri="{BB962C8B-B14F-4D97-AF65-F5344CB8AC3E}">
        <p14:creationId xmlns:p14="http://schemas.microsoft.com/office/powerpoint/2010/main" val="136678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DBCE-7583-29F7-BC3D-7E17442D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 descr="A screenshot of a chat&#10;&#10;Description automatically generated">
            <a:extLst>
              <a:ext uri="{FF2B5EF4-FFF2-40B4-BE49-F238E27FC236}">
                <a16:creationId xmlns:a16="http://schemas.microsoft.com/office/drawing/2014/main" id="{7303B341-00C8-47B4-B109-B169E8DEC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467544"/>
            <a:ext cx="8229600" cy="6198615"/>
          </a:xfrm>
        </p:spPr>
      </p:pic>
    </p:spTree>
    <p:extLst>
      <p:ext uri="{BB962C8B-B14F-4D97-AF65-F5344CB8AC3E}">
        <p14:creationId xmlns:p14="http://schemas.microsoft.com/office/powerpoint/2010/main" val="351285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717C-6692-0568-737C-5F43F14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AA9-5EFA-B4CC-654F-D1B32411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User Interface</a:t>
            </a:r>
          </a:p>
          <a:p>
            <a:r>
              <a:rPr lang="en-US" dirty="0"/>
              <a:t>Processing Time</a:t>
            </a:r>
          </a:p>
          <a:p>
            <a:r>
              <a:rPr lang="en-US" dirty="0"/>
              <a:t>Data Formatting</a:t>
            </a:r>
          </a:p>
        </p:txBody>
      </p:sp>
    </p:spTree>
    <p:extLst>
      <p:ext uri="{BB962C8B-B14F-4D97-AF65-F5344CB8AC3E}">
        <p14:creationId xmlns:p14="http://schemas.microsoft.com/office/powerpoint/2010/main" val="216127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</Words>
  <Application>Microsoft Macintosh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  </vt:lpstr>
      <vt:lpstr> </vt:lpstr>
      <vt:lpstr>  </vt:lpstr>
      <vt:lpstr>  </vt:lpstr>
      <vt:lpstr>   </vt:lpstr>
      <vt:lpstr>  </vt:lpstr>
      <vt:lpstr>  </vt:lpstr>
      <vt:lpstr> </vt:lpstr>
      <vt:lpstr>Lessons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Nan Chen</dc:creator>
  <cp:lastModifiedBy>Nan Chen</cp:lastModifiedBy>
  <cp:revision>1</cp:revision>
  <dcterms:created xsi:type="dcterms:W3CDTF">2024-04-21T19:51:38Z</dcterms:created>
  <dcterms:modified xsi:type="dcterms:W3CDTF">2024-04-21T20:26:04Z</dcterms:modified>
</cp:coreProperties>
</file>