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66" r:id="rId4"/>
    <p:sldId id="267" r:id="rId5"/>
    <p:sldId id="259" r:id="rId6"/>
    <p:sldId id="262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BA43-E934-4FFD-92E1-04AE2543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48CE8-2D6C-9733-8C04-B2DC1A12C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14BB-49F8-F4C3-A720-28465297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1EEC-ADDF-E85F-E3E5-533950DA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6F4C-453D-32CC-E5B1-6CD1BC4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B8E-B4DC-0EDC-82C6-2115BB45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45604-F8E2-FBAE-A99B-2D72F35E4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5679-6967-DECB-D37C-880FCB9B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4E01-60B8-6B83-B150-18A281F8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1F56-4F2A-DD16-74BE-CED50296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AE006-E8CA-7068-EF70-269C228C8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FF0FC-AEA0-1882-5960-9504B6AB8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8B95-E78E-A17E-19DA-FD596276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BC80-A6E4-7A96-DEA5-29483160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B745-DAF7-8A6B-43C4-A58DD08C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6562-D1D7-9E55-6174-15AB3A35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D132-C74C-27D6-74B3-ECEAA84D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38D0-3842-B6A1-C8FA-21CCC101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4387-1680-953E-B497-46583B08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58A2-0223-0673-D9BD-746D2BEA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6AFB-FB3E-AFF8-9D4D-B0E386E4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9DE2-6AD5-45DD-0BF0-BBCEF56A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0B08-1D26-3041-63BF-BB543AB2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1C8F-EE96-DCA7-1FE3-7D11D435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EF29-E876-60C2-05A7-0F29C13C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FD9-D15E-92BD-1EF3-A87AC0D9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E487-522A-95BF-5B3D-6E33ED63A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DDADA-00C4-E052-F6D0-2CEC6CD1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DD019-134C-3B41-F4FB-04AA9AD5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3493-4B5E-8613-B3D5-D5CDBC47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8324B-D215-3BE4-7E39-0D0E577E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82AC-7A16-13E0-E40F-9C26D87C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33095-51DD-7946-E399-3CFB5112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8C130-ED02-E456-4B8C-6D696122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AA84E-53B3-33ED-2B71-80EBF961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D682-A815-3F2E-B827-DE7DD96B6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001D0-C6E8-6AFC-82C6-5C0EE2C2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D3F8-74EE-DB06-EF19-D49D4117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B3FED-BDBF-85D1-0CD3-DC43198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BD80-9A9B-3656-628F-18C26DC8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064E6-90E3-C6E9-569A-163910F7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8F3AE-5D1A-9AAA-06E0-549AFD7F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427DA-14C0-B5C9-5736-FE4678B1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04B42-C496-9618-BFFE-F88B4654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9841-9FD1-1382-1B96-BC20417B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F8A92-F4CA-4A20-C204-93B782A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B575-455E-B915-4F3D-BBE8DFE9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F307-0B50-C897-DAEF-03B1828A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EF6CF-31D9-BFEE-C8A3-F68004B8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AC91-6C3F-C3C3-9F0A-A4C7F148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F4D82-D658-C947-64DF-1004434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5C76-E06D-EAD0-C715-AAED4214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6512-1A59-096D-0B5D-F6CEAF2D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3B55D-C992-B66E-CB82-15159F4E6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60766-F47F-F9CD-0845-6DEC522C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CBF7F-9838-3B6C-33BB-94E14AC1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F17B-8F40-A52A-C27D-44EB39C9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4AD9-1CA2-DCC2-0DB9-3E7C423A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BDC8-2262-D955-E18C-DF41458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9EC3E-719B-20FF-26F4-DD25BAD3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1ACC-ACA1-DDEF-E605-F3A4D2F73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1CBA6-A6DA-0C41-A12A-A469CFF5CB5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C0D1B-D3DF-084C-3583-0B74B0ED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EF838-30B6-DC31-927C-2C1BF7C74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2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FDEB-C59F-1027-5443-438AFD50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89E2-10DA-D348-EF88-39FB3740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Now I will introduce our development in hugging face. In the hugging face, we Create organization for our team, and then we uploaded the model we trained and create an </a:t>
            </a:r>
            <a:r>
              <a:rPr lang="en-US" dirty="0" err="1"/>
              <a:t>streamlit</a:t>
            </a:r>
            <a:r>
              <a:rPr lang="en-US" dirty="0"/>
              <a:t> app in the space to leverage the model, it is an easy interactive user interface , but it takes over three </a:t>
            </a:r>
            <a:r>
              <a:rPr lang="en-US" dirty="0" err="1"/>
              <a:t>miniutes</a:t>
            </a:r>
            <a:r>
              <a:rPr lang="en-US" dirty="0"/>
              <a:t> to finish running the model in the space, so we have some screen shots to demo this. </a:t>
            </a:r>
          </a:p>
          <a:p>
            <a:endParaRPr lang="en-US" dirty="0"/>
          </a:p>
          <a:p>
            <a:r>
              <a:rPr lang="en-US" dirty="0"/>
              <a:t>start the app, it will show an input container, and a "clear" button. </a:t>
            </a:r>
          </a:p>
          <a:p>
            <a:endParaRPr lang="en-US" dirty="0"/>
          </a:p>
          <a:p>
            <a:r>
              <a:rPr lang="en-US" dirty="0"/>
              <a:t>in input container, user input product/gender/profession/hobby, and then click "submit"  button, </a:t>
            </a:r>
          </a:p>
          <a:p>
            <a:endParaRPr lang="en-US" dirty="0"/>
          </a:p>
          <a:p>
            <a:r>
              <a:rPr lang="en-US" dirty="0"/>
              <a:t>wait for </a:t>
            </a:r>
            <a:r>
              <a:rPr lang="en-US" dirty="0" err="1"/>
              <a:t>miniutes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it will show another output container which shows both the user input and the email generated by the model, </a:t>
            </a:r>
          </a:p>
          <a:p>
            <a:endParaRPr lang="en-US" dirty="0"/>
          </a:p>
          <a:p>
            <a:r>
              <a:rPr lang="en-US" dirty="0"/>
              <a:t>then click "clear" button, it will clear the output container, </a:t>
            </a:r>
          </a:p>
          <a:p>
            <a:endParaRPr lang="en-US" dirty="0"/>
          </a:p>
          <a:p>
            <a:r>
              <a:rPr lang="en-US" dirty="0"/>
              <a:t>user can retry.</a:t>
            </a:r>
          </a:p>
        </p:txBody>
      </p:sp>
    </p:spTree>
    <p:extLst>
      <p:ext uri="{BB962C8B-B14F-4D97-AF65-F5344CB8AC3E}">
        <p14:creationId xmlns:p14="http://schemas.microsoft.com/office/powerpoint/2010/main" val="35029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BE9A-9FED-A770-10CE-04EE4B98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5960CE-D5FD-1C90-6487-9BC2AC34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14" y="210205"/>
            <a:ext cx="11456202" cy="62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2125-83EE-A693-7CFC-A402582A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5A3ADD-E13E-B2F1-EB2C-624485B9B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377" y="365125"/>
            <a:ext cx="11141510" cy="573826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C3B677-9ED2-8970-1630-A9A48FDE702C}"/>
              </a:ext>
            </a:extLst>
          </p:cNvPr>
          <p:cNvSpPr/>
          <p:nvPr/>
        </p:nvSpPr>
        <p:spPr>
          <a:xfrm>
            <a:off x="378372" y="1135117"/>
            <a:ext cx="1818290" cy="704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the app</a:t>
            </a:r>
          </a:p>
        </p:txBody>
      </p:sp>
    </p:spTree>
    <p:extLst>
      <p:ext uri="{BB962C8B-B14F-4D97-AF65-F5344CB8AC3E}">
        <p14:creationId xmlns:p14="http://schemas.microsoft.com/office/powerpoint/2010/main" val="252008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CCA0-F9A7-E3E3-E6C3-A591850D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6818EEE-E0E4-895C-0216-6779A7731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23" y="365125"/>
            <a:ext cx="11230916" cy="568883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F14E4A-9407-201D-E9DC-9F8786D805E8}"/>
              </a:ext>
            </a:extLst>
          </p:cNvPr>
          <p:cNvSpPr/>
          <p:nvPr/>
        </p:nvSpPr>
        <p:spPr>
          <a:xfrm>
            <a:off x="388883" y="1303283"/>
            <a:ext cx="1513489" cy="662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9605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64D3-55FD-670A-C76B-4342F1B1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552F13F-78E9-B1EA-F371-03BD0B76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167" y="599089"/>
            <a:ext cx="9915623" cy="532562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F4C746-A723-B6D2-CEAF-80279AE8A445}"/>
              </a:ext>
            </a:extLst>
          </p:cNvPr>
          <p:cNvSpPr/>
          <p:nvPr/>
        </p:nvSpPr>
        <p:spPr>
          <a:xfrm>
            <a:off x="430924" y="1429407"/>
            <a:ext cx="1818290" cy="630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minutes</a:t>
            </a:r>
          </a:p>
        </p:txBody>
      </p:sp>
    </p:spTree>
    <p:extLst>
      <p:ext uri="{BB962C8B-B14F-4D97-AF65-F5344CB8AC3E}">
        <p14:creationId xmlns:p14="http://schemas.microsoft.com/office/powerpoint/2010/main" val="257271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DBCE-7583-29F7-BC3D-7E17442D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215C965-6303-0762-6AFC-AD89C718B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69" y="365125"/>
            <a:ext cx="11275661" cy="58118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FF7E41-7915-3689-DD2E-8D055AB80FED}"/>
              </a:ext>
            </a:extLst>
          </p:cNvPr>
          <p:cNvSpPr/>
          <p:nvPr/>
        </p:nvSpPr>
        <p:spPr>
          <a:xfrm>
            <a:off x="367863" y="1282263"/>
            <a:ext cx="1261241" cy="546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1285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BEB-009F-8389-F4E9-A88A6E18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6A5BC6-D9EC-8CF4-5658-63FA39AFA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9280"/>
            <a:ext cx="10748756" cy="564723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1D520F-AF10-C993-8F5A-1BF956880A14}"/>
              </a:ext>
            </a:extLst>
          </p:cNvPr>
          <p:cNvSpPr/>
          <p:nvPr/>
        </p:nvSpPr>
        <p:spPr>
          <a:xfrm>
            <a:off x="388883" y="1164733"/>
            <a:ext cx="1376855" cy="62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163569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0084-63A3-B452-327E-31B1AA25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D4F964-A45C-E0B2-5C22-FC99CCE8E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338" y="365125"/>
            <a:ext cx="10551757" cy="547550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99AFC8-F1FF-0826-53F5-FACC6F079983}"/>
              </a:ext>
            </a:extLst>
          </p:cNvPr>
          <p:cNvSpPr/>
          <p:nvPr/>
        </p:nvSpPr>
        <p:spPr>
          <a:xfrm>
            <a:off x="500633" y="1385888"/>
            <a:ext cx="1282262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Retry</a:t>
            </a:r>
          </a:p>
        </p:txBody>
      </p:sp>
    </p:spTree>
    <p:extLst>
      <p:ext uri="{BB962C8B-B14F-4D97-AF65-F5344CB8AC3E}">
        <p14:creationId xmlns:p14="http://schemas.microsoft.com/office/powerpoint/2010/main" val="136678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D3C3-8647-BFA3-A970-8035BE2A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1822279-2F19-4720-1BE0-A797112A7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69" y="239001"/>
            <a:ext cx="11218399" cy="5811838"/>
          </a:xfrm>
        </p:spPr>
      </p:pic>
    </p:spTree>
    <p:extLst>
      <p:ext uri="{BB962C8B-B14F-4D97-AF65-F5344CB8AC3E}">
        <p14:creationId xmlns:p14="http://schemas.microsoft.com/office/powerpoint/2010/main" val="99754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174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 </vt:lpstr>
      <vt:lpstr>PowerPoint Presentation</vt:lpstr>
      <vt:lpstr>PowerPoint Presentation</vt:lpstr>
      <vt:lpstr>PowerPoint Presentation</vt:lpstr>
      <vt:lpstr>  </vt:lpstr>
      <vt:lpstr> </vt:lpstr>
      <vt:lpstr>  </vt:lpstr>
      <vt:lpstr>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Nan Chen</dc:creator>
  <cp:lastModifiedBy>Nan Chen</cp:lastModifiedBy>
  <cp:revision>3</cp:revision>
  <dcterms:created xsi:type="dcterms:W3CDTF">2024-04-21T19:51:38Z</dcterms:created>
  <dcterms:modified xsi:type="dcterms:W3CDTF">2024-04-23T18:30:44Z</dcterms:modified>
</cp:coreProperties>
</file>