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59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54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9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evaluate/inde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spaces/evaluate-metric/bleu" TargetMode="External"/><Relationship Id="rId4" Type="http://schemas.openxmlformats.org/officeDocument/2006/relationships/hyperlink" Target="https://huggingface.co/evaluate-metri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319599" y="222361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Generating Personalized Emails with GPT-2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6319599" y="563379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6319599" y="5700474"/>
            <a:ext cx="66363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Group O: Yun Cao, Yue Liu, </a:t>
            </a:r>
            <a:r>
              <a:rPr lang="en-US" sz="2187" b="1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Muyang</a:t>
            </a: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Cheng, Nan Chen</a:t>
            </a:r>
            <a:endParaRPr lang="en-US" sz="2187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5238A-CDB2-3CF0-4F82-26B968E725A4}"/>
              </a:ext>
            </a:extLst>
          </p:cNvPr>
          <p:cNvSpPr/>
          <p:nvPr/>
        </p:nvSpPr>
        <p:spPr>
          <a:xfrm>
            <a:off x="0" y="0"/>
            <a:ext cx="6115792" cy="8229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391596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01078" y="663159"/>
            <a:ext cx="73811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Current Model</a:t>
            </a:r>
            <a:endParaRPr lang="en-US" sz="4374" dirty="0"/>
          </a:p>
        </p:txBody>
      </p:sp>
      <p:sp>
        <p:nvSpPr>
          <p:cNvPr id="14" name="Text 12"/>
          <p:cNvSpPr/>
          <p:nvPr/>
        </p:nvSpPr>
        <p:spPr>
          <a:xfrm>
            <a:off x="7541181" y="563975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095B9B-5A2D-DAA3-91D9-35C60C0F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6" y="5995155"/>
            <a:ext cx="4152900" cy="1714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38ECD8-C059-74CC-4A23-CF47120A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" y="2226104"/>
            <a:ext cx="4165600" cy="381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E560AA-CAEE-EAC0-8C6A-2D68430267F9}"/>
              </a:ext>
            </a:extLst>
          </p:cNvPr>
          <p:cNvSpPr txBox="1"/>
          <p:nvPr/>
        </p:nvSpPr>
        <p:spPr>
          <a:xfrm>
            <a:off x="7315199" y="1745673"/>
            <a:ext cx="642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does perplexity mean?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DA0AD3-EF5B-4706-EC31-81F7B6920FFC}"/>
              </a:ext>
            </a:extLst>
          </p:cNvPr>
          <p:cNvSpPr/>
          <p:nvPr/>
        </p:nvSpPr>
        <p:spPr>
          <a:xfrm>
            <a:off x="8781867" y="3259812"/>
            <a:ext cx="3491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Uncertainty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BA28C-88CC-FAAC-3E47-6E106264F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16" y="1746388"/>
            <a:ext cx="44196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344384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2037993" y="2456726"/>
            <a:ext cx="8049904" cy="558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3"/>
              </a:rPr>
              <a:t>Evaluation</a:t>
            </a: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on Hugging face. </a:t>
            </a:r>
            <a:endParaRPr lang="en-US" sz="280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412CF80B-2DD1-7C03-7068-064E5E900DAF}"/>
              </a:ext>
            </a:extLst>
          </p:cNvPr>
          <p:cNvSpPr/>
          <p:nvPr/>
        </p:nvSpPr>
        <p:spPr>
          <a:xfrm>
            <a:off x="2037993" y="3698455"/>
            <a:ext cx="8049904" cy="558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Open Sans" panose="020B0606030504020204" pitchFamily="34" charset="0"/>
              </a:rPr>
              <a:t>Current available criteria </a:t>
            </a:r>
            <a:r>
              <a:rPr lang="en-US" sz="2800" dirty="0">
                <a:solidFill>
                  <a:srgbClr val="333333"/>
                </a:solidFill>
                <a:latin typeface="Open Sans" panose="020B0606030504020204" pitchFamily="34" charset="0"/>
                <a:hlinkClick r:id="rId4"/>
              </a:rPr>
              <a:t>metric</a:t>
            </a:r>
            <a:endParaRPr lang="en-US" sz="2800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4C9B6A16-B901-E599-8657-40CF673F1A83}"/>
              </a:ext>
            </a:extLst>
          </p:cNvPr>
          <p:cNvSpPr/>
          <p:nvPr/>
        </p:nvSpPr>
        <p:spPr>
          <a:xfrm>
            <a:off x="2037993" y="4848508"/>
            <a:ext cx="8049904" cy="558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Next evaluation: </a:t>
            </a: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5"/>
              </a:rPr>
              <a:t>BLEU</a:t>
            </a: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8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E1A9D79-CE61-17E4-40FA-24CFC597983A}"/>
              </a:ext>
            </a:extLst>
          </p:cNvPr>
          <p:cNvSpPr/>
          <p:nvPr/>
        </p:nvSpPr>
        <p:spPr>
          <a:xfrm>
            <a:off x="601078" y="663159"/>
            <a:ext cx="73811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Current Model</a:t>
            </a:r>
            <a:endParaRPr lang="en-US" sz="4374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10A02-1941-C8C8-5264-024E632987A0}"/>
              </a:ext>
            </a:extLst>
          </p:cNvPr>
          <p:cNvSpPr txBox="1"/>
          <p:nvPr/>
        </p:nvSpPr>
        <p:spPr>
          <a:xfrm>
            <a:off x="6365174" y="4848508"/>
            <a:ext cx="57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937"/>
                </a:solidFill>
                <a:effectLst/>
                <a:latin typeface="Source Sans Pro" panose="020B0503030403020204" pitchFamily="34" charset="0"/>
              </a:rPr>
              <a:t>Bilingual Evaluation Understudy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344384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E1A9D79-CE61-17E4-40FA-24CFC597983A}"/>
              </a:ext>
            </a:extLst>
          </p:cNvPr>
          <p:cNvSpPr/>
          <p:nvPr/>
        </p:nvSpPr>
        <p:spPr>
          <a:xfrm>
            <a:off x="601078" y="663159"/>
            <a:ext cx="73811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Current Model</a:t>
            </a:r>
            <a:endParaRPr lang="en-US" sz="4374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AD2EC-C900-CE0D-D64A-E87CDE0C3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81" y="2211283"/>
            <a:ext cx="12961398" cy="3785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F12EF5-EBA1-0E4F-6FCC-63FA519CC3B5}"/>
              </a:ext>
            </a:extLst>
          </p:cNvPr>
          <p:cNvSpPr txBox="1"/>
          <p:nvPr/>
        </p:nvSpPr>
        <p:spPr>
          <a:xfrm>
            <a:off x="1116281" y="1676307"/>
            <a:ext cx="431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output</a:t>
            </a:r>
          </a:p>
        </p:txBody>
      </p:sp>
    </p:spTree>
    <p:extLst>
      <p:ext uri="{BB962C8B-B14F-4D97-AF65-F5344CB8AC3E}">
        <p14:creationId xmlns:p14="http://schemas.microsoft.com/office/powerpoint/2010/main" val="24455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344384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E1A9D79-CE61-17E4-40FA-24CFC597983A}"/>
              </a:ext>
            </a:extLst>
          </p:cNvPr>
          <p:cNvSpPr/>
          <p:nvPr/>
        </p:nvSpPr>
        <p:spPr>
          <a:xfrm>
            <a:off x="601078" y="663159"/>
            <a:ext cx="73811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Spaces</a:t>
            </a:r>
            <a:endParaRPr lang="en-US" sz="4374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045F50-A9EB-B805-BBC4-CE877234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8" y="1789922"/>
            <a:ext cx="5928756" cy="5338523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3F80D6CB-6510-163E-D8BB-B6DF9FA7AB57}"/>
              </a:ext>
            </a:extLst>
          </p:cNvPr>
          <p:cNvSpPr/>
          <p:nvPr/>
        </p:nvSpPr>
        <p:spPr>
          <a:xfrm>
            <a:off x="7850317" y="663158"/>
            <a:ext cx="73811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Ethical considerations</a:t>
            </a:r>
            <a:endParaRPr lang="en-US" sz="4374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A1190-435D-359A-B2DC-624C1A83352A}"/>
              </a:ext>
            </a:extLst>
          </p:cNvPr>
          <p:cNvSpPr txBox="1"/>
          <p:nvPr/>
        </p:nvSpPr>
        <p:spPr>
          <a:xfrm>
            <a:off x="8241474" y="1852551"/>
            <a:ext cx="42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Definition of Spam and Phishing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FC44C-5F06-837E-3901-F2F91B95C739}"/>
              </a:ext>
            </a:extLst>
          </p:cNvPr>
          <p:cNvSpPr txBox="1"/>
          <p:nvPr/>
        </p:nvSpPr>
        <p:spPr>
          <a:xfrm>
            <a:off x="8241474" y="3014353"/>
            <a:ext cx="42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Spam Target: Advertisement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CE5B5-9AA4-B965-0ACD-D6F2C5F7437C}"/>
              </a:ext>
            </a:extLst>
          </p:cNvPr>
          <p:cNvSpPr txBox="1"/>
          <p:nvPr/>
        </p:nvSpPr>
        <p:spPr>
          <a:xfrm>
            <a:off x="8241474" y="4228350"/>
            <a:ext cx="42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Phishing Feature: Fake </a:t>
            </a:r>
            <a:r>
              <a:rPr lang="en-US" sz="2400" dirty="0" err="1"/>
              <a:t>url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58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115026" y="602456"/>
            <a:ext cx="5842754" cy="684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88"/>
              </a:lnSpc>
              <a:buNone/>
            </a:pPr>
            <a:r>
              <a:rPr lang="en-US" sz="431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Development Timeline</a:t>
            </a:r>
            <a:endParaRPr lang="en-US" sz="4310" dirty="0"/>
          </a:p>
        </p:txBody>
      </p:sp>
      <p:sp>
        <p:nvSpPr>
          <p:cNvPr id="7" name="Shape 4"/>
          <p:cNvSpPr/>
          <p:nvPr/>
        </p:nvSpPr>
        <p:spPr>
          <a:xfrm>
            <a:off x="7301627" y="1614964"/>
            <a:ext cx="27265" cy="6012061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6302633" y="2018526"/>
            <a:ext cx="766286" cy="27265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7068919" y="1785938"/>
            <a:ext cx="492562" cy="492562"/>
          </a:xfrm>
          <a:prstGeom prst="roundRect">
            <a:avLst>
              <a:gd name="adj" fmla="val 1333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7238107" y="1827014"/>
            <a:ext cx="154067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586" dirty="0"/>
          </a:p>
        </p:txBody>
      </p:sp>
      <p:sp>
        <p:nvSpPr>
          <p:cNvPr id="11" name="Text 8"/>
          <p:cNvSpPr/>
          <p:nvPr/>
        </p:nvSpPr>
        <p:spPr>
          <a:xfrm>
            <a:off x="3374112" y="1833801"/>
            <a:ext cx="273689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94"/>
              </a:lnSpc>
              <a:buNone/>
            </a:pPr>
            <a:r>
              <a:rPr lang="en-US" sz="2155" dirty="0">
                <a:solidFill>
                  <a:srgbClr val="124E73"/>
                </a:solidFill>
                <a:latin typeface="MuseoModerno" pitchFamily="34" charset="0"/>
              </a:rPr>
              <a:t>Thursday</a:t>
            </a:r>
            <a:endParaRPr lang="en-US" sz="2155" dirty="0"/>
          </a:p>
        </p:txBody>
      </p:sp>
      <p:sp>
        <p:nvSpPr>
          <p:cNvPr id="12" name="Text 9"/>
          <p:cNvSpPr/>
          <p:nvPr/>
        </p:nvSpPr>
        <p:spPr>
          <a:xfrm>
            <a:off x="2115026" y="2307193"/>
            <a:ext cx="3995976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58"/>
              </a:lnSpc>
              <a:buNone/>
            </a:pPr>
            <a:r>
              <a:rPr lang="en-US" sz="172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Finish BLEU evaluation</a:t>
            </a:r>
            <a:endParaRPr lang="en-US" sz="1724" dirty="0"/>
          </a:p>
        </p:txBody>
      </p:sp>
      <p:sp>
        <p:nvSpPr>
          <p:cNvPr id="13" name="Shape 10"/>
          <p:cNvSpPr/>
          <p:nvPr/>
        </p:nvSpPr>
        <p:spPr>
          <a:xfrm>
            <a:off x="7561481" y="3113068"/>
            <a:ext cx="766286" cy="27265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1"/>
          <p:cNvSpPr/>
          <p:nvPr/>
        </p:nvSpPr>
        <p:spPr>
          <a:xfrm>
            <a:off x="7068919" y="2880479"/>
            <a:ext cx="492562" cy="492562"/>
          </a:xfrm>
          <a:prstGeom prst="roundRect">
            <a:avLst>
              <a:gd name="adj" fmla="val 1333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7223820" y="2921556"/>
            <a:ext cx="182642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586" dirty="0"/>
          </a:p>
        </p:txBody>
      </p:sp>
      <p:sp>
        <p:nvSpPr>
          <p:cNvPr id="16" name="Text 13"/>
          <p:cNvSpPr/>
          <p:nvPr/>
        </p:nvSpPr>
        <p:spPr>
          <a:xfrm>
            <a:off x="8519398" y="2928342"/>
            <a:ext cx="273689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Friday</a:t>
            </a:r>
            <a:endParaRPr lang="en-US" sz="2155" dirty="0"/>
          </a:p>
        </p:txBody>
      </p:sp>
      <p:sp>
        <p:nvSpPr>
          <p:cNvPr id="17" name="Text 14"/>
          <p:cNvSpPr/>
          <p:nvPr/>
        </p:nvSpPr>
        <p:spPr>
          <a:xfrm>
            <a:off x="8519398" y="3401735"/>
            <a:ext cx="3995976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8"/>
              </a:lnSpc>
              <a:buNone/>
            </a:pPr>
            <a:r>
              <a:rPr lang="en-US" sz="172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Validate model generation results</a:t>
            </a:r>
            <a:endParaRPr lang="en-US" sz="1724" dirty="0"/>
          </a:p>
        </p:txBody>
      </p:sp>
      <p:sp>
        <p:nvSpPr>
          <p:cNvPr id="18" name="Shape 15"/>
          <p:cNvSpPr/>
          <p:nvPr/>
        </p:nvSpPr>
        <p:spPr>
          <a:xfrm>
            <a:off x="6302633" y="4098191"/>
            <a:ext cx="766286" cy="27265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6"/>
          <p:cNvSpPr/>
          <p:nvPr/>
        </p:nvSpPr>
        <p:spPr>
          <a:xfrm>
            <a:off x="7068919" y="3865602"/>
            <a:ext cx="492562" cy="492562"/>
          </a:xfrm>
          <a:prstGeom prst="roundRect">
            <a:avLst>
              <a:gd name="adj" fmla="val 1333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7222867" y="3906679"/>
            <a:ext cx="184547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586" dirty="0"/>
          </a:p>
        </p:txBody>
      </p:sp>
      <p:sp>
        <p:nvSpPr>
          <p:cNvPr id="21" name="Text 18"/>
          <p:cNvSpPr/>
          <p:nvPr/>
        </p:nvSpPr>
        <p:spPr>
          <a:xfrm>
            <a:off x="3374112" y="3913465"/>
            <a:ext cx="273689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94"/>
              </a:lnSpc>
              <a:buNone/>
            </a:pPr>
            <a:r>
              <a:rPr lang="en-US" sz="215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Saturday</a:t>
            </a:r>
            <a:endParaRPr lang="en-US" sz="2155" dirty="0"/>
          </a:p>
        </p:txBody>
      </p:sp>
      <p:sp>
        <p:nvSpPr>
          <p:cNvPr id="22" name="Text 19"/>
          <p:cNvSpPr/>
          <p:nvPr/>
        </p:nvSpPr>
        <p:spPr>
          <a:xfrm>
            <a:off x="2115026" y="4386858"/>
            <a:ext cx="3995976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58"/>
              </a:lnSpc>
              <a:buNone/>
            </a:pPr>
            <a:r>
              <a:rPr lang="en-US" sz="172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 Space </a:t>
            </a:r>
            <a:r>
              <a:rPr lang="en-US" sz="1724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the model</a:t>
            </a:r>
            <a:endParaRPr lang="en-US" sz="1724" dirty="0"/>
          </a:p>
        </p:txBody>
      </p:sp>
      <p:sp>
        <p:nvSpPr>
          <p:cNvPr id="23" name="Shape 20"/>
          <p:cNvSpPr/>
          <p:nvPr/>
        </p:nvSpPr>
        <p:spPr>
          <a:xfrm>
            <a:off x="7561481" y="6047601"/>
            <a:ext cx="766286" cy="27265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21"/>
          <p:cNvSpPr/>
          <p:nvPr/>
        </p:nvSpPr>
        <p:spPr>
          <a:xfrm>
            <a:off x="7068919" y="5815012"/>
            <a:ext cx="492562" cy="492562"/>
          </a:xfrm>
          <a:prstGeom prst="roundRect">
            <a:avLst>
              <a:gd name="adj" fmla="val 1333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7238107" y="5846173"/>
            <a:ext cx="211574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586" dirty="0"/>
          </a:p>
        </p:txBody>
      </p:sp>
      <p:sp>
        <p:nvSpPr>
          <p:cNvPr id="26" name="Text 23"/>
          <p:cNvSpPr/>
          <p:nvPr/>
        </p:nvSpPr>
        <p:spPr>
          <a:xfrm>
            <a:off x="8548092" y="5852960"/>
            <a:ext cx="273689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Rest Time</a:t>
            </a:r>
            <a:endParaRPr lang="en-US" sz="2155" dirty="0"/>
          </a:p>
        </p:txBody>
      </p:sp>
      <p:sp>
        <p:nvSpPr>
          <p:cNvPr id="27" name="Text 24"/>
          <p:cNvSpPr/>
          <p:nvPr/>
        </p:nvSpPr>
        <p:spPr>
          <a:xfrm>
            <a:off x="8548092" y="6326352"/>
            <a:ext cx="3995976" cy="350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58"/>
              </a:lnSpc>
              <a:buNone/>
            </a:pPr>
            <a:r>
              <a:rPr lang="en-US" sz="172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Prepare Presentations and Reports</a:t>
            </a:r>
            <a:endParaRPr lang="en-US" sz="172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100</Words>
  <Application>Microsoft Macintosh PowerPoint</Application>
  <PresentationFormat>Custom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MuseoModerno</vt:lpstr>
      <vt:lpstr>Open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YC</cp:lastModifiedBy>
  <cp:revision>15</cp:revision>
  <dcterms:created xsi:type="dcterms:W3CDTF">2024-04-09T16:55:44Z</dcterms:created>
  <dcterms:modified xsi:type="dcterms:W3CDTF">2024-04-17T15:42:14Z</dcterms:modified>
</cp:coreProperties>
</file>