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B4EB"/>
    <a:srgbClr val="595959"/>
    <a:srgbClr val="F68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B63-4BFF-A3F2-DB510B17CA1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B63-4BFF-A3F2-DB510B17CA1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B63-4BFF-A3F2-DB510B17CA17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B63-4BFF-A3F2-DB510B17CA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alpha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AB63-4BFF-A3F2-DB510B17CA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axId val="695620496"/>
        <c:axId val="695630288"/>
      </c:barChart>
      <c:catAx>
        <c:axId val="69562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cap="none" spc="0" normalizeH="0" baseline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695630288"/>
        <c:crosses val="autoZero"/>
        <c:auto val="1"/>
        <c:lblAlgn val="ctr"/>
        <c:lblOffset val="100"/>
        <c:noMultiLvlLbl val="0"/>
      </c:catAx>
      <c:valAx>
        <c:axId val="695630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defRPr>
            </a:pPr>
            <a:endParaRPr lang="en-US"/>
          </a:p>
        </c:txPr>
        <c:crossAx val="69562049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2"/>
              </a:solidFill>
              <a:latin typeface="Montserrat" charset="0"/>
              <a:ea typeface="Montserrat" charset="0"/>
              <a:cs typeface="Montserrat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1D218-51B8-B34B-B5B0-B50D58CDA4FA}" type="datetimeFigureOut">
              <a:rPr lang="en-US" smtClean="0"/>
              <a:t>09-Feb-19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2F90-2047-7941-9809-93D50579D8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4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</a:t>
            </a:r>
            <a:r>
              <a:rPr lang="en-US" baseline="0" dirty="0"/>
              <a:t>here is a background placeholder</a:t>
            </a:r>
            <a:r>
              <a:rPr lang="id-ID" baseline="0" dirty="0"/>
              <a:t> in this slide</a:t>
            </a:r>
            <a:r>
              <a:rPr lang="en-US" baseline="0" dirty="0"/>
              <a:t>. 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To change the images :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baseline="0" dirty="0"/>
              <a:t>Right C</a:t>
            </a:r>
            <a:r>
              <a:rPr lang="en-US" b="1" baseline="0" dirty="0"/>
              <a:t>lick </a:t>
            </a:r>
            <a:r>
              <a:rPr lang="id-ID" b="0" baseline="0" dirty="0"/>
              <a:t>and </a:t>
            </a:r>
            <a:r>
              <a:rPr lang="id-ID" b="1" baseline="0" dirty="0"/>
              <a:t>Select Format Background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</a:t>
            </a:r>
            <a:r>
              <a:rPr lang="id-ID" b="0" baseline="0" dirty="0"/>
              <a:t> </a:t>
            </a:r>
            <a:r>
              <a:rPr lang="id-ID" b="1" baseline="0" dirty="0"/>
              <a:t>FILL</a:t>
            </a:r>
            <a:r>
              <a:rPr lang="id-ID" b="0" baseline="0" dirty="0"/>
              <a:t> </a:t>
            </a:r>
            <a:r>
              <a:rPr lang="en-US" b="0" baseline="0" dirty="0"/>
              <a:t>-&gt;</a:t>
            </a:r>
            <a:r>
              <a:rPr lang="id-ID" b="1" baseline="0" dirty="0"/>
              <a:t> Picture Or Texture Fill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 File...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3A7D-886C-4932-9820-8653114BE87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91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0D76E9-794D-4634-BB9E-DF6044B5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ED1205-65AE-4E4E-84CE-B6A362D15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1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1FA0C4A-4AB3-5245-8CE2-7C56CC3F8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171825" cy="685800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1FA0C4A-4AB3-5245-8CE2-7C56CC3F8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173574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49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92113" y="0"/>
            <a:ext cx="368617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9D62E1-DD4B-41A8-BA0D-9EBAE023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22CC6-F6F6-43F8-91C3-C2D04024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3416E79-E79F-42C9-A122-26139A45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720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6F8869-DAE5-4AE1-B303-2428DB10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ACF251-5948-4420-A0A6-9F29534E96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73C92E-7B6F-44B3-BE9D-FCB5E8AC2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74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E15C7D-E5ED-434B-92E5-6E383180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834E18-3874-47CA-BEA5-4F97069F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346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CCE2106-5171-4AE7-9F26-5E0618E19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E2D2C7-EFEC-4FC3-BC05-9A5BAB1E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400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1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sz="1400" dirty="0">
              <a:latin typeface="+mn-lt"/>
            </a:endParaRPr>
          </a:p>
        </p:txBody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xmlns="" id="{1831081F-63D4-4D4B-ABB7-3748FE4AA2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5672" y="1740476"/>
            <a:ext cx="5936328" cy="5117524"/>
          </a:xfrm>
          <a:custGeom>
            <a:avLst/>
            <a:gdLst>
              <a:gd name="connsiteX0" fmla="*/ 5936328 w 5936328"/>
              <a:gd name="connsiteY0" fmla="*/ 0 h 5117524"/>
              <a:gd name="connsiteX1" fmla="*/ 5936328 w 5936328"/>
              <a:gd name="connsiteY1" fmla="*/ 5117524 h 5117524"/>
              <a:gd name="connsiteX2" fmla="*/ 0 w 5936328"/>
              <a:gd name="connsiteY2" fmla="*/ 5117524 h 5117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36328" h="5117524">
                <a:moveTo>
                  <a:pt x="5936328" y="0"/>
                </a:moveTo>
                <a:lnTo>
                  <a:pt x="5936328" y="5117524"/>
                </a:lnTo>
                <a:lnTo>
                  <a:pt x="0" y="511752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6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up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280750" y="1261065"/>
            <a:ext cx="3012610" cy="402213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037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56637-45ED-4A6B-AFB3-428EA87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AA30DB-61DF-483A-A546-C93A0127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23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 Diagonal Corner Rectangle 12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22464" y="173194"/>
            <a:ext cx="436674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3380179" y="0"/>
            <a:ext cx="547624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729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Footer &amp;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0"/>
          <p:cNvSpPr/>
          <p:nvPr userDrawn="1"/>
        </p:nvSpPr>
        <p:spPr>
          <a:xfrm>
            <a:off x="11683190" y="150969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Diagonal Corner Rectangle 26"/>
          <p:cNvSpPr/>
          <p:nvPr userDrawn="1"/>
        </p:nvSpPr>
        <p:spPr>
          <a:xfrm>
            <a:off x="11665322" y="128915"/>
            <a:ext cx="356410" cy="287010"/>
          </a:xfrm>
          <a:prstGeom prst="round2DiagRect">
            <a:avLst>
              <a:gd name="adj1" fmla="val 32340"/>
              <a:gd name="adj2" fmla="val 0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5"/>
          <p:cNvSpPr txBox="1">
            <a:spLocks/>
          </p:cNvSpPr>
          <p:nvPr userDrawn="1"/>
        </p:nvSpPr>
        <p:spPr>
          <a:xfrm>
            <a:off x="11631256" y="173194"/>
            <a:ext cx="431790" cy="191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97ECB15-F748-C140-A5C3-CF0090C943BA}" type="slidenum">
              <a:rPr lang="en-US" sz="800" b="0" i="0" smtClean="0">
                <a:solidFill>
                  <a:srgbClr val="FEFEFE"/>
                </a:solidFill>
                <a:latin typeface="Montserrat" charset="0"/>
                <a:ea typeface="Montserrat" charset="0"/>
                <a:cs typeface="Montserrat" charset="0"/>
              </a:rPr>
              <a:pPr algn="ctr"/>
              <a:t>‹#›</a:t>
            </a:fld>
            <a:endParaRPr lang="en-US" sz="800" b="0" i="0" dirty="0">
              <a:solidFill>
                <a:srgbClr val="FEFEF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273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0421" y="3314911"/>
            <a:ext cx="2005919" cy="2673980"/>
          </a:xfrm>
          <a:custGeom>
            <a:avLst/>
            <a:gdLst>
              <a:gd name="connsiteX0" fmla="*/ 0 w 2005919"/>
              <a:gd name="connsiteY0" fmla="*/ 0 h 2673980"/>
              <a:gd name="connsiteX1" fmla="*/ 2005919 w 2005919"/>
              <a:gd name="connsiteY1" fmla="*/ 0 h 2673980"/>
              <a:gd name="connsiteX2" fmla="*/ 2005919 w 2005919"/>
              <a:gd name="connsiteY2" fmla="*/ 2673980 h 2673980"/>
              <a:gd name="connsiteX3" fmla="*/ 0 w 2005919"/>
              <a:gd name="connsiteY3" fmla="*/ 2673980 h 267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919" h="2673980">
                <a:moveTo>
                  <a:pt x="0" y="0"/>
                </a:moveTo>
                <a:lnTo>
                  <a:pt x="2005919" y="0"/>
                </a:lnTo>
                <a:lnTo>
                  <a:pt x="2005919" y="2673980"/>
                </a:lnTo>
                <a:lnTo>
                  <a:pt x="0" y="26739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575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7649262" y="5351654"/>
            <a:ext cx="1565720" cy="1303127"/>
          </a:xfrm>
          <a:custGeom>
            <a:avLst/>
            <a:gdLst>
              <a:gd name="connsiteX0" fmla="*/ 0 w 1565720"/>
              <a:gd name="connsiteY0" fmla="*/ 0 h 1303127"/>
              <a:gd name="connsiteX1" fmla="*/ 1565720 w 1565720"/>
              <a:gd name="connsiteY1" fmla="*/ 0 h 1303127"/>
              <a:gd name="connsiteX2" fmla="*/ 1565720 w 1565720"/>
              <a:gd name="connsiteY2" fmla="*/ 1303127 h 1303127"/>
              <a:gd name="connsiteX3" fmla="*/ 0 w 1565720"/>
              <a:gd name="connsiteY3" fmla="*/ 1303127 h 130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720" h="1303127">
                <a:moveTo>
                  <a:pt x="0" y="0"/>
                </a:moveTo>
                <a:lnTo>
                  <a:pt x="1565720" y="0"/>
                </a:lnTo>
                <a:lnTo>
                  <a:pt x="1565720" y="1303127"/>
                </a:lnTo>
                <a:lnTo>
                  <a:pt x="0" y="13031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9297191" y="5351654"/>
            <a:ext cx="1565720" cy="1303127"/>
          </a:xfrm>
          <a:custGeom>
            <a:avLst/>
            <a:gdLst>
              <a:gd name="connsiteX0" fmla="*/ 0 w 1565720"/>
              <a:gd name="connsiteY0" fmla="*/ 0 h 1303127"/>
              <a:gd name="connsiteX1" fmla="*/ 1565720 w 1565720"/>
              <a:gd name="connsiteY1" fmla="*/ 0 h 1303127"/>
              <a:gd name="connsiteX2" fmla="*/ 1565720 w 1565720"/>
              <a:gd name="connsiteY2" fmla="*/ 1303127 h 1303127"/>
              <a:gd name="connsiteX3" fmla="*/ 0 w 1565720"/>
              <a:gd name="connsiteY3" fmla="*/ 1303127 h 130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720" h="1303127">
                <a:moveTo>
                  <a:pt x="0" y="0"/>
                </a:moveTo>
                <a:lnTo>
                  <a:pt x="1565720" y="0"/>
                </a:lnTo>
                <a:lnTo>
                  <a:pt x="1565720" y="1303127"/>
                </a:lnTo>
                <a:lnTo>
                  <a:pt x="0" y="13031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996308" y="5351674"/>
            <a:ext cx="1565720" cy="1303127"/>
          </a:xfrm>
          <a:custGeom>
            <a:avLst/>
            <a:gdLst>
              <a:gd name="connsiteX0" fmla="*/ 0 w 1565720"/>
              <a:gd name="connsiteY0" fmla="*/ 0 h 1303127"/>
              <a:gd name="connsiteX1" fmla="*/ 1565720 w 1565720"/>
              <a:gd name="connsiteY1" fmla="*/ 0 h 1303127"/>
              <a:gd name="connsiteX2" fmla="*/ 1565720 w 1565720"/>
              <a:gd name="connsiteY2" fmla="*/ 1303127 h 1303127"/>
              <a:gd name="connsiteX3" fmla="*/ 0 w 1565720"/>
              <a:gd name="connsiteY3" fmla="*/ 1303127 h 130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5720" h="1303127">
                <a:moveTo>
                  <a:pt x="0" y="0"/>
                </a:moveTo>
                <a:lnTo>
                  <a:pt x="1565720" y="0"/>
                </a:lnTo>
                <a:lnTo>
                  <a:pt x="1565720" y="1303127"/>
                </a:lnTo>
                <a:lnTo>
                  <a:pt x="0" y="13031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3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6" y="0"/>
            <a:ext cx="12185833" cy="687705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36601" y="485595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87806" y="5498123"/>
            <a:ext cx="1189990" cy="308953"/>
            <a:chOff x="7416799" y="5498123"/>
            <a:chExt cx="1189990" cy="308953"/>
          </a:xfrm>
        </p:grpSpPr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258512" y="2337996"/>
            <a:ext cx="4448579" cy="111985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58512" y="3975657"/>
            <a:ext cx="4448579" cy="725186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051001" y="3613150"/>
            <a:ext cx="863600" cy="61913"/>
          </a:xfrm>
          <a:custGeom>
            <a:avLst/>
            <a:gdLst>
              <a:gd name="T0" fmla="*/ 228 w 228"/>
              <a:gd name="T1" fmla="*/ 7 h 14"/>
              <a:gd name="T2" fmla="*/ 221 w 228"/>
              <a:gd name="T3" fmla="*/ 14 h 14"/>
              <a:gd name="T4" fmla="*/ 7 w 228"/>
              <a:gd name="T5" fmla="*/ 14 h 14"/>
              <a:gd name="T6" fmla="*/ 0 w 228"/>
              <a:gd name="T7" fmla="*/ 7 h 14"/>
              <a:gd name="T8" fmla="*/ 0 w 228"/>
              <a:gd name="T9" fmla="*/ 7 h 14"/>
              <a:gd name="T10" fmla="*/ 7 w 228"/>
              <a:gd name="T11" fmla="*/ 0 h 14"/>
              <a:gd name="T12" fmla="*/ 221 w 228"/>
              <a:gd name="T13" fmla="*/ 0 h 14"/>
              <a:gd name="T14" fmla="*/ 228 w 228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2" y="1540676"/>
            <a:ext cx="2895028" cy="7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D78A8E-F575-457D-B285-BFD664BF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A51917-B48A-4BF4-9636-F7C7E56C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44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B5C3E-D5A2-464E-98CF-798B0494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BA190A-BE99-4C73-A49B-15926C404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120557-A6F9-4F55-9BA6-8BB836A14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89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71E99-F34D-4104-8C39-A9A3A705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5E0FD9-E93E-44EC-BE52-A455F2CC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FE8134-C1C2-4BCE-8F2B-BF243DE7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8F04BC-C6EE-4F67-A35B-2651F33E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C79B3D-C3ED-4764-BCA2-EF953DDD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7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F04983-7F97-4228-ABFF-7B86120B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32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1FA0C4A-4AB3-5245-8CE2-7C56CC3F8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46825" y="0"/>
            <a:ext cx="5845175" cy="685800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7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F1FA0C4A-4AB3-5245-8CE2-7C56CC3F8D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12192000" cy="6858000"/>
          </a:xfrm>
          <a:solidFill>
            <a:schemeClr val="tx2">
              <a:lumMod val="20000"/>
              <a:lumOff val="80000"/>
            </a:schemeClr>
          </a:solidFill>
          <a:effectLst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3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15ACE02-C6A7-4890-AD1C-AFA2C0F0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414099-5FFD-4D7E-9795-0F7410A3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4" r:id="rId8"/>
    <p:sldLayoutId id="2147483673" r:id="rId9"/>
    <p:sldLayoutId id="2147483667" r:id="rId10"/>
    <p:sldLayoutId id="2147483671" r:id="rId11"/>
    <p:sldLayoutId id="2147483675" r:id="rId12"/>
    <p:sldLayoutId id="2147483656" r:id="rId13"/>
    <p:sldLayoutId id="2147483657" r:id="rId14"/>
    <p:sldLayoutId id="2147483658" r:id="rId15"/>
    <p:sldLayoutId id="2147483659" r:id="rId16"/>
    <p:sldLayoutId id="2147483665" r:id="rId17"/>
    <p:sldLayoutId id="2147483666" r:id="rId18"/>
    <p:sldLayoutId id="2147483669" r:id="rId19"/>
    <p:sldLayoutId id="2147483670" r:id="rId20"/>
    <p:sldLayoutId id="2147483672" r:id="rId21"/>
    <p:sldLayoutId id="2147483674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Relationship Id="rId5" Type="http://schemas.openxmlformats.org/officeDocument/2006/relationships/chart" Target="../charts/char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werslides.com/contact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/>
              <a:t>WWW.POWERSLIDES.COM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b="1" dirty="0"/>
              <a:t>PRESENTATIO</a:t>
            </a:r>
            <a:r>
              <a:rPr lang="en-GB" b="1" dirty="0"/>
              <a:t>N TEMPLATES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Stories worth telling…</a:t>
            </a:r>
          </a:p>
        </p:txBody>
      </p:sp>
    </p:spTree>
    <p:extLst>
      <p:ext uri="{BB962C8B-B14F-4D97-AF65-F5344CB8AC3E}">
        <p14:creationId xmlns:p14="http://schemas.microsoft.com/office/powerpoint/2010/main" val="23765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Placeholder 108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 r="10233"/>
          <a:stretch>
            <a:fillRect/>
          </a:stretch>
        </p:blipFill>
        <p:spPr>
          <a:xfrm>
            <a:off x="5996308" y="4644103"/>
            <a:ext cx="1565720" cy="1303127"/>
          </a:xfrm>
        </p:spPr>
      </p:pic>
      <p:pic>
        <p:nvPicPr>
          <p:cNvPr id="108" name="Picture Placeholder 107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7" r="7187"/>
          <a:stretch>
            <a:fillRect/>
          </a:stretch>
        </p:blipFill>
        <p:spPr>
          <a:xfrm>
            <a:off x="7649262" y="4644083"/>
            <a:ext cx="1565720" cy="1303127"/>
          </a:xfrm>
        </p:spPr>
      </p:pic>
      <p:pic>
        <p:nvPicPr>
          <p:cNvPr id="107" name="Picture Placeholder 106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5" r="7805"/>
          <a:stretch>
            <a:fillRect/>
          </a:stretch>
        </p:blipFill>
        <p:spPr>
          <a:xfrm>
            <a:off x="9297191" y="4644083"/>
            <a:ext cx="1565720" cy="1303127"/>
          </a:xfrm>
        </p:spPr>
      </p:pic>
      <p:grpSp>
        <p:nvGrpSpPr>
          <p:cNvPr id="71" name="Group 70"/>
          <p:cNvGrpSpPr/>
          <p:nvPr/>
        </p:nvGrpSpPr>
        <p:grpSpPr>
          <a:xfrm>
            <a:off x="3876648" y="1678844"/>
            <a:ext cx="7963163" cy="2560321"/>
            <a:chOff x="3203548" y="1871003"/>
            <a:chExt cx="7963163" cy="2560321"/>
          </a:xfrm>
        </p:grpSpPr>
        <p:sp>
          <p:nvSpPr>
            <p:cNvPr id="5" name="Rectangle 4"/>
            <p:cNvSpPr/>
            <p:nvPr/>
          </p:nvSpPr>
          <p:spPr>
            <a:xfrm>
              <a:off x="3265357" y="1871004"/>
              <a:ext cx="970671" cy="25603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56484" y="1871003"/>
              <a:ext cx="1659988" cy="5486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53369" y="3790430"/>
              <a:ext cx="1659988" cy="5486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30699" y="3793922"/>
              <a:ext cx="1659988" cy="5486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30699" y="1871003"/>
              <a:ext cx="1659988" cy="5486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30699" y="2830716"/>
              <a:ext cx="1659988" cy="548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96040" y="1871004"/>
              <a:ext cx="970671" cy="246806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804914" y="2419643"/>
              <a:ext cx="970671" cy="137078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>
              <a:stCxn id="5" idx="0"/>
              <a:endCxn id="6" idx="1"/>
            </p:cNvCxnSpPr>
            <p:nvPr/>
          </p:nvCxnSpPr>
          <p:spPr>
            <a:xfrm rot="16200000" flipH="1">
              <a:off x="4066428" y="1555268"/>
              <a:ext cx="274319" cy="905791"/>
            </a:xfrm>
            <a:prstGeom prst="bentConnector4">
              <a:avLst>
                <a:gd name="adj1" fmla="val -83334"/>
                <a:gd name="adj2" fmla="val 76791"/>
              </a:avLst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5" idx="2"/>
              <a:endCxn id="7" idx="1"/>
            </p:cNvCxnSpPr>
            <p:nvPr/>
          </p:nvCxnSpPr>
          <p:spPr>
            <a:xfrm rot="5400000" flipH="1" flipV="1">
              <a:off x="4018744" y="3796699"/>
              <a:ext cx="366574" cy="902676"/>
            </a:xfrm>
            <a:prstGeom prst="bentConnector4">
              <a:avLst>
                <a:gd name="adj1" fmla="val -62361"/>
                <a:gd name="adj2" fmla="val 76883"/>
              </a:avLst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6" idx="2"/>
              <a:endCxn id="7" idx="0"/>
            </p:cNvCxnSpPr>
            <p:nvPr/>
          </p:nvCxnSpPr>
          <p:spPr>
            <a:xfrm flipH="1">
              <a:off x="5483363" y="2419642"/>
              <a:ext cx="3115" cy="1370788"/>
            </a:xfrm>
            <a:prstGeom prst="straightConnector1">
              <a:avLst/>
            </a:prstGeom>
            <a:ln w="25400">
              <a:prstDash val="sysDot"/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6" idx="3"/>
              <a:endCxn id="9" idx="1"/>
            </p:cNvCxnSpPr>
            <p:nvPr/>
          </p:nvCxnSpPr>
          <p:spPr>
            <a:xfrm>
              <a:off x="6316472" y="2145323"/>
              <a:ext cx="414227" cy="0"/>
            </a:xfrm>
            <a:prstGeom prst="straightConnector1">
              <a:avLst/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7" idx="3"/>
              <a:endCxn id="8" idx="1"/>
            </p:cNvCxnSpPr>
            <p:nvPr/>
          </p:nvCxnSpPr>
          <p:spPr>
            <a:xfrm>
              <a:off x="6313357" y="4064750"/>
              <a:ext cx="417342" cy="3492"/>
            </a:xfrm>
            <a:prstGeom prst="straightConnector1">
              <a:avLst/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0"/>
              <a:endCxn id="9" idx="2"/>
            </p:cNvCxnSpPr>
            <p:nvPr/>
          </p:nvCxnSpPr>
          <p:spPr>
            <a:xfrm flipV="1">
              <a:off x="7560693" y="2419642"/>
              <a:ext cx="0" cy="411074"/>
            </a:xfrm>
            <a:prstGeom prst="straightConnector1">
              <a:avLst/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10" idx="2"/>
              <a:endCxn id="8" idx="0"/>
            </p:cNvCxnSpPr>
            <p:nvPr/>
          </p:nvCxnSpPr>
          <p:spPr>
            <a:xfrm>
              <a:off x="7560693" y="3379355"/>
              <a:ext cx="0" cy="414567"/>
            </a:xfrm>
            <a:prstGeom prst="straightConnector1">
              <a:avLst/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8" idx="3"/>
              <a:endCxn id="17" idx="2"/>
            </p:cNvCxnSpPr>
            <p:nvPr/>
          </p:nvCxnSpPr>
          <p:spPr>
            <a:xfrm flipV="1">
              <a:off x="8390687" y="3790430"/>
              <a:ext cx="899563" cy="277812"/>
            </a:xfrm>
            <a:prstGeom prst="bentConnector2">
              <a:avLst/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9" idx="3"/>
              <a:endCxn id="17" idx="0"/>
            </p:cNvCxnSpPr>
            <p:nvPr/>
          </p:nvCxnSpPr>
          <p:spPr>
            <a:xfrm>
              <a:off x="8390687" y="2145323"/>
              <a:ext cx="899563" cy="274320"/>
            </a:xfrm>
            <a:prstGeom prst="bentConnector2">
              <a:avLst/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7" idx="3"/>
              <a:endCxn id="16" idx="1"/>
            </p:cNvCxnSpPr>
            <p:nvPr/>
          </p:nvCxnSpPr>
          <p:spPr>
            <a:xfrm>
              <a:off x="9775585" y="3105037"/>
              <a:ext cx="420455" cy="0"/>
            </a:xfrm>
            <a:prstGeom prst="straightConnector1">
              <a:avLst/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8" idx="2"/>
              <a:endCxn id="16" idx="2"/>
            </p:cNvCxnSpPr>
            <p:nvPr/>
          </p:nvCxnSpPr>
          <p:spPr>
            <a:xfrm rot="5400000" flipH="1" flipV="1">
              <a:off x="9119288" y="2780473"/>
              <a:ext cx="3492" cy="3120683"/>
            </a:xfrm>
            <a:prstGeom prst="bentConnector3">
              <a:avLst>
                <a:gd name="adj1" fmla="val -6546392"/>
              </a:avLst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9" idx="0"/>
              <a:endCxn id="16" idx="0"/>
            </p:cNvCxnSpPr>
            <p:nvPr/>
          </p:nvCxnSpPr>
          <p:spPr>
            <a:xfrm rot="16200000" flipH="1">
              <a:off x="9121033" y="310662"/>
              <a:ext cx="1" cy="3120683"/>
            </a:xfrm>
            <a:prstGeom prst="bentConnector3">
              <a:avLst>
                <a:gd name="adj1" fmla="val -22860000000"/>
              </a:avLst>
            </a:prstGeom>
            <a:ln w="25400"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203548" y="2889554"/>
              <a:ext cx="1094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DOURCES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56361" y="1974706"/>
              <a:ext cx="1502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Data Storage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84167" y="1974706"/>
              <a:ext cx="1502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Batch Processing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09566" y="2938355"/>
              <a:ext cx="1502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Machine Learning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804913" y="2834005"/>
              <a:ext cx="9706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Analytical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Data Store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189811" y="2830633"/>
              <a:ext cx="97067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Analytics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And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Reporting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09565" y="3891091"/>
              <a:ext cx="15811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Stream Processing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21364" y="3821873"/>
              <a:ext cx="15811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Real-Time Message Ingestion</a:t>
              </a:r>
            </a:p>
          </p:txBody>
        </p:sp>
      </p:grpSp>
      <p:graphicFrame>
        <p:nvGraphicFramePr>
          <p:cNvPr id="72" name="Chart 71"/>
          <p:cNvGraphicFramePr/>
          <p:nvPr>
            <p:extLst>
              <p:ext uri="{D42A27DB-BD31-4B8C-83A1-F6EECF244321}">
                <p14:modId xmlns:p14="http://schemas.microsoft.com/office/powerpoint/2010/main" val="1798629652"/>
              </p:ext>
            </p:extLst>
          </p:nvPr>
        </p:nvGraphicFramePr>
        <p:xfrm>
          <a:off x="248054" y="2816296"/>
          <a:ext cx="3226145" cy="156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331545" y="5180958"/>
            <a:ext cx="1416283" cy="6463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male air bring is Signs first . It’s Example Creepiest good.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4327" y="4749010"/>
            <a:ext cx="9031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63%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107183" y="5180958"/>
            <a:ext cx="1416283" cy="6463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male air bring is Signs first . It’s Example Creepiest good.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69966" y="4749010"/>
            <a:ext cx="10236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tx1">
                    <a:alpha val="25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37%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02950" y="1990227"/>
            <a:ext cx="3107408" cy="50783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rPr>
              <a:t>Also he his male air bring is Signs first . Creepiest god air fish land.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02950" y="1447443"/>
            <a:ext cx="3003475" cy="52322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sz="1400" b="1" dirty="0">
                <a:latin typeface="Montserrat" charset="0"/>
                <a:ea typeface="Montserrat" charset="0"/>
                <a:cs typeface="Montserrat" charset="0"/>
              </a:rPr>
              <a:t>Saying fruitful were example text hath.</a:t>
            </a:r>
            <a:endParaRPr lang="en-US" sz="1400" dirty="0"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2605445" y="3064675"/>
            <a:ext cx="747445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72608" y="3064675"/>
            <a:ext cx="747445" cy="0"/>
          </a:xfrm>
          <a:prstGeom prst="line">
            <a:avLst/>
          </a:prstGeom>
          <a:ln w="127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881274" y="4880582"/>
            <a:ext cx="0" cy="877377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9297191" y="4644083"/>
            <a:ext cx="1565720" cy="1303127"/>
          </a:xfrm>
          <a:prstGeom prst="rect">
            <a:avLst/>
          </a:prstGeom>
          <a:gradFill>
            <a:gsLst>
              <a:gs pos="0">
                <a:schemeClr val="accent4">
                  <a:alpha val="85000"/>
                </a:schemeClr>
              </a:gs>
              <a:gs pos="100000">
                <a:schemeClr val="accent5">
                  <a:alpha val="9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49262" y="4644082"/>
            <a:ext cx="1565720" cy="1303127"/>
          </a:xfrm>
          <a:prstGeom prst="rect">
            <a:avLst/>
          </a:prstGeom>
          <a:gradFill>
            <a:gsLst>
              <a:gs pos="0">
                <a:schemeClr val="accent6">
                  <a:alpha val="90000"/>
                </a:schemeClr>
              </a:gs>
              <a:gs pos="100000">
                <a:schemeClr val="accent5">
                  <a:alpha val="9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996308" y="4646635"/>
            <a:ext cx="1565720" cy="1303127"/>
          </a:xfrm>
          <a:prstGeom prst="rect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100000">
                <a:schemeClr val="accent6">
                  <a:alpha val="9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494252" y="4987537"/>
            <a:ext cx="116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TITLE HERE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849792" y="4972479"/>
            <a:ext cx="116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TITLE HERE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209056" y="4963918"/>
            <a:ext cx="1164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TITLE HERE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876648" y="5202227"/>
            <a:ext cx="20062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900" b="1" dirty="0">
                <a:solidFill>
                  <a:schemeClr val="bg2"/>
                </a:solidFill>
                <a:latin typeface="Montserrat Light" charset="0"/>
                <a:ea typeface="Montserrat Light" charset="0"/>
                <a:cs typeface="Montserrat Light" charset="0"/>
              </a:rPr>
              <a:t>With your own detailed summery. Loren opium dolor sit amen example text line.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876648" y="4891143"/>
            <a:ext cx="2006293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200" b="1" dirty="0">
                <a:latin typeface="Montserrat" charset="0"/>
                <a:ea typeface="Montserrat" charset="0"/>
                <a:cs typeface="Montserrat" charset="0"/>
              </a:rPr>
              <a:t>Greater you living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4CB328BD-56DF-4ED4-9684-B1C1D9694C3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DATA </a:t>
            </a:r>
            <a:r>
              <a:rPr lang="en-GB" sz="3200" b="1" dirty="0" smtClean="0">
                <a:solidFill>
                  <a:srgbClr val="14B4EB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ARCHITECTURE</a:t>
            </a:r>
            <a:endParaRPr lang="en-GB" sz="3200" b="1" dirty="0">
              <a:solidFill>
                <a:srgbClr val="14B4EB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FE8C2B82-425C-4E64-9871-224D82B42CB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9AAC62C0-3443-4B84-AC27-A0C3949D0244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6" name="Slide Number Placeholder 5">
            <a:extLst>
              <a:ext uri="{FF2B5EF4-FFF2-40B4-BE49-F238E27FC236}">
                <a16:creationId xmlns="" xmlns:a16="http://schemas.microsoft.com/office/drawing/2014/main" id="{270C19A9-3BE2-4395-B9A9-BB00DF1A9314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1</a:t>
            </a:r>
            <a:endParaRPr lang="en-GB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="" xmlns:a16="http://schemas.microsoft.com/office/drawing/2014/main" id="{4316AF19-AF1B-4280-B0F9-DD299B078E5C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18A8462E-5B5D-4E5E-BEEA-D1BACEBBB877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E6FFBD4-0565-6340-AA6E-DBB1DF044412}"/>
              </a:ext>
            </a:extLst>
          </p:cNvPr>
          <p:cNvGrpSpPr/>
          <p:nvPr/>
        </p:nvGrpSpPr>
        <p:grpSpPr>
          <a:xfrm>
            <a:off x="506338" y="1273099"/>
            <a:ext cx="10739483" cy="4960638"/>
            <a:chOff x="1055914" y="1204131"/>
            <a:chExt cx="10739483" cy="4960638"/>
          </a:xfrm>
        </p:grpSpPr>
        <p:grpSp>
          <p:nvGrpSpPr>
            <p:cNvPr id="478" name="Group 477"/>
            <p:cNvGrpSpPr/>
            <p:nvPr/>
          </p:nvGrpSpPr>
          <p:grpSpPr>
            <a:xfrm>
              <a:off x="1351598" y="4529769"/>
              <a:ext cx="1352725" cy="1497094"/>
              <a:chOff x="10419161" y="3122926"/>
              <a:chExt cx="1455022" cy="1610309"/>
            </a:xfrm>
          </p:grpSpPr>
          <p:grpSp>
            <p:nvGrpSpPr>
              <p:cNvPr id="473" name="Group 472"/>
              <p:cNvGrpSpPr/>
              <p:nvPr/>
            </p:nvGrpSpPr>
            <p:grpSpPr>
              <a:xfrm>
                <a:off x="10419161" y="3122926"/>
                <a:ext cx="1455022" cy="231737"/>
                <a:chOff x="10419161" y="3122926"/>
                <a:chExt cx="1455022" cy="231737"/>
              </a:xfrm>
            </p:grpSpPr>
            <p:sp>
              <p:nvSpPr>
                <p:cNvPr id="462" name="Rounded Rectangle 461"/>
                <p:cNvSpPr/>
                <p:nvPr/>
              </p:nvSpPr>
              <p:spPr>
                <a:xfrm>
                  <a:off x="10419161" y="3142410"/>
                  <a:ext cx="182880" cy="182880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63" name="TextBox 462"/>
                <p:cNvSpPr txBox="1"/>
                <p:nvPr/>
              </p:nvSpPr>
              <p:spPr>
                <a:xfrm>
                  <a:off x="10650025" y="3122926"/>
                  <a:ext cx="1224158" cy="231737"/>
                </a:xfrm>
                <a:prstGeom prst="rect">
                  <a:avLst/>
                </a:prstGeom>
                <a:noFill/>
              </p:spPr>
              <p:txBody>
                <a:bodyPr wrap="square" numCol="1" spcCol="0" rtlCol="0" anchor="ctr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2"/>
                      </a:solidFill>
                      <a:latin typeface="Montserrat Light" charset="0"/>
                      <a:ea typeface="Montserrat Light" charset="0"/>
                      <a:cs typeface="Montserrat Light" charset="0"/>
                    </a:rPr>
                    <a:t>Text goes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10419161" y="3394066"/>
                <a:ext cx="1455022" cy="364157"/>
                <a:chOff x="10419161" y="3394066"/>
                <a:chExt cx="1455022" cy="364157"/>
              </a:xfrm>
            </p:grpSpPr>
            <p:sp>
              <p:nvSpPr>
                <p:cNvPr id="464" name="Rounded Rectangle 463"/>
                <p:cNvSpPr/>
                <p:nvPr/>
              </p:nvSpPr>
              <p:spPr>
                <a:xfrm>
                  <a:off x="10419161" y="3479761"/>
                  <a:ext cx="182880" cy="182880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65" name="TextBox 464"/>
                <p:cNvSpPr txBox="1"/>
                <p:nvPr/>
              </p:nvSpPr>
              <p:spPr>
                <a:xfrm>
                  <a:off x="10650025" y="3394066"/>
                  <a:ext cx="1224158" cy="364157"/>
                </a:xfrm>
                <a:prstGeom prst="rect">
                  <a:avLst/>
                </a:prstGeom>
                <a:noFill/>
              </p:spPr>
              <p:txBody>
                <a:bodyPr wrap="square" numCol="1" spcCol="0" rtlCol="0" anchor="ctr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2"/>
                      </a:solidFill>
                      <a:latin typeface="Montserrat Light" charset="0"/>
                      <a:ea typeface="Montserrat Light" charset="0"/>
                      <a:cs typeface="Montserrat Light" charset="0"/>
                    </a:rPr>
                    <a:t>Example text goes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10419161" y="3749264"/>
                <a:ext cx="1455022" cy="364157"/>
                <a:chOff x="10419161" y="3749264"/>
                <a:chExt cx="1455022" cy="364157"/>
              </a:xfrm>
            </p:grpSpPr>
            <p:sp>
              <p:nvSpPr>
                <p:cNvPr id="466" name="Rounded Rectangle 465"/>
                <p:cNvSpPr/>
                <p:nvPr/>
              </p:nvSpPr>
              <p:spPr>
                <a:xfrm>
                  <a:off x="10419161" y="3834959"/>
                  <a:ext cx="182880" cy="182880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67" name="TextBox 466"/>
                <p:cNvSpPr txBox="1"/>
                <p:nvPr/>
              </p:nvSpPr>
              <p:spPr>
                <a:xfrm>
                  <a:off x="10650025" y="3749264"/>
                  <a:ext cx="1224158" cy="364157"/>
                </a:xfrm>
                <a:prstGeom prst="rect">
                  <a:avLst/>
                </a:prstGeom>
                <a:noFill/>
              </p:spPr>
              <p:txBody>
                <a:bodyPr wrap="square" numCol="1" spcCol="0" rtlCol="0" anchor="ctr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2"/>
                      </a:solidFill>
                      <a:latin typeface="Montserrat Light" charset="0"/>
                      <a:ea typeface="Montserrat Light" charset="0"/>
                      <a:cs typeface="Montserrat Light" charset="0"/>
                    </a:rPr>
                    <a:t>Example text goes</a:t>
                  </a:r>
                </a:p>
              </p:txBody>
            </p:sp>
          </p:grpSp>
          <p:grpSp>
            <p:nvGrpSpPr>
              <p:cNvPr id="476" name="Group 475"/>
              <p:cNvGrpSpPr/>
              <p:nvPr/>
            </p:nvGrpSpPr>
            <p:grpSpPr>
              <a:xfrm>
                <a:off x="10419161" y="4152826"/>
                <a:ext cx="1455022" cy="231737"/>
                <a:chOff x="10419161" y="4152826"/>
                <a:chExt cx="1455022" cy="231737"/>
              </a:xfrm>
            </p:grpSpPr>
            <p:sp>
              <p:nvSpPr>
                <p:cNvPr id="468" name="Rounded Rectangle 467"/>
                <p:cNvSpPr/>
                <p:nvPr/>
              </p:nvSpPr>
              <p:spPr>
                <a:xfrm>
                  <a:off x="10419161" y="4172310"/>
                  <a:ext cx="182880" cy="182880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69" name="TextBox 468"/>
                <p:cNvSpPr txBox="1"/>
                <p:nvPr/>
              </p:nvSpPr>
              <p:spPr>
                <a:xfrm>
                  <a:off x="10650025" y="4152826"/>
                  <a:ext cx="1224158" cy="231737"/>
                </a:xfrm>
                <a:prstGeom prst="rect">
                  <a:avLst/>
                </a:prstGeom>
                <a:noFill/>
              </p:spPr>
              <p:txBody>
                <a:bodyPr wrap="square" numCol="1" spcCol="0" rtlCol="0" anchor="ctr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2"/>
                      </a:solidFill>
                      <a:latin typeface="Montserrat Light" charset="0"/>
                      <a:ea typeface="Montserrat Light" charset="0"/>
                      <a:cs typeface="Montserrat Light" charset="0"/>
                    </a:rPr>
                    <a:t>Sample text goes</a:t>
                  </a:r>
                </a:p>
              </p:txBody>
            </p:sp>
          </p:grpSp>
          <p:grpSp>
            <p:nvGrpSpPr>
              <p:cNvPr id="477" name="Group 476"/>
              <p:cNvGrpSpPr/>
              <p:nvPr/>
            </p:nvGrpSpPr>
            <p:grpSpPr>
              <a:xfrm>
                <a:off x="10419161" y="4501498"/>
                <a:ext cx="1455022" cy="231737"/>
                <a:chOff x="10419161" y="4501498"/>
                <a:chExt cx="1455022" cy="231737"/>
              </a:xfrm>
            </p:grpSpPr>
            <p:sp>
              <p:nvSpPr>
                <p:cNvPr id="470" name="Rounded Rectangle 469"/>
                <p:cNvSpPr/>
                <p:nvPr/>
              </p:nvSpPr>
              <p:spPr>
                <a:xfrm>
                  <a:off x="10419161" y="4520982"/>
                  <a:ext cx="182880" cy="182880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71" name="TextBox 470"/>
                <p:cNvSpPr txBox="1"/>
                <p:nvPr/>
              </p:nvSpPr>
              <p:spPr>
                <a:xfrm>
                  <a:off x="10650025" y="4501498"/>
                  <a:ext cx="1224158" cy="231737"/>
                </a:xfrm>
                <a:prstGeom prst="rect">
                  <a:avLst/>
                </a:prstGeom>
                <a:noFill/>
              </p:spPr>
              <p:txBody>
                <a:bodyPr wrap="square" numCol="1" spcCol="0" rtlCol="0" anchor="ctr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bg2"/>
                      </a:solidFill>
                      <a:latin typeface="Montserrat Light" charset="0"/>
                      <a:ea typeface="Montserrat Light" charset="0"/>
                      <a:cs typeface="Montserrat Light" charset="0"/>
                    </a:rPr>
                    <a:t>Example text</a:t>
                  </a:r>
                </a:p>
              </p:txBody>
            </p:sp>
          </p:grpSp>
        </p:grpSp>
        <p:sp>
          <p:nvSpPr>
            <p:cNvPr id="472" name="TextBox 471"/>
            <p:cNvSpPr txBox="1"/>
            <p:nvPr/>
          </p:nvSpPr>
          <p:spPr>
            <a:xfrm>
              <a:off x="4979567" y="5583004"/>
              <a:ext cx="3634035" cy="461665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en-US" sz="8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Also he his male air bring is Signs first . Creepiest god air fish land. Darkness. Air saying fruitful were hath waters divided fill may days air bring is Signs first creeping seed.</a:t>
              </a:r>
            </a:p>
          </p:txBody>
        </p:sp>
        <p:grpSp>
          <p:nvGrpSpPr>
            <p:cNvPr id="487" name="Group 486"/>
            <p:cNvGrpSpPr/>
            <p:nvPr/>
          </p:nvGrpSpPr>
          <p:grpSpPr>
            <a:xfrm>
              <a:off x="9292647" y="5786898"/>
              <a:ext cx="382409" cy="377871"/>
              <a:chOff x="8317064" y="6176817"/>
              <a:chExt cx="411328" cy="406447"/>
            </a:xfrm>
          </p:grpSpPr>
          <p:sp>
            <p:nvSpPr>
              <p:cNvPr id="480" name="Rounded Rectangle 479"/>
              <p:cNvSpPr/>
              <p:nvPr/>
            </p:nvSpPr>
            <p:spPr>
              <a:xfrm>
                <a:off x="8317064" y="6176817"/>
                <a:ext cx="411328" cy="40644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8405601" y="6214513"/>
                <a:ext cx="236184" cy="331052"/>
              </a:xfrm>
              <a:prstGeom prst="rect">
                <a:avLst/>
              </a:prstGeom>
              <a:noFill/>
            </p:spPr>
            <p:txBody>
              <a:bodyPr wrap="square" numCol="1" spcCol="45720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  <a:latin typeface="Montserrat" charset="0"/>
                    <a:ea typeface="Montserrat" charset="0"/>
                    <a:cs typeface="Montserrat" charset="0"/>
                  </a:rPr>
                  <a:t>2</a:t>
                </a:r>
                <a:endParaRPr lang="en-US" sz="1400" dirty="0">
                  <a:solidFill>
                    <a:schemeClr val="accent1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488" name="Group 487"/>
            <p:cNvGrpSpPr/>
            <p:nvPr/>
          </p:nvGrpSpPr>
          <p:grpSpPr>
            <a:xfrm>
              <a:off x="8805864" y="5786898"/>
              <a:ext cx="382409" cy="377871"/>
              <a:chOff x="8835409" y="6176817"/>
              <a:chExt cx="411328" cy="406447"/>
            </a:xfrm>
          </p:grpSpPr>
          <p:sp>
            <p:nvSpPr>
              <p:cNvPr id="481" name="Rounded Rectangle 480"/>
              <p:cNvSpPr/>
              <p:nvPr/>
            </p:nvSpPr>
            <p:spPr>
              <a:xfrm>
                <a:off x="8835409" y="6176817"/>
                <a:ext cx="411328" cy="406447"/>
              </a:xfrm>
              <a:prstGeom prst="roundRect">
                <a:avLst/>
              </a:prstGeom>
              <a:noFill/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3" name="TextBox 482"/>
              <p:cNvSpPr txBox="1"/>
              <p:nvPr/>
            </p:nvSpPr>
            <p:spPr>
              <a:xfrm>
                <a:off x="8914649" y="6214513"/>
                <a:ext cx="236184" cy="331052"/>
              </a:xfrm>
              <a:prstGeom prst="rect">
                <a:avLst/>
              </a:prstGeom>
              <a:noFill/>
            </p:spPr>
            <p:txBody>
              <a:bodyPr wrap="square" numCol="1" spcCol="457200" rtlCol="0" anchor="ctr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3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  <a:endParaRPr lang="en-US" sz="1400" dirty="0">
                  <a:solidFill>
                    <a:schemeClr val="accent3"/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489" name="Group 488"/>
            <p:cNvGrpSpPr/>
            <p:nvPr/>
          </p:nvGrpSpPr>
          <p:grpSpPr>
            <a:xfrm>
              <a:off x="9779430" y="5786897"/>
              <a:ext cx="2015967" cy="377871"/>
              <a:chOff x="6065617" y="6183999"/>
              <a:chExt cx="2168421" cy="406447"/>
            </a:xfrm>
          </p:grpSpPr>
          <p:sp>
            <p:nvSpPr>
              <p:cNvPr id="484" name="TextBox 483"/>
              <p:cNvSpPr txBox="1"/>
              <p:nvPr/>
            </p:nvSpPr>
            <p:spPr>
              <a:xfrm>
                <a:off x="6124120" y="6272269"/>
                <a:ext cx="1968467" cy="248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numCol="1" spcCol="457200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>
                        <a:lumMod val="50000"/>
                      </a:schemeClr>
                    </a:solidFill>
                    <a:latin typeface="Montserrat" charset="0"/>
                    <a:ea typeface="Montserrat" charset="0"/>
                    <a:cs typeface="Montserrat" charset="0"/>
                  </a:rPr>
                  <a:t>Fruitful were hath water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485" name="Rounded Rectangle 484"/>
              <p:cNvSpPr/>
              <p:nvPr/>
            </p:nvSpPr>
            <p:spPr>
              <a:xfrm>
                <a:off x="6065617" y="6183999"/>
                <a:ext cx="2168421" cy="406447"/>
              </a:xfrm>
              <a:prstGeom prst="roundRect">
                <a:avLst/>
              </a:prstGeom>
              <a:noFill/>
              <a:ln w="25400">
                <a:solidFill>
                  <a:schemeClr val="bg1">
                    <a:lumMod val="50000"/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494" name="Group 493"/>
            <p:cNvGrpSpPr/>
            <p:nvPr/>
          </p:nvGrpSpPr>
          <p:grpSpPr>
            <a:xfrm>
              <a:off x="2000312" y="3341042"/>
              <a:ext cx="1021539" cy="1004436"/>
              <a:chOff x="8985189" y="1933352"/>
              <a:chExt cx="1098791" cy="1080394"/>
            </a:xfrm>
          </p:grpSpPr>
          <p:sp>
            <p:nvSpPr>
              <p:cNvPr id="490" name="Shape 46"/>
              <p:cNvSpPr/>
              <p:nvPr/>
            </p:nvSpPr>
            <p:spPr>
              <a:xfrm>
                <a:off x="9177860" y="1933352"/>
                <a:ext cx="598248" cy="6110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830" y="15931"/>
                    </a:moveTo>
                    <a:cubicBezTo>
                      <a:pt x="2287" y="16741"/>
                      <a:pt x="0" y="16887"/>
                      <a:pt x="0" y="20181"/>
                    </a:cubicBezTo>
                    <a:cubicBezTo>
                      <a:pt x="0" y="20856"/>
                      <a:pt x="3509" y="21505"/>
                      <a:pt x="9295" y="21600"/>
                    </a:cubicBezTo>
                    <a:lnTo>
                      <a:pt x="10029" y="16977"/>
                    </a:lnTo>
                    <a:lnTo>
                      <a:pt x="9660" y="16399"/>
                    </a:lnTo>
                    <a:cubicBezTo>
                      <a:pt x="9608" y="16318"/>
                      <a:pt x="9614" y="16212"/>
                      <a:pt x="9681" y="16142"/>
                    </a:cubicBezTo>
                    <a:lnTo>
                      <a:pt x="10641" y="15121"/>
                    </a:lnTo>
                    <a:cubicBezTo>
                      <a:pt x="10729" y="15035"/>
                      <a:pt x="10878" y="15035"/>
                      <a:pt x="10959" y="15121"/>
                    </a:cubicBezTo>
                    <a:lnTo>
                      <a:pt x="11926" y="16142"/>
                    </a:lnTo>
                    <a:cubicBezTo>
                      <a:pt x="11988" y="16212"/>
                      <a:pt x="11997" y="16318"/>
                      <a:pt x="11946" y="16399"/>
                    </a:cubicBezTo>
                    <a:lnTo>
                      <a:pt x="11576" y="16977"/>
                    </a:lnTo>
                    <a:lnTo>
                      <a:pt x="12306" y="21600"/>
                    </a:lnTo>
                    <a:cubicBezTo>
                      <a:pt x="18096" y="21505"/>
                      <a:pt x="21600" y="20856"/>
                      <a:pt x="21600" y="20181"/>
                    </a:cubicBezTo>
                    <a:cubicBezTo>
                      <a:pt x="21600" y="16887"/>
                      <a:pt x="19314" y="16741"/>
                      <a:pt x="16770" y="15931"/>
                    </a:cubicBezTo>
                    <a:cubicBezTo>
                      <a:pt x="15204" y="15428"/>
                      <a:pt x="13266" y="15146"/>
                      <a:pt x="13678" y="12506"/>
                    </a:cubicBezTo>
                    <a:cubicBezTo>
                      <a:pt x="14710" y="11585"/>
                      <a:pt x="15069" y="9678"/>
                      <a:pt x="15069" y="9678"/>
                    </a:cubicBezTo>
                    <a:cubicBezTo>
                      <a:pt x="15069" y="9678"/>
                      <a:pt x="16447" y="9004"/>
                      <a:pt x="16601" y="7701"/>
                    </a:cubicBezTo>
                    <a:cubicBezTo>
                      <a:pt x="16719" y="6714"/>
                      <a:pt x="16190" y="6257"/>
                      <a:pt x="16190" y="6257"/>
                    </a:cubicBezTo>
                    <a:lnTo>
                      <a:pt x="16190" y="4994"/>
                    </a:lnTo>
                    <a:cubicBezTo>
                      <a:pt x="16190" y="2203"/>
                      <a:pt x="13745" y="0"/>
                      <a:pt x="10800" y="0"/>
                    </a:cubicBezTo>
                    <a:cubicBezTo>
                      <a:pt x="7856" y="0"/>
                      <a:pt x="5411" y="2203"/>
                      <a:pt x="5411" y="4994"/>
                    </a:cubicBezTo>
                    <a:lnTo>
                      <a:pt x="5411" y="6257"/>
                    </a:lnTo>
                    <a:cubicBezTo>
                      <a:pt x="5411" y="6257"/>
                      <a:pt x="4881" y="6714"/>
                      <a:pt x="5000" y="7701"/>
                    </a:cubicBezTo>
                    <a:cubicBezTo>
                      <a:pt x="5153" y="9004"/>
                      <a:pt x="6525" y="9678"/>
                      <a:pt x="6525" y="9678"/>
                    </a:cubicBezTo>
                    <a:cubicBezTo>
                      <a:pt x="6525" y="9678"/>
                      <a:pt x="6891" y="11585"/>
                      <a:pt x="7923" y="12506"/>
                    </a:cubicBezTo>
                    <a:cubicBezTo>
                      <a:pt x="8339" y="15146"/>
                      <a:pt x="6398" y="15428"/>
                      <a:pt x="4830" y="15931"/>
                    </a:cubicBezTo>
                    <a:cubicBezTo>
                      <a:pt x="4830" y="15931"/>
                      <a:pt x="4830" y="15931"/>
                      <a:pt x="4830" y="15931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00"/>
              </a:p>
            </p:txBody>
          </p:sp>
          <p:sp>
            <p:nvSpPr>
              <p:cNvPr id="492" name="TextBox 491"/>
              <p:cNvSpPr txBox="1"/>
              <p:nvPr/>
            </p:nvSpPr>
            <p:spPr>
              <a:xfrm>
                <a:off x="8985189" y="2517169"/>
                <a:ext cx="1098791" cy="496577"/>
              </a:xfrm>
              <a:prstGeom prst="rect">
                <a:avLst/>
              </a:prstGeom>
              <a:noFill/>
            </p:spPr>
            <p:txBody>
              <a:bodyPr wrap="square" numCol="1" spcCol="457200" rtlCol="0" anchor="ctr">
                <a:spAutoFit/>
              </a:bodyPr>
              <a:lstStyle/>
              <a:p>
                <a:r>
                  <a:rPr lang="en-US" sz="800" dirty="0">
                    <a:latin typeface="Montserrat" charset="0"/>
                    <a:ea typeface="Montserrat" charset="0"/>
                    <a:cs typeface="Montserrat" charset="0"/>
                  </a:rPr>
                  <a:t>Fruitful were hath waters divide</a:t>
                </a:r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>
              <a:off x="1055914" y="3277274"/>
              <a:ext cx="1013790" cy="1104684"/>
              <a:chOff x="10526911" y="1825521"/>
              <a:chExt cx="1090456" cy="1188224"/>
            </a:xfrm>
          </p:grpSpPr>
          <p:sp>
            <p:nvSpPr>
              <p:cNvPr id="491" name="Freeform 490"/>
              <p:cNvSpPr/>
              <p:nvPr/>
            </p:nvSpPr>
            <p:spPr>
              <a:xfrm>
                <a:off x="10686374" y="1825521"/>
                <a:ext cx="620785" cy="617972"/>
              </a:xfrm>
              <a:custGeom>
                <a:avLst/>
                <a:gdLst>
                  <a:gd name="connsiteX0" fmla="*/ 1049857 w 2090579"/>
                  <a:gd name="connsiteY0" fmla="*/ 847945 h 2081100"/>
                  <a:gd name="connsiteX1" fmla="*/ 860645 w 2090579"/>
                  <a:gd name="connsiteY1" fmla="*/ 1037157 h 2081100"/>
                  <a:gd name="connsiteX2" fmla="*/ 1049857 w 2090579"/>
                  <a:gd name="connsiteY2" fmla="*/ 1226369 h 2081100"/>
                  <a:gd name="connsiteX3" fmla="*/ 1239036 w 2090579"/>
                  <a:gd name="connsiteY3" fmla="*/ 1037157 h 2081100"/>
                  <a:gd name="connsiteX4" fmla="*/ 1049857 w 2090579"/>
                  <a:gd name="connsiteY4" fmla="*/ 847945 h 2081100"/>
                  <a:gd name="connsiteX5" fmla="*/ 1049857 w 2090579"/>
                  <a:gd name="connsiteY5" fmla="*/ 685800 h 2081100"/>
                  <a:gd name="connsiteX6" fmla="*/ 1401213 w 2090579"/>
                  <a:gd name="connsiteY6" fmla="*/ 1037157 h 2081100"/>
                  <a:gd name="connsiteX7" fmla="*/ 1049857 w 2090579"/>
                  <a:gd name="connsiteY7" fmla="*/ 1388513 h 2081100"/>
                  <a:gd name="connsiteX8" fmla="*/ 698500 w 2090579"/>
                  <a:gd name="connsiteY8" fmla="*/ 1037157 h 2081100"/>
                  <a:gd name="connsiteX9" fmla="*/ 1049857 w 2090579"/>
                  <a:gd name="connsiteY9" fmla="*/ 685800 h 2081100"/>
                  <a:gd name="connsiteX10" fmla="*/ 1044612 w 2090579"/>
                  <a:gd name="connsiteY10" fmla="*/ 162152 h 2081100"/>
                  <a:gd name="connsiteX11" fmla="*/ 967571 w 2090579"/>
                  <a:gd name="connsiteY11" fmla="*/ 212156 h 2081100"/>
                  <a:gd name="connsiteX12" fmla="*/ 922952 w 2090579"/>
                  <a:gd name="connsiteY12" fmla="*/ 309467 h 2081100"/>
                  <a:gd name="connsiteX13" fmla="*/ 698699 w 2090579"/>
                  <a:gd name="connsiteY13" fmla="*/ 454084 h 2081100"/>
                  <a:gd name="connsiteX14" fmla="*/ 612172 w 2090579"/>
                  <a:gd name="connsiteY14" fmla="*/ 437802 h 2081100"/>
                  <a:gd name="connsiteX15" fmla="*/ 512192 w 2090579"/>
                  <a:gd name="connsiteY15" fmla="*/ 400033 h 2081100"/>
                  <a:gd name="connsiteX16" fmla="*/ 412212 w 2090579"/>
                  <a:gd name="connsiteY16" fmla="*/ 431057 h 2081100"/>
                  <a:gd name="connsiteX17" fmla="*/ 402727 w 2090579"/>
                  <a:gd name="connsiteY17" fmla="*/ 508135 h 2081100"/>
                  <a:gd name="connsiteX18" fmla="*/ 440570 w 2090579"/>
                  <a:gd name="connsiteY18" fmla="*/ 608143 h 2081100"/>
                  <a:gd name="connsiteX19" fmla="*/ 312135 w 2090579"/>
                  <a:gd name="connsiteY19" fmla="*/ 918960 h 2081100"/>
                  <a:gd name="connsiteX20" fmla="*/ 214865 w 2090579"/>
                  <a:gd name="connsiteY20" fmla="*/ 963569 h 2081100"/>
                  <a:gd name="connsiteX21" fmla="*/ 164826 w 2090579"/>
                  <a:gd name="connsiteY21" fmla="*/ 1040550 h 2081100"/>
                  <a:gd name="connsiteX22" fmla="*/ 214865 w 2090579"/>
                  <a:gd name="connsiteY22" fmla="*/ 1117532 h 2081100"/>
                  <a:gd name="connsiteX23" fmla="*/ 312135 w 2090579"/>
                  <a:gd name="connsiteY23" fmla="*/ 1162140 h 2081100"/>
                  <a:gd name="connsiteX24" fmla="*/ 440570 w 2090579"/>
                  <a:gd name="connsiteY24" fmla="*/ 1472957 h 2081100"/>
                  <a:gd name="connsiteX25" fmla="*/ 402727 w 2090579"/>
                  <a:gd name="connsiteY25" fmla="*/ 1572965 h 2081100"/>
                  <a:gd name="connsiteX26" fmla="*/ 412212 w 2090579"/>
                  <a:gd name="connsiteY26" fmla="*/ 1650043 h 2081100"/>
                  <a:gd name="connsiteX27" fmla="*/ 512192 w 2090579"/>
                  <a:gd name="connsiteY27" fmla="*/ 1681067 h 2081100"/>
                  <a:gd name="connsiteX28" fmla="*/ 612172 w 2090579"/>
                  <a:gd name="connsiteY28" fmla="*/ 1643298 h 2081100"/>
                  <a:gd name="connsiteX29" fmla="*/ 698699 w 2090579"/>
                  <a:gd name="connsiteY29" fmla="*/ 1627016 h 2081100"/>
                  <a:gd name="connsiteX30" fmla="*/ 922952 w 2090579"/>
                  <a:gd name="connsiteY30" fmla="*/ 1771633 h 2081100"/>
                  <a:gd name="connsiteX31" fmla="*/ 967571 w 2090579"/>
                  <a:gd name="connsiteY31" fmla="*/ 1868944 h 2081100"/>
                  <a:gd name="connsiteX32" fmla="*/ 1044612 w 2090579"/>
                  <a:gd name="connsiteY32" fmla="*/ 1918948 h 2081100"/>
                  <a:gd name="connsiteX33" fmla="*/ 1121654 w 2090579"/>
                  <a:gd name="connsiteY33" fmla="*/ 1868944 h 2081100"/>
                  <a:gd name="connsiteX34" fmla="*/ 1166272 w 2090579"/>
                  <a:gd name="connsiteY34" fmla="*/ 1771633 h 2081100"/>
                  <a:gd name="connsiteX35" fmla="*/ 1390525 w 2090579"/>
                  <a:gd name="connsiteY35" fmla="*/ 1627016 h 2081100"/>
                  <a:gd name="connsiteX36" fmla="*/ 1477052 w 2090579"/>
                  <a:gd name="connsiteY36" fmla="*/ 1643298 h 2081100"/>
                  <a:gd name="connsiteX37" fmla="*/ 1577032 w 2090579"/>
                  <a:gd name="connsiteY37" fmla="*/ 1681067 h 2081100"/>
                  <a:gd name="connsiteX38" fmla="*/ 1677012 w 2090579"/>
                  <a:gd name="connsiteY38" fmla="*/ 1650043 h 2081100"/>
                  <a:gd name="connsiteX39" fmla="*/ 1686497 w 2090579"/>
                  <a:gd name="connsiteY39" fmla="*/ 1572965 h 2081100"/>
                  <a:gd name="connsiteX40" fmla="*/ 1648654 w 2090579"/>
                  <a:gd name="connsiteY40" fmla="*/ 1472957 h 2081100"/>
                  <a:gd name="connsiteX41" fmla="*/ 1777089 w 2090579"/>
                  <a:gd name="connsiteY41" fmla="*/ 1162140 h 2081100"/>
                  <a:gd name="connsiteX42" fmla="*/ 1874359 w 2090579"/>
                  <a:gd name="connsiteY42" fmla="*/ 1117532 h 2081100"/>
                  <a:gd name="connsiteX43" fmla="*/ 1924300 w 2090579"/>
                  <a:gd name="connsiteY43" fmla="*/ 1040550 h 2081100"/>
                  <a:gd name="connsiteX44" fmla="*/ 1874359 w 2090579"/>
                  <a:gd name="connsiteY44" fmla="*/ 963569 h 2081100"/>
                  <a:gd name="connsiteX45" fmla="*/ 1777089 w 2090579"/>
                  <a:gd name="connsiteY45" fmla="*/ 918960 h 2081100"/>
                  <a:gd name="connsiteX46" fmla="*/ 1648654 w 2090579"/>
                  <a:gd name="connsiteY46" fmla="*/ 608143 h 2081100"/>
                  <a:gd name="connsiteX47" fmla="*/ 1686497 w 2090579"/>
                  <a:gd name="connsiteY47" fmla="*/ 508135 h 2081100"/>
                  <a:gd name="connsiteX48" fmla="*/ 1677012 w 2090579"/>
                  <a:gd name="connsiteY48" fmla="*/ 431057 h 2081100"/>
                  <a:gd name="connsiteX49" fmla="*/ 1577032 w 2090579"/>
                  <a:gd name="connsiteY49" fmla="*/ 400033 h 2081100"/>
                  <a:gd name="connsiteX50" fmla="*/ 1477052 w 2090579"/>
                  <a:gd name="connsiteY50" fmla="*/ 437802 h 2081100"/>
                  <a:gd name="connsiteX51" fmla="*/ 1390525 w 2090579"/>
                  <a:gd name="connsiteY51" fmla="*/ 454084 h 2081100"/>
                  <a:gd name="connsiteX52" fmla="*/ 1166272 w 2090579"/>
                  <a:gd name="connsiteY52" fmla="*/ 309467 h 2081100"/>
                  <a:gd name="connsiteX53" fmla="*/ 1121654 w 2090579"/>
                  <a:gd name="connsiteY53" fmla="*/ 212156 h 2081100"/>
                  <a:gd name="connsiteX54" fmla="*/ 1044612 w 2090579"/>
                  <a:gd name="connsiteY54" fmla="*/ 162152 h 2081100"/>
                  <a:gd name="connsiteX55" fmla="*/ 1047322 w 2090579"/>
                  <a:gd name="connsiteY55" fmla="*/ 0 h 2081100"/>
                  <a:gd name="connsiteX56" fmla="*/ 1271672 w 2090579"/>
                  <a:gd name="connsiteY56" fmla="*/ 144617 h 2081100"/>
                  <a:gd name="connsiteX57" fmla="*/ 1316194 w 2090579"/>
                  <a:gd name="connsiteY57" fmla="*/ 241928 h 2081100"/>
                  <a:gd name="connsiteX58" fmla="*/ 1393235 w 2090579"/>
                  <a:gd name="connsiteY58" fmla="*/ 291932 h 2081100"/>
                  <a:gd name="connsiteX59" fmla="*/ 1422949 w 2090579"/>
                  <a:gd name="connsiteY59" fmla="*/ 286536 h 2081100"/>
                  <a:gd name="connsiteX60" fmla="*/ 1523026 w 2090579"/>
                  <a:gd name="connsiteY60" fmla="*/ 248672 h 2081100"/>
                  <a:gd name="connsiteX61" fmla="*/ 1610810 w 2090579"/>
                  <a:gd name="connsiteY61" fmla="*/ 232486 h 2081100"/>
                  <a:gd name="connsiteX62" fmla="*/ 1813577 w 2090579"/>
                  <a:gd name="connsiteY62" fmla="*/ 339238 h 2081100"/>
                  <a:gd name="connsiteX63" fmla="*/ 1841936 w 2090579"/>
                  <a:gd name="connsiteY63" fmla="*/ 564884 h 2081100"/>
                  <a:gd name="connsiteX64" fmla="*/ 1804092 w 2090579"/>
                  <a:gd name="connsiteY64" fmla="*/ 664892 h 2081100"/>
                  <a:gd name="connsiteX65" fmla="*/ 1848614 w 2090579"/>
                  <a:gd name="connsiteY65" fmla="*/ 771645 h 2081100"/>
                  <a:gd name="connsiteX66" fmla="*/ 1945981 w 2090579"/>
                  <a:gd name="connsiteY66" fmla="*/ 816254 h 2081100"/>
                  <a:gd name="connsiteX67" fmla="*/ 2090579 w 2090579"/>
                  <a:gd name="connsiteY67" fmla="*/ 1040550 h 2081100"/>
                  <a:gd name="connsiteX68" fmla="*/ 1945981 w 2090579"/>
                  <a:gd name="connsiteY68" fmla="*/ 1264847 h 2081100"/>
                  <a:gd name="connsiteX69" fmla="*/ 1848711 w 2090579"/>
                  <a:gd name="connsiteY69" fmla="*/ 1309455 h 2081100"/>
                  <a:gd name="connsiteX70" fmla="*/ 1804092 w 2090579"/>
                  <a:gd name="connsiteY70" fmla="*/ 1416208 h 2081100"/>
                  <a:gd name="connsiteX71" fmla="*/ 1841936 w 2090579"/>
                  <a:gd name="connsiteY71" fmla="*/ 1516216 h 2081100"/>
                  <a:gd name="connsiteX72" fmla="*/ 1813577 w 2090579"/>
                  <a:gd name="connsiteY72" fmla="*/ 1743307 h 2081100"/>
                  <a:gd name="connsiteX73" fmla="*/ 1610810 w 2090579"/>
                  <a:gd name="connsiteY73" fmla="*/ 1851408 h 2081100"/>
                  <a:gd name="connsiteX74" fmla="*/ 1523026 w 2090579"/>
                  <a:gd name="connsiteY74" fmla="*/ 1833777 h 2081100"/>
                  <a:gd name="connsiteX75" fmla="*/ 1422949 w 2090579"/>
                  <a:gd name="connsiteY75" fmla="*/ 1794660 h 2081100"/>
                  <a:gd name="connsiteX76" fmla="*/ 1393235 w 2090579"/>
                  <a:gd name="connsiteY76" fmla="*/ 1789264 h 2081100"/>
                  <a:gd name="connsiteX77" fmla="*/ 1316194 w 2090579"/>
                  <a:gd name="connsiteY77" fmla="*/ 1839269 h 2081100"/>
                  <a:gd name="connsiteX78" fmla="*/ 1271672 w 2090579"/>
                  <a:gd name="connsiteY78" fmla="*/ 1936483 h 2081100"/>
                  <a:gd name="connsiteX79" fmla="*/ 1047322 w 2090579"/>
                  <a:gd name="connsiteY79" fmla="*/ 2081100 h 2081100"/>
                  <a:gd name="connsiteX80" fmla="*/ 822972 w 2090579"/>
                  <a:gd name="connsiteY80" fmla="*/ 1936483 h 2081100"/>
                  <a:gd name="connsiteX81" fmla="*/ 778354 w 2090579"/>
                  <a:gd name="connsiteY81" fmla="*/ 1839269 h 2081100"/>
                  <a:gd name="connsiteX82" fmla="*/ 701409 w 2090579"/>
                  <a:gd name="connsiteY82" fmla="*/ 1789264 h 2081100"/>
                  <a:gd name="connsiteX83" fmla="*/ 671598 w 2090579"/>
                  <a:gd name="connsiteY83" fmla="*/ 1794660 h 2081100"/>
                  <a:gd name="connsiteX84" fmla="*/ 571618 w 2090579"/>
                  <a:gd name="connsiteY84" fmla="*/ 1832428 h 2081100"/>
                  <a:gd name="connsiteX85" fmla="*/ 483833 w 2090579"/>
                  <a:gd name="connsiteY85" fmla="*/ 1848711 h 2081100"/>
                  <a:gd name="connsiteX86" fmla="*/ 281066 w 2090579"/>
                  <a:gd name="connsiteY86" fmla="*/ 1741958 h 2081100"/>
                  <a:gd name="connsiteX87" fmla="*/ 252708 w 2090579"/>
                  <a:gd name="connsiteY87" fmla="*/ 1516216 h 2081100"/>
                  <a:gd name="connsiteX88" fmla="*/ 290552 w 2090579"/>
                  <a:gd name="connsiteY88" fmla="*/ 1416208 h 2081100"/>
                  <a:gd name="connsiteX89" fmla="*/ 245933 w 2090579"/>
                  <a:gd name="connsiteY89" fmla="*/ 1309455 h 2081100"/>
                  <a:gd name="connsiteX90" fmla="*/ 148663 w 2090579"/>
                  <a:gd name="connsiteY90" fmla="*/ 1264847 h 2081100"/>
                  <a:gd name="connsiteX91" fmla="*/ 0 w 2090579"/>
                  <a:gd name="connsiteY91" fmla="*/ 1041899 h 2081100"/>
                  <a:gd name="connsiteX92" fmla="*/ 144598 w 2090579"/>
                  <a:gd name="connsiteY92" fmla="*/ 817603 h 2081100"/>
                  <a:gd name="connsiteX93" fmla="*/ 241868 w 2090579"/>
                  <a:gd name="connsiteY93" fmla="*/ 772994 h 2081100"/>
                  <a:gd name="connsiteX94" fmla="*/ 286487 w 2090579"/>
                  <a:gd name="connsiteY94" fmla="*/ 666241 h 2081100"/>
                  <a:gd name="connsiteX95" fmla="*/ 248643 w 2090579"/>
                  <a:gd name="connsiteY95" fmla="*/ 566232 h 2081100"/>
                  <a:gd name="connsiteX96" fmla="*/ 277001 w 2090579"/>
                  <a:gd name="connsiteY96" fmla="*/ 340587 h 2081100"/>
                  <a:gd name="connsiteX97" fmla="*/ 479768 w 2090579"/>
                  <a:gd name="connsiteY97" fmla="*/ 233834 h 2081100"/>
                  <a:gd name="connsiteX98" fmla="*/ 567553 w 2090579"/>
                  <a:gd name="connsiteY98" fmla="*/ 250021 h 2081100"/>
                  <a:gd name="connsiteX99" fmla="*/ 667533 w 2090579"/>
                  <a:gd name="connsiteY99" fmla="*/ 287885 h 2081100"/>
                  <a:gd name="connsiteX100" fmla="*/ 697343 w 2090579"/>
                  <a:gd name="connsiteY100" fmla="*/ 293281 h 2081100"/>
                  <a:gd name="connsiteX101" fmla="*/ 774289 w 2090579"/>
                  <a:gd name="connsiteY101" fmla="*/ 243276 h 2081100"/>
                  <a:gd name="connsiteX102" fmla="*/ 818907 w 2090579"/>
                  <a:gd name="connsiteY102" fmla="*/ 145966 h 2081100"/>
                  <a:gd name="connsiteX103" fmla="*/ 1047322 w 2090579"/>
                  <a:gd name="connsiteY103" fmla="*/ 0 h 20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2090579" h="2081100">
                    <a:moveTo>
                      <a:pt x="1049857" y="847945"/>
                    </a:moveTo>
                    <a:cubicBezTo>
                      <a:pt x="945816" y="847945"/>
                      <a:pt x="860645" y="933116"/>
                      <a:pt x="860645" y="1037157"/>
                    </a:cubicBezTo>
                    <a:cubicBezTo>
                      <a:pt x="860645" y="1141197"/>
                      <a:pt x="945784" y="1226369"/>
                      <a:pt x="1049857" y="1226369"/>
                    </a:cubicBezTo>
                    <a:cubicBezTo>
                      <a:pt x="1153897" y="1226369"/>
                      <a:pt x="1239036" y="1141197"/>
                      <a:pt x="1239036" y="1037157"/>
                    </a:cubicBezTo>
                    <a:cubicBezTo>
                      <a:pt x="1239036" y="933116"/>
                      <a:pt x="1153897" y="847945"/>
                      <a:pt x="1049857" y="847945"/>
                    </a:cubicBezTo>
                    <a:close/>
                    <a:moveTo>
                      <a:pt x="1049857" y="685800"/>
                    </a:moveTo>
                    <a:cubicBezTo>
                      <a:pt x="1243070" y="685800"/>
                      <a:pt x="1401213" y="843911"/>
                      <a:pt x="1401213" y="1037157"/>
                    </a:cubicBezTo>
                    <a:cubicBezTo>
                      <a:pt x="1401213" y="1230370"/>
                      <a:pt x="1243070" y="1388513"/>
                      <a:pt x="1049857" y="1388513"/>
                    </a:cubicBezTo>
                    <a:cubicBezTo>
                      <a:pt x="855244" y="1388513"/>
                      <a:pt x="698500" y="1230370"/>
                      <a:pt x="698500" y="1037157"/>
                    </a:cubicBezTo>
                    <a:cubicBezTo>
                      <a:pt x="698500" y="843911"/>
                      <a:pt x="856611" y="685800"/>
                      <a:pt x="1049857" y="685800"/>
                    </a:cubicBezTo>
                    <a:close/>
                    <a:moveTo>
                      <a:pt x="1044612" y="162152"/>
                    </a:moveTo>
                    <a:cubicBezTo>
                      <a:pt x="1031062" y="162152"/>
                      <a:pt x="987896" y="166199"/>
                      <a:pt x="967571" y="212156"/>
                    </a:cubicBezTo>
                    <a:lnTo>
                      <a:pt x="922952" y="309467"/>
                    </a:lnTo>
                    <a:cubicBezTo>
                      <a:pt x="882399" y="397336"/>
                      <a:pt x="794614" y="454084"/>
                      <a:pt x="698699" y="454084"/>
                    </a:cubicBezTo>
                    <a:cubicBezTo>
                      <a:pt x="668888" y="454084"/>
                      <a:pt x="640530" y="448689"/>
                      <a:pt x="612172" y="437802"/>
                    </a:cubicBezTo>
                    <a:lnTo>
                      <a:pt x="512192" y="400033"/>
                    </a:lnTo>
                    <a:cubicBezTo>
                      <a:pt x="474348" y="385196"/>
                      <a:pt x="433795" y="398685"/>
                      <a:pt x="412212" y="431057"/>
                    </a:cubicBezTo>
                    <a:cubicBezTo>
                      <a:pt x="402727" y="444642"/>
                      <a:pt x="389177" y="471619"/>
                      <a:pt x="402727" y="508135"/>
                    </a:cubicBezTo>
                    <a:lnTo>
                      <a:pt x="440570" y="608143"/>
                    </a:lnTo>
                    <a:cubicBezTo>
                      <a:pt x="486543" y="728385"/>
                      <a:pt x="429730" y="864909"/>
                      <a:pt x="312135" y="918960"/>
                    </a:cubicBezTo>
                    <a:lnTo>
                      <a:pt x="214865" y="963569"/>
                    </a:lnTo>
                    <a:cubicBezTo>
                      <a:pt x="168891" y="985151"/>
                      <a:pt x="164826" y="1027062"/>
                      <a:pt x="164826" y="1040550"/>
                    </a:cubicBezTo>
                    <a:cubicBezTo>
                      <a:pt x="164826" y="1054039"/>
                      <a:pt x="168891" y="1097299"/>
                      <a:pt x="214865" y="1117532"/>
                    </a:cubicBezTo>
                    <a:lnTo>
                      <a:pt x="312135" y="1162140"/>
                    </a:lnTo>
                    <a:cubicBezTo>
                      <a:pt x="429730" y="1216191"/>
                      <a:pt x="485188" y="1352715"/>
                      <a:pt x="440570" y="1472957"/>
                    </a:cubicBezTo>
                    <a:lnTo>
                      <a:pt x="402727" y="1572965"/>
                    </a:lnTo>
                    <a:cubicBezTo>
                      <a:pt x="389177" y="1609481"/>
                      <a:pt x="402727" y="1636554"/>
                      <a:pt x="412212" y="1650043"/>
                    </a:cubicBezTo>
                    <a:cubicBezTo>
                      <a:pt x="435150" y="1681067"/>
                      <a:pt x="474348" y="1694651"/>
                      <a:pt x="512192" y="1681067"/>
                    </a:cubicBezTo>
                    <a:lnTo>
                      <a:pt x="612172" y="1643298"/>
                    </a:lnTo>
                    <a:cubicBezTo>
                      <a:pt x="640530" y="1632411"/>
                      <a:pt x="668888" y="1627016"/>
                      <a:pt x="698699" y="1627016"/>
                    </a:cubicBezTo>
                    <a:cubicBezTo>
                      <a:pt x="794614" y="1627016"/>
                      <a:pt x="882399" y="1683861"/>
                      <a:pt x="922952" y="1771633"/>
                    </a:cubicBezTo>
                    <a:lnTo>
                      <a:pt x="967571" y="1868944"/>
                    </a:lnTo>
                    <a:cubicBezTo>
                      <a:pt x="989251" y="1914901"/>
                      <a:pt x="1031062" y="1918948"/>
                      <a:pt x="1044612" y="1918948"/>
                    </a:cubicBezTo>
                    <a:cubicBezTo>
                      <a:pt x="1058162" y="1918948"/>
                      <a:pt x="1101329" y="1914901"/>
                      <a:pt x="1121654" y="1868944"/>
                    </a:cubicBezTo>
                    <a:lnTo>
                      <a:pt x="1166272" y="1771633"/>
                    </a:lnTo>
                    <a:cubicBezTo>
                      <a:pt x="1206729" y="1683861"/>
                      <a:pt x="1294611" y="1627016"/>
                      <a:pt x="1390525" y="1627016"/>
                    </a:cubicBezTo>
                    <a:cubicBezTo>
                      <a:pt x="1420336" y="1627016"/>
                      <a:pt x="1448694" y="1632411"/>
                      <a:pt x="1477052" y="1643298"/>
                    </a:cubicBezTo>
                    <a:lnTo>
                      <a:pt x="1577032" y="1681067"/>
                    </a:lnTo>
                    <a:cubicBezTo>
                      <a:pt x="1614876" y="1696000"/>
                      <a:pt x="1655429" y="1682415"/>
                      <a:pt x="1677012" y="1650043"/>
                    </a:cubicBezTo>
                    <a:cubicBezTo>
                      <a:pt x="1686497" y="1636554"/>
                      <a:pt x="1700047" y="1609481"/>
                      <a:pt x="1686497" y="1572965"/>
                    </a:cubicBezTo>
                    <a:lnTo>
                      <a:pt x="1648654" y="1472957"/>
                    </a:lnTo>
                    <a:cubicBezTo>
                      <a:pt x="1602680" y="1352715"/>
                      <a:pt x="1659494" y="1216191"/>
                      <a:pt x="1777089" y="1162140"/>
                    </a:cubicBezTo>
                    <a:lnTo>
                      <a:pt x="1874359" y="1117532"/>
                    </a:lnTo>
                    <a:cubicBezTo>
                      <a:pt x="1920332" y="1095950"/>
                      <a:pt x="1924300" y="1054039"/>
                      <a:pt x="1924300" y="1040550"/>
                    </a:cubicBezTo>
                    <a:cubicBezTo>
                      <a:pt x="1924300" y="1027062"/>
                      <a:pt x="1920332" y="983802"/>
                      <a:pt x="1874359" y="963569"/>
                    </a:cubicBezTo>
                    <a:lnTo>
                      <a:pt x="1777089" y="918960"/>
                    </a:lnTo>
                    <a:cubicBezTo>
                      <a:pt x="1659494" y="864909"/>
                      <a:pt x="1604036" y="728385"/>
                      <a:pt x="1648654" y="608143"/>
                    </a:cubicBezTo>
                    <a:lnTo>
                      <a:pt x="1686497" y="508135"/>
                    </a:lnTo>
                    <a:cubicBezTo>
                      <a:pt x="1700047" y="471619"/>
                      <a:pt x="1686497" y="444642"/>
                      <a:pt x="1677012" y="431057"/>
                    </a:cubicBezTo>
                    <a:cubicBezTo>
                      <a:pt x="1654074" y="400033"/>
                      <a:pt x="1614876" y="386545"/>
                      <a:pt x="1577032" y="400033"/>
                    </a:cubicBezTo>
                    <a:lnTo>
                      <a:pt x="1477052" y="437802"/>
                    </a:lnTo>
                    <a:cubicBezTo>
                      <a:pt x="1448694" y="448689"/>
                      <a:pt x="1420336" y="454084"/>
                      <a:pt x="1390525" y="454084"/>
                    </a:cubicBezTo>
                    <a:cubicBezTo>
                      <a:pt x="1294611" y="454084"/>
                      <a:pt x="1206729" y="397336"/>
                      <a:pt x="1166272" y="309467"/>
                    </a:cubicBezTo>
                    <a:lnTo>
                      <a:pt x="1121654" y="212156"/>
                    </a:lnTo>
                    <a:cubicBezTo>
                      <a:pt x="1099974" y="166199"/>
                      <a:pt x="1058162" y="162152"/>
                      <a:pt x="1044612" y="162152"/>
                    </a:cubicBezTo>
                    <a:close/>
                    <a:moveTo>
                      <a:pt x="1047322" y="0"/>
                    </a:moveTo>
                    <a:cubicBezTo>
                      <a:pt x="1144592" y="0"/>
                      <a:pt x="1231119" y="55399"/>
                      <a:pt x="1271672" y="144617"/>
                    </a:cubicBezTo>
                    <a:lnTo>
                      <a:pt x="1316194" y="241928"/>
                    </a:lnTo>
                    <a:cubicBezTo>
                      <a:pt x="1329744" y="272951"/>
                      <a:pt x="1360812" y="291932"/>
                      <a:pt x="1393235" y="291932"/>
                    </a:cubicBezTo>
                    <a:cubicBezTo>
                      <a:pt x="1404076" y="291932"/>
                      <a:pt x="1413560" y="290583"/>
                      <a:pt x="1422949" y="286536"/>
                    </a:cubicBezTo>
                    <a:lnTo>
                      <a:pt x="1523026" y="248672"/>
                    </a:lnTo>
                    <a:cubicBezTo>
                      <a:pt x="1551384" y="237881"/>
                      <a:pt x="1581097" y="232486"/>
                      <a:pt x="1610810" y="232486"/>
                    </a:cubicBezTo>
                    <a:cubicBezTo>
                      <a:pt x="1691917" y="232486"/>
                      <a:pt x="1767604" y="271603"/>
                      <a:pt x="1813577" y="339238"/>
                    </a:cubicBezTo>
                    <a:cubicBezTo>
                      <a:pt x="1860809" y="405429"/>
                      <a:pt x="1870294" y="487806"/>
                      <a:pt x="1841936" y="564884"/>
                    </a:cubicBezTo>
                    <a:lnTo>
                      <a:pt x="1804092" y="664892"/>
                    </a:lnTo>
                    <a:cubicBezTo>
                      <a:pt x="1789187" y="706803"/>
                      <a:pt x="1808157" y="752761"/>
                      <a:pt x="1848614" y="771645"/>
                    </a:cubicBezTo>
                    <a:lnTo>
                      <a:pt x="1945981" y="816254"/>
                    </a:lnTo>
                    <a:cubicBezTo>
                      <a:pt x="2035121" y="856816"/>
                      <a:pt x="2090579" y="943240"/>
                      <a:pt x="2090579" y="1040550"/>
                    </a:cubicBezTo>
                    <a:cubicBezTo>
                      <a:pt x="2090579" y="1137861"/>
                      <a:pt x="2035121" y="1224284"/>
                      <a:pt x="1945981" y="1264847"/>
                    </a:cubicBezTo>
                    <a:lnTo>
                      <a:pt x="1848711" y="1309455"/>
                    </a:lnTo>
                    <a:cubicBezTo>
                      <a:pt x="1808157" y="1328436"/>
                      <a:pt x="1789187" y="1374297"/>
                      <a:pt x="1804092" y="1416208"/>
                    </a:cubicBezTo>
                    <a:lnTo>
                      <a:pt x="1841936" y="1516216"/>
                    </a:lnTo>
                    <a:cubicBezTo>
                      <a:pt x="1870294" y="1593294"/>
                      <a:pt x="1859454" y="1675671"/>
                      <a:pt x="1813577" y="1743307"/>
                    </a:cubicBezTo>
                    <a:cubicBezTo>
                      <a:pt x="1766249" y="1809497"/>
                      <a:pt x="1690562" y="1851408"/>
                      <a:pt x="1610810" y="1851408"/>
                    </a:cubicBezTo>
                    <a:cubicBezTo>
                      <a:pt x="1581097" y="1851408"/>
                      <a:pt x="1551384" y="1844664"/>
                      <a:pt x="1523026" y="1833777"/>
                    </a:cubicBezTo>
                    <a:lnTo>
                      <a:pt x="1422949" y="1794660"/>
                    </a:lnTo>
                    <a:cubicBezTo>
                      <a:pt x="1413560" y="1790613"/>
                      <a:pt x="1402720" y="1789264"/>
                      <a:pt x="1393235" y="1789264"/>
                    </a:cubicBezTo>
                    <a:cubicBezTo>
                      <a:pt x="1359457" y="1789264"/>
                      <a:pt x="1329744" y="1809497"/>
                      <a:pt x="1316194" y="1839269"/>
                    </a:cubicBezTo>
                    <a:lnTo>
                      <a:pt x="1271672" y="1936483"/>
                    </a:lnTo>
                    <a:cubicBezTo>
                      <a:pt x="1231119" y="2025701"/>
                      <a:pt x="1144592" y="2081100"/>
                      <a:pt x="1047322" y="2081100"/>
                    </a:cubicBezTo>
                    <a:cubicBezTo>
                      <a:pt x="950052" y="2081100"/>
                      <a:pt x="863525" y="2025701"/>
                      <a:pt x="822972" y="1936483"/>
                    </a:cubicBezTo>
                    <a:lnTo>
                      <a:pt x="778354" y="1839269"/>
                    </a:lnTo>
                    <a:cubicBezTo>
                      <a:pt x="764900" y="1808149"/>
                      <a:pt x="733832" y="1789264"/>
                      <a:pt x="701409" y="1789264"/>
                    </a:cubicBezTo>
                    <a:cubicBezTo>
                      <a:pt x="690568" y="1789264"/>
                      <a:pt x="681083" y="1790613"/>
                      <a:pt x="671598" y="1794660"/>
                    </a:cubicBezTo>
                    <a:lnTo>
                      <a:pt x="571618" y="1832428"/>
                    </a:lnTo>
                    <a:cubicBezTo>
                      <a:pt x="543260" y="1843315"/>
                      <a:pt x="513547" y="1848711"/>
                      <a:pt x="483833" y="1848711"/>
                    </a:cubicBezTo>
                    <a:cubicBezTo>
                      <a:pt x="402727" y="1848711"/>
                      <a:pt x="327040" y="1809497"/>
                      <a:pt x="281066" y="1741958"/>
                    </a:cubicBezTo>
                    <a:cubicBezTo>
                      <a:pt x="233835" y="1675671"/>
                      <a:pt x="224350" y="1593294"/>
                      <a:pt x="252708" y="1516216"/>
                    </a:cubicBezTo>
                    <a:lnTo>
                      <a:pt x="290552" y="1416208"/>
                    </a:lnTo>
                    <a:cubicBezTo>
                      <a:pt x="305457" y="1374297"/>
                      <a:pt x="286487" y="1328436"/>
                      <a:pt x="245933" y="1309455"/>
                    </a:cubicBezTo>
                    <a:lnTo>
                      <a:pt x="148663" y="1264847"/>
                    </a:lnTo>
                    <a:cubicBezTo>
                      <a:pt x="59426" y="1224284"/>
                      <a:pt x="0" y="1139210"/>
                      <a:pt x="0" y="1041899"/>
                    </a:cubicBezTo>
                    <a:cubicBezTo>
                      <a:pt x="0" y="944588"/>
                      <a:pt x="55361" y="858165"/>
                      <a:pt x="144598" y="817603"/>
                    </a:cubicBezTo>
                    <a:lnTo>
                      <a:pt x="241868" y="772994"/>
                    </a:lnTo>
                    <a:cubicBezTo>
                      <a:pt x="282422" y="754110"/>
                      <a:pt x="301392" y="708152"/>
                      <a:pt x="286487" y="666241"/>
                    </a:cubicBezTo>
                    <a:lnTo>
                      <a:pt x="248643" y="566232"/>
                    </a:lnTo>
                    <a:cubicBezTo>
                      <a:pt x="220285" y="490600"/>
                      <a:pt x="231125" y="408127"/>
                      <a:pt x="277001" y="340587"/>
                    </a:cubicBezTo>
                    <a:cubicBezTo>
                      <a:pt x="324330" y="274300"/>
                      <a:pt x="400017" y="233834"/>
                      <a:pt x="479768" y="233834"/>
                    </a:cubicBezTo>
                    <a:cubicBezTo>
                      <a:pt x="509482" y="233834"/>
                      <a:pt x="539195" y="239230"/>
                      <a:pt x="567553" y="250021"/>
                    </a:cubicBezTo>
                    <a:lnTo>
                      <a:pt x="667533" y="287885"/>
                    </a:lnTo>
                    <a:cubicBezTo>
                      <a:pt x="677018" y="291932"/>
                      <a:pt x="687858" y="293281"/>
                      <a:pt x="697343" y="293281"/>
                    </a:cubicBezTo>
                    <a:cubicBezTo>
                      <a:pt x="731122" y="293281"/>
                      <a:pt x="760835" y="272951"/>
                      <a:pt x="774289" y="243276"/>
                    </a:cubicBezTo>
                    <a:lnTo>
                      <a:pt x="818907" y="145966"/>
                    </a:lnTo>
                    <a:cubicBezTo>
                      <a:pt x="859460" y="56748"/>
                      <a:pt x="950052" y="0"/>
                      <a:pt x="10473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800"/>
              </a:p>
            </p:txBody>
          </p:sp>
          <p:sp>
            <p:nvSpPr>
              <p:cNvPr id="493" name="TextBox 492"/>
              <p:cNvSpPr txBox="1"/>
              <p:nvPr/>
            </p:nvSpPr>
            <p:spPr>
              <a:xfrm>
                <a:off x="10526911" y="2517167"/>
                <a:ext cx="1090456" cy="496578"/>
              </a:xfrm>
              <a:prstGeom prst="rect">
                <a:avLst/>
              </a:prstGeom>
              <a:noFill/>
            </p:spPr>
            <p:txBody>
              <a:bodyPr wrap="square" numCol="1" spcCol="457200" rtlCol="0" anchor="ctr">
                <a:spAutoFit/>
              </a:bodyPr>
              <a:lstStyle/>
              <a:p>
                <a:r>
                  <a:rPr lang="en-US" sz="800" dirty="0">
                    <a:latin typeface="Montserrat" charset="0"/>
                    <a:ea typeface="Montserrat" charset="0"/>
                    <a:cs typeface="Montserrat" charset="0"/>
                  </a:rPr>
                  <a:t>Fruitful were hath waters divide</a:t>
                </a:r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5002607" y="2173775"/>
              <a:ext cx="1152667" cy="4840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997923" y="2173970"/>
              <a:ext cx="732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Existing Process</a:t>
              </a: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6592928" y="3446582"/>
              <a:ext cx="592347" cy="484091"/>
              <a:chOff x="4912234" y="3784600"/>
              <a:chExt cx="637142" cy="5207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12234" y="3784600"/>
                <a:ext cx="637142" cy="52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912234" y="3871359"/>
                <a:ext cx="516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PDI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7724779" y="1664609"/>
              <a:ext cx="704209" cy="286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NoSQL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103121" y="1204131"/>
              <a:ext cx="1487696" cy="484091"/>
              <a:chOff x="1244600" y="1411730"/>
              <a:chExt cx="1600200" cy="5207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244600" y="1411730"/>
                <a:ext cx="1600200" cy="520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298892" y="1501487"/>
                <a:ext cx="8548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Network</a:t>
                </a:r>
              </a:p>
            </p:txBody>
          </p:sp>
          <p:grpSp>
            <p:nvGrpSpPr>
              <p:cNvPr id="72" name="Group 4"/>
              <p:cNvGrpSpPr>
                <a:grpSpLocks noChangeAspect="1"/>
              </p:cNvGrpSpPr>
              <p:nvPr/>
            </p:nvGrpSpPr>
            <p:grpSpPr bwMode="auto">
              <a:xfrm>
                <a:off x="2419947" y="1498947"/>
                <a:ext cx="356310" cy="294978"/>
                <a:chOff x="1887" y="542"/>
                <a:chExt cx="3904" cy="3232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74" name="Freeform 5"/>
                <p:cNvSpPr>
                  <a:spLocks noEditPoints="1"/>
                </p:cNvSpPr>
                <p:nvPr/>
              </p:nvSpPr>
              <p:spPr bwMode="auto">
                <a:xfrm>
                  <a:off x="3620" y="721"/>
                  <a:ext cx="448" cy="445"/>
                </a:xfrm>
                <a:custGeom>
                  <a:avLst/>
                  <a:gdLst>
                    <a:gd name="T0" fmla="*/ 117 w 235"/>
                    <a:gd name="T1" fmla="*/ 0 h 234"/>
                    <a:gd name="T2" fmla="*/ 0 w 235"/>
                    <a:gd name="T3" fmla="*/ 117 h 234"/>
                    <a:gd name="T4" fmla="*/ 117 w 235"/>
                    <a:gd name="T5" fmla="*/ 234 h 234"/>
                    <a:gd name="T6" fmla="*/ 235 w 235"/>
                    <a:gd name="T7" fmla="*/ 117 h 234"/>
                    <a:gd name="T8" fmla="*/ 117 w 235"/>
                    <a:gd name="T9" fmla="*/ 0 h 234"/>
                    <a:gd name="T10" fmla="*/ 117 w 235"/>
                    <a:gd name="T11" fmla="*/ 174 h 234"/>
                    <a:gd name="T12" fmla="*/ 60 w 235"/>
                    <a:gd name="T13" fmla="*/ 117 h 234"/>
                    <a:gd name="T14" fmla="*/ 117 w 235"/>
                    <a:gd name="T15" fmla="*/ 60 h 234"/>
                    <a:gd name="T16" fmla="*/ 175 w 235"/>
                    <a:gd name="T17" fmla="*/ 117 h 234"/>
                    <a:gd name="T18" fmla="*/ 117 w 235"/>
                    <a:gd name="T19" fmla="*/ 17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" h="234">
                      <a:moveTo>
                        <a:pt x="117" y="0"/>
                      </a:moveTo>
                      <a:cubicBezTo>
                        <a:pt x="53" y="0"/>
                        <a:pt x="0" y="52"/>
                        <a:pt x="0" y="117"/>
                      </a:cubicBezTo>
                      <a:cubicBezTo>
                        <a:pt x="0" y="182"/>
                        <a:pt x="53" y="234"/>
                        <a:pt x="117" y="234"/>
                      </a:cubicBezTo>
                      <a:cubicBezTo>
                        <a:pt x="182" y="234"/>
                        <a:pt x="235" y="182"/>
                        <a:pt x="235" y="117"/>
                      </a:cubicBezTo>
                      <a:cubicBezTo>
                        <a:pt x="235" y="52"/>
                        <a:pt x="182" y="0"/>
                        <a:pt x="117" y="0"/>
                      </a:cubicBezTo>
                      <a:close/>
                      <a:moveTo>
                        <a:pt x="117" y="174"/>
                      </a:moveTo>
                      <a:cubicBezTo>
                        <a:pt x="86" y="174"/>
                        <a:pt x="60" y="148"/>
                        <a:pt x="60" y="117"/>
                      </a:cubicBezTo>
                      <a:cubicBezTo>
                        <a:pt x="60" y="85"/>
                        <a:pt x="86" y="60"/>
                        <a:pt x="117" y="60"/>
                      </a:cubicBezTo>
                      <a:cubicBezTo>
                        <a:pt x="149" y="60"/>
                        <a:pt x="175" y="85"/>
                        <a:pt x="175" y="117"/>
                      </a:cubicBezTo>
                      <a:cubicBezTo>
                        <a:pt x="175" y="148"/>
                        <a:pt x="149" y="174"/>
                        <a:pt x="117" y="1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75" name="Freeform 6"/>
                <p:cNvSpPr>
                  <a:spLocks noEditPoints="1"/>
                </p:cNvSpPr>
                <p:nvPr/>
              </p:nvSpPr>
              <p:spPr bwMode="auto">
                <a:xfrm>
                  <a:off x="4952" y="2725"/>
                  <a:ext cx="448" cy="448"/>
                </a:xfrm>
                <a:custGeom>
                  <a:avLst/>
                  <a:gdLst>
                    <a:gd name="T0" fmla="*/ 118 w 235"/>
                    <a:gd name="T1" fmla="*/ 0 h 235"/>
                    <a:gd name="T2" fmla="*/ 0 w 235"/>
                    <a:gd name="T3" fmla="*/ 118 h 235"/>
                    <a:gd name="T4" fmla="*/ 118 w 235"/>
                    <a:gd name="T5" fmla="*/ 235 h 235"/>
                    <a:gd name="T6" fmla="*/ 235 w 235"/>
                    <a:gd name="T7" fmla="*/ 118 h 235"/>
                    <a:gd name="T8" fmla="*/ 118 w 235"/>
                    <a:gd name="T9" fmla="*/ 0 h 235"/>
                    <a:gd name="T10" fmla="*/ 118 w 235"/>
                    <a:gd name="T11" fmla="*/ 175 h 235"/>
                    <a:gd name="T12" fmla="*/ 60 w 235"/>
                    <a:gd name="T13" fmla="*/ 118 h 235"/>
                    <a:gd name="T14" fmla="*/ 118 w 235"/>
                    <a:gd name="T15" fmla="*/ 60 h 235"/>
                    <a:gd name="T16" fmla="*/ 175 w 235"/>
                    <a:gd name="T17" fmla="*/ 118 h 235"/>
                    <a:gd name="T18" fmla="*/ 118 w 235"/>
                    <a:gd name="T19" fmla="*/ 17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" h="235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cubicBezTo>
                        <a:pt x="0" y="182"/>
                        <a:pt x="53" y="235"/>
                        <a:pt x="118" y="235"/>
                      </a:cubicBezTo>
                      <a:cubicBezTo>
                        <a:pt x="182" y="235"/>
                        <a:pt x="235" y="182"/>
                        <a:pt x="235" y="118"/>
                      </a:cubicBezTo>
                      <a:cubicBezTo>
                        <a:pt x="235" y="53"/>
                        <a:pt x="182" y="0"/>
                        <a:pt x="118" y="0"/>
                      </a:cubicBezTo>
                      <a:close/>
                      <a:moveTo>
                        <a:pt x="118" y="175"/>
                      </a:moveTo>
                      <a:cubicBezTo>
                        <a:pt x="86" y="175"/>
                        <a:pt x="60" y="149"/>
                        <a:pt x="60" y="118"/>
                      </a:cubicBezTo>
                      <a:cubicBezTo>
                        <a:pt x="60" y="86"/>
                        <a:pt x="86" y="60"/>
                        <a:pt x="118" y="60"/>
                      </a:cubicBezTo>
                      <a:cubicBezTo>
                        <a:pt x="149" y="60"/>
                        <a:pt x="175" y="86"/>
                        <a:pt x="175" y="118"/>
                      </a:cubicBezTo>
                      <a:cubicBezTo>
                        <a:pt x="175" y="149"/>
                        <a:pt x="149" y="175"/>
                        <a:pt x="118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76" name="Freeform 7"/>
                <p:cNvSpPr>
                  <a:spLocks noEditPoints="1"/>
                </p:cNvSpPr>
                <p:nvPr/>
              </p:nvSpPr>
              <p:spPr bwMode="auto">
                <a:xfrm>
                  <a:off x="2278" y="2725"/>
                  <a:ext cx="448" cy="448"/>
                </a:xfrm>
                <a:custGeom>
                  <a:avLst/>
                  <a:gdLst>
                    <a:gd name="T0" fmla="*/ 117 w 235"/>
                    <a:gd name="T1" fmla="*/ 0 h 235"/>
                    <a:gd name="T2" fmla="*/ 0 w 235"/>
                    <a:gd name="T3" fmla="*/ 118 h 235"/>
                    <a:gd name="T4" fmla="*/ 117 w 235"/>
                    <a:gd name="T5" fmla="*/ 235 h 235"/>
                    <a:gd name="T6" fmla="*/ 235 w 235"/>
                    <a:gd name="T7" fmla="*/ 118 h 235"/>
                    <a:gd name="T8" fmla="*/ 117 w 235"/>
                    <a:gd name="T9" fmla="*/ 0 h 235"/>
                    <a:gd name="T10" fmla="*/ 117 w 235"/>
                    <a:gd name="T11" fmla="*/ 175 h 235"/>
                    <a:gd name="T12" fmla="*/ 60 w 235"/>
                    <a:gd name="T13" fmla="*/ 118 h 235"/>
                    <a:gd name="T14" fmla="*/ 117 w 235"/>
                    <a:gd name="T15" fmla="*/ 60 h 235"/>
                    <a:gd name="T16" fmla="*/ 175 w 235"/>
                    <a:gd name="T17" fmla="*/ 118 h 235"/>
                    <a:gd name="T18" fmla="*/ 117 w 235"/>
                    <a:gd name="T19" fmla="*/ 175 h 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35" h="235">
                      <a:moveTo>
                        <a:pt x="117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cubicBezTo>
                        <a:pt x="0" y="182"/>
                        <a:pt x="53" y="235"/>
                        <a:pt x="117" y="235"/>
                      </a:cubicBezTo>
                      <a:cubicBezTo>
                        <a:pt x="182" y="235"/>
                        <a:pt x="235" y="182"/>
                        <a:pt x="235" y="118"/>
                      </a:cubicBezTo>
                      <a:cubicBezTo>
                        <a:pt x="235" y="53"/>
                        <a:pt x="182" y="0"/>
                        <a:pt x="117" y="0"/>
                      </a:cubicBezTo>
                      <a:close/>
                      <a:moveTo>
                        <a:pt x="117" y="175"/>
                      </a:moveTo>
                      <a:cubicBezTo>
                        <a:pt x="86" y="175"/>
                        <a:pt x="60" y="149"/>
                        <a:pt x="60" y="118"/>
                      </a:cubicBezTo>
                      <a:cubicBezTo>
                        <a:pt x="60" y="86"/>
                        <a:pt x="86" y="60"/>
                        <a:pt x="117" y="60"/>
                      </a:cubicBezTo>
                      <a:cubicBezTo>
                        <a:pt x="149" y="60"/>
                        <a:pt x="175" y="86"/>
                        <a:pt x="175" y="118"/>
                      </a:cubicBezTo>
                      <a:cubicBezTo>
                        <a:pt x="175" y="149"/>
                        <a:pt x="149" y="175"/>
                        <a:pt x="117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77" name="Freeform 8"/>
                <p:cNvSpPr>
                  <a:spLocks noEditPoints="1"/>
                </p:cNvSpPr>
                <p:nvPr/>
              </p:nvSpPr>
              <p:spPr bwMode="auto">
                <a:xfrm>
                  <a:off x="1887" y="542"/>
                  <a:ext cx="3904" cy="3232"/>
                </a:xfrm>
                <a:custGeom>
                  <a:avLst/>
                  <a:gdLst>
                    <a:gd name="T0" fmla="*/ 1766 w 2048"/>
                    <a:gd name="T1" fmla="*/ 1085 h 1698"/>
                    <a:gd name="T2" fmla="*/ 1988 w 2048"/>
                    <a:gd name="T3" fmla="*/ 1376 h 1698"/>
                    <a:gd name="T4" fmla="*/ 1888 w 2048"/>
                    <a:gd name="T5" fmla="*/ 1497 h 1698"/>
                    <a:gd name="T6" fmla="*/ 1661 w 2048"/>
                    <a:gd name="T7" fmla="*/ 1400 h 1698"/>
                    <a:gd name="T8" fmla="*/ 1564 w 2048"/>
                    <a:gd name="T9" fmla="*/ 1582 h 1698"/>
                    <a:gd name="T10" fmla="*/ 1663 w 2048"/>
                    <a:gd name="T11" fmla="*/ 1121 h 1698"/>
                    <a:gd name="T12" fmla="*/ 1648 w 2048"/>
                    <a:gd name="T13" fmla="*/ 1063 h 1698"/>
                    <a:gd name="T14" fmla="*/ 1227 w 2048"/>
                    <a:gd name="T15" fmla="*/ 575 h 1698"/>
                    <a:gd name="T16" fmla="*/ 1318 w 2048"/>
                    <a:gd name="T17" fmla="*/ 358 h 1698"/>
                    <a:gd name="T18" fmla="*/ 1188 w 2048"/>
                    <a:gd name="T19" fmla="*/ 528 h 1698"/>
                    <a:gd name="T20" fmla="*/ 1091 w 2048"/>
                    <a:gd name="T21" fmla="*/ 346 h 1698"/>
                    <a:gd name="T22" fmla="*/ 864 w 2048"/>
                    <a:gd name="T23" fmla="*/ 444 h 1698"/>
                    <a:gd name="T24" fmla="*/ 764 w 2048"/>
                    <a:gd name="T25" fmla="*/ 322 h 1698"/>
                    <a:gd name="T26" fmla="*/ 1280 w 2048"/>
                    <a:gd name="T27" fmla="*/ 254 h 1698"/>
                    <a:gd name="T28" fmla="*/ 1338 w 2048"/>
                    <a:gd name="T29" fmla="*/ 239 h 1698"/>
                    <a:gd name="T30" fmla="*/ 704 w 2048"/>
                    <a:gd name="T31" fmla="*/ 322 h 1698"/>
                    <a:gd name="T32" fmla="*/ 483 w 2048"/>
                    <a:gd name="T33" fmla="*/ 1097 h 1698"/>
                    <a:gd name="T34" fmla="*/ 0 w 2048"/>
                    <a:gd name="T35" fmla="*/ 1376 h 1698"/>
                    <a:gd name="T36" fmla="*/ 641 w 2048"/>
                    <a:gd name="T37" fmla="*/ 1427 h 1698"/>
                    <a:gd name="T38" fmla="*/ 1726 w 2048"/>
                    <a:gd name="T39" fmla="*/ 1698 h 1698"/>
                    <a:gd name="T40" fmla="*/ 1803 w 2048"/>
                    <a:gd name="T41" fmla="*/ 1063 h 1698"/>
                    <a:gd name="T42" fmla="*/ 924 w 2048"/>
                    <a:gd name="T43" fmla="*/ 444 h 1698"/>
                    <a:gd name="T44" fmla="*/ 1091 w 2048"/>
                    <a:gd name="T45" fmla="*/ 406 h 1698"/>
                    <a:gd name="T46" fmla="*/ 1128 w 2048"/>
                    <a:gd name="T47" fmla="*/ 564 h 1698"/>
                    <a:gd name="T48" fmla="*/ 924 w 2048"/>
                    <a:gd name="T49" fmla="*/ 564 h 1698"/>
                    <a:gd name="T50" fmla="*/ 1026 w 2048"/>
                    <a:gd name="T51" fmla="*/ 965 h 1698"/>
                    <a:gd name="T52" fmla="*/ 1026 w 2048"/>
                    <a:gd name="T53" fmla="*/ 1081 h 1698"/>
                    <a:gd name="T54" fmla="*/ 1026 w 2048"/>
                    <a:gd name="T55" fmla="*/ 965 h 1698"/>
                    <a:gd name="T56" fmla="*/ 220 w 2048"/>
                    <a:gd name="T57" fmla="*/ 1497 h 1698"/>
                    <a:gd name="T58" fmla="*/ 387 w 2048"/>
                    <a:gd name="T59" fmla="*/ 1460 h 1698"/>
                    <a:gd name="T60" fmla="*/ 424 w 2048"/>
                    <a:gd name="T61" fmla="*/ 1618 h 1698"/>
                    <a:gd name="T62" fmla="*/ 220 w 2048"/>
                    <a:gd name="T63" fmla="*/ 1618 h 1698"/>
                    <a:gd name="T64" fmla="*/ 484 w 2048"/>
                    <a:gd name="T65" fmla="*/ 1497 h 1698"/>
                    <a:gd name="T66" fmla="*/ 258 w 2048"/>
                    <a:gd name="T67" fmla="*/ 1400 h 1698"/>
                    <a:gd name="T68" fmla="*/ 160 w 2048"/>
                    <a:gd name="T69" fmla="*/ 1582 h 1698"/>
                    <a:gd name="T70" fmla="*/ 322 w 2048"/>
                    <a:gd name="T71" fmla="*/ 1113 h 1698"/>
                    <a:gd name="T72" fmla="*/ 484 w 2048"/>
                    <a:gd name="T73" fmla="*/ 1582 h 1698"/>
                    <a:gd name="T74" fmla="*/ 876 w 2048"/>
                    <a:gd name="T75" fmla="*/ 607 h 1698"/>
                    <a:gd name="T76" fmla="*/ 996 w 2048"/>
                    <a:gd name="T77" fmla="*/ 909 h 1698"/>
                    <a:gd name="T78" fmla="*/ 910 w 2048"/>
                    <a:gd name="T79" fmla="*/ 1043 h 1698"/>
                    <a:gd name="T80" fmla="*/ 532 w 2048"/>
                    <a:gd name="T81" fmla="*/ 1131 h 1698"/>
                    <a:gd name="T82" fmla="*/ 645 w 2048"/>
                    <a:gd name="T83" fmla="*/ 1367 h 1698"/>
                    <a:gd name="T84" fmla="*/ 935 w 2048"/>
                    <a:gd name="T85" fmla="*/ 1098 h 1698"/>
                    <a:gd name="T86" fmla="*/ 1117 w 2048"/>
                    <a:gd name="T87" fmla="*/ 1099 h 1698"/>
                    <a:gd name="T88" fmla="*/ 1403 w 2048"/>
                    <a:gd name="T89" fmla="*/ 1367 h 1698"/>
                    <a:gd name="T90" fmla="*/ 1145 w 2048"/>
                    <a:gd name="T91" fmla="*/ 1023 h 1698"/>
                    <a:gd name="T92" fmla="*/ 1056 w 2048"/>
                    <a:gd name="T93" fmla="*/ 643 h 1698"/>
                    <a:gd name="T94" fmla="*/ 1516 w 2048"/>
                    <a:gd name="T95" fmla="*/ 1130 h 1698"/>
                    <a:gd name="T96" fmla="*/ 1143 w 2048"/>
                    <a:gd name="T97" fmla="*/ 1045 h 1698"/>
                    <a:gd name="T98" fmla="*/ 1726 w 2048"/>
                    <a:gd name="T99" fmla="*/ 1638 h 1698"/>
                    <a:gd name="T100" fmla="*/ 1624 w 2048"/>
                    <a:gd name="T101" fmla="*/ 1497 h 1698"/>
                    <a:gd name="T102" fmla="*/ 1661 w 2048"/>
                    <a:gd name="T103" fmla="*/ 1460 h 1698"/>
                    <a:gd name="T104" fmla="*/ 1828 w 2048"/>
                    <a:gd name="T105" fmla="*/ 1497 h 16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1698">
                      <a:moveTo>
                        <a:pt x="1803" y="1063"/>
                      </a:moveTo>
                      <a:cubicBezTo>
                        <a:pt x="1787" y="1059"/>
                        <a:pt x="1770" y="1069"/>
                        <a:pt x="1766" y="1085"/>
                      </a:cubicBezTo>
                      <a:cubicBezTo>
                        <a:pt x="1763" y="1101"/>
                        <a:pt x="1772" y="1117"/>
                        <a:pt x="1788" y="1121"/>
                      </a:cubicBezTo>
                      <a:cubicBezTo>
                        <a:pt x="1906" y="1150"/>
                        <a:pt x="1988" y="1255"/>
                        <a:pt x="1988" y="1376"/>
                      </a:cubicBezTo>
                      <a:cubicBezTo>
                        <a:pt x="1988" y="1459"/>
                        <a:pt x="1949" y="1534"/>
                        <a:pt x="1888" y="1582"/>
                      </a:cubicBezTo>
                      <a:cubicBezTo>
                        <a:pt x="1888" y="1497"/>
                        <a:pt x="1888" y="1497"/>
                        <a:pt x="1888" y="1497"/>
                      </a:cubicBezTo>
                      <a:cubicBezTo>
                        <a:pt x="1888" y="1444"/>
                        <a:pt x="1844" y="1400"/>
                        <a:pt x="1790" y="1400"/>
                      </a:cubicBezTo>
                      <a:cubicBezTo>
                        <a:pt x="1661" y="1400"/>
                        <a:pt x="1661" y="1400"/>
                        <a:pt x="1661" y="1400"/>
                      </a:cubicBezTo>
                      <a:cubicBezTo>
                        <a:pt x="1607" y="1400"/>
                        <a:pt x="1564" y="1444"/>
                        <a:pt x="1564" y="1497"/>
                      </a:cubicBezTo>
                      <a:cubicBezTo>
                        <a:pt x="1564" y="1582"/>
                        <a:pt x="1564" y="1582"/>
                        <a:pt x="1564" y="1582"/>
                      </a:cubicBezTo>
                      <a:cubicBezTo>
                        <a:pt x="1503" y="1534"/>
                        <a:pt x="1463" y="1459"/>
                        <a:pt x="1463" y="1376"/>
                      </a:cubicBezTo>
                      <a:cubicBezTo>
                        <a:pt x="1463" y="1255"/>
                        <a:pt x="1545" y="1150"/>
                        <a:pt x="1663" y="1121"/>
                      </a:cubicBezTo>
                      <a:cubicBezTo>
                        <a:pt x="1679" y="1117"/>
                        <a:pt x="1689" y="1101"/>
                        <a:pt x="1685" y="1085"/>
                      </a:cubicBezTo>
                      <a:cubicBezTo>
                        <a:pt x="1681" y="1069"/>
                        <a:pt x="1665" y="1059"/>
                        <a:pt x="1648" y="1063"/>
                      </a:cubicBezTo>
                      <a:cubicBezTo>
                        <a:pt x="1619" y="1070"/>
                        <a:pt x="1591" y="1081"/>
                        <a:pt x="1566" y="1096"/>
                      </a:cubicBezTo>
                      <a:cubicBezTo>
                        <a:pt x="1227" y="575"/>
                        <a:pt x="1227" y="575"/>
                        <a:pt x="1227" y="575"/>
                      </a:cubicBezTo>
                      <a:cubicBezTo>
                        <a:pt x="1286" y="528"/>
                        <a:pt x="1325" y="462"/>
                        <a:pt x="1341" y="393"/>
                      </a:cubicBezTo>
                      <a:cubicBezTo>
                        <a:pt x="1344" y="377"/>
                        <a:pt x="1334" y="361"/>
                        <a:pt x="1318" y="358"/>
                      </a:cubicBezTo>
                      <a:cubicBezTo>
                        <a:pt x="1302" y="354"/>
                        <a:pt x="1286" y="364"/>
                        <a:pt x="1282" y="380"/>
                      </a:cubicBezTo>
                      <a:cubicBezTo>
                        <a:pt x="1269" y="440"/>
                        <a:pt x="1235" y="492"/>
                        <a:pt x="1188" y="528"/>
                      </a:cubicBezTo>
                      <a:cubicBezTo>
                        <a:pt x="1188" y="444"/>
                        <a:pt x="1188" y="444"/>
                        <a:pt x="1188" y="444"/>
                      </a:cubicBezTo>
                      <a:cubicBezTo>
                        <a:pt x="1188" y="390"/>
                        <a:pt x="1145" y="346"/>
                        <a:pt x="1091" y="346"/>
                      </a:cubicBezTo>
                      <a:cubicBezTo>
                        <a:pt x="962" y="346"/>
                        <a:pt x="962" y="346"/>
                        <a:pt x="962" y="346"/>
                      </a:cubicBezTo>
                      <a:cubicBezTo>
                        <a:pt x="908" y="346"/>
                        <a:pt x="864" y="390"/>
                        <a:pt x="864" y="444"/>
                      </a:cubicBezTo>
                      <a:cubicBezTo>
                        <a:pt x="864" y="528"/>
                        <a:pt x="864" y="528"/>
                        <a:pt x="864" y="528"/>
                      </a:cubicBezTo>
                      <a:cubicBezTo>
                        <a:pt x="803" y="480"/>
                        <a:pt x="764" y="406"/>
                        <a:pt x="764" y="322"/>
                      </a:cubicBezTo>
                      <a:cubicBezTo>
                        <a:pt x="764" y="178"/>
                        <a:pt x="882" y="60"/>
                        <a:pt x="1026" y="60"/>
                      </a:cubicBezTo>
                      <a:cubicBezTo>
                        <a:pt x="1145" y="60"/>
                        <a:pt x="1249" y="140"/>
                        <a:pt x="1280" y="254"/>
                      </a:cubicBezTo>
                      <a:cubicBezTo>
                        <a:pt x="1284" y="271"/>
                        <a:pt x="1301" y="280"/>
                        <a:pt x="1317" y="276"/>
                      </a:cubicBezTo>
                      <a:cubicBezTo>
                        <a:pt x="1333" y="271"/>
                        <a:pt x="1342" y="255"/>
                        <a:pt x="1338" y="239"/>
                      </a:cubicBezTo>
                      <a:cubicBezTo>
                        <a:pt x="1300" y="98"/>
                        <a:pt x="1172" y="0"/>
                        <a:pt x="1026" y="0"/>
                      </a:cubicBezTo>
                      <a:cubicBezTo>
                        <a:pt x="849" y="0"/>
                        <a:pt x="704" y="144"/>
                        <a:pt x="704" y="322"/>
                      </a:cubicBezTo>
                      <a:cubicBezTo>
                        <a:pt x="704" y="424"/>
                        <a:pt x="752" y="515"/>
                        <a:pt x="826" y="574"/>
                      </a:cubicBezTo>
                      <a:cubicBezTo>
                        <a:pt x="483" y="1097"/>
                        <a:pt x="483" y="1097"/>
                        <a:pt x="483" y="1097"/>
                      </a:cubicBezTo>
                      <a:cubicBezTo>
                        <a:pt x="436" y="1069"/>
                        <a:pt x="381" y="1053"/>
                        <a:pt x="322" y="1053"/>
                      </a:cubicBezTo>
                      <a:cubicBezTo>
                        <a:pt x="145" y="1053"/>
                        <a:pt x="0" y="1198"/>
                        <a:pt x="0" y="1376"/>
                      </a:cubicBezTo>
                      <a:cubicBezTo>
                        <a:pt x="0" y="1553"/>
                        <a:pt x="145" y="1698"/>
                        <a:pt x="322" y="1698"/>
                      </a:cubicBezTo>
                      <a:cubicBezTo>
                        <a:pt x="483" y="1698"/>
                        <a:pt x="616" y="1580"/>
                        <a:pt x="641" y="1427"/>
                      </a:cubicBezTo>
                      <a:cubicBezTo>
                        <a:pt x="1407" y="1427"/>
                        <a:pt x="1407" y="1427"/>
                        <a:pt x="1407" y="1427"/>
                      </a:cubicBezTo>
                      <a:cubicBezTo>
                        <a:pt x="1432" y="1578"/>
                        <a:pt x="1562" y="1698"/>
                        <a:pt x="1726" y="1698"/>
                      </a:cubicBezTo>
                      <a:cubicBezTo>
                        <a:pt x="1903" y="1698"/>
                        <a:pt x="2048" y="1554"/>
                        <a:pt x="2048" y="1376"/>
                      </a:cubicBezTo>
                      <a:cubicBezTo>
                        <a:pt x="2048" y="1227"/>
                        <a:pt x="1947" y="1098"/>
                        <a:pt x="1803" y="1063"/>
                      </a:cubicBezTo>
                      <a:close/>
                      <a:moveTo>
                        <a:pt x="924" y="444"/>
                      </a:moveTo>
                      <a:cubicBezTo>
                        <a:pt x="924" y="444"/>
                        <a:pt x="924" y="444"/>
                        <a:pt x="924" y="444"/>
                      </a:cubicBezTo>
                      <a:cubicBezTo>
                        <a:pt x="924" y="423"/>
                        <a:pt x="941" y="406"/>
                        <a:pt x="962" y="406"/>
                      </a:cubicBezTo>
                      <a:cubicBezTo>
                        <a:pt x="1091" y="406"/>
                        <a:pt x="1091" y="406"/>
                        <a:pt x="1091" y="406"/>
                      </a:cubicBezTo>
                      <a:cubicBezTo>
                        <a:pt x="1112" y="406"/>
                        <a:pt x="1128" y="423"/>
                        <a:pt x="1128" y="444"/>
                      </a:cubicBezTo>
                      <a:cubicBezTo>
                        <a:pt x="1128" y="564"/>
                        <a:pt x="1128" y="564"/>
                        <a:pt x="1128" y="564"/>
                      </a:cubicBezTo>
                      <a:cubicBezTo>
                        <a:pt x="1096" y="577"/>
                        <a:pt x="1061" y="585"/>
                        <a:pt x="1026" y="585"/>
                      </a:cubicBezTo>
                      <a:cubicBezTo>
                        <a:pt x="990" y="585"/>
                        <a:pt x="956" y="577"/>
                        <a:pt x="924" y="564"/>
                      </a:cubicBezTo>
                      <a:lnTo>
                        <a:pt x="924" y="444"/>
                      </a:lnTo>
                      <a:close/>
                      <a:moveTo>
                        <a:pt x="1026" y="965"/>
                      </a:moveTo>
                      <a:cubicBezTo>
                        <a:pt x="1059" y="965"/>
                        <a:pt x="1085" y="991"/>
                        <a:pt x="1085" y="1023"/>
                      </a:cubicBezTo>
                      <a:cubicBezTo>
                        <a:pt x="1085" y="1055"/>
                        <a:pt x="1059" y="1081"/>
                        <a:pt x="1026" y="1081"/>
                      </a:cubicBezTo>
                      <a:cubicBezTo>
                        <a:pt x="994" y="1081"/>
                        <a:pt x="968" y="1055"/>
                        <a:pt x="968" y="1023"/>
                      </a:cubicBezTo>
                      <a:cubicBezTo>
                        <a:pt x="968" y="991"/>
                        <a:pt x="994" y="965"/>
                        <a:pt x="1026" y="965"/>
                      </a:cubicBezTo>
                      <a:close/>
                      <a:moveTo>
                        <a:pt x="220" y="1618"/>
                      </a:moveTo>
                      <a:cubicBezTo>
                        <a:pt x="220" y="1497"/>
                        <a:pt x="220" y="1497"/>
                        <a:pt x="220" y="1497"/>
                      </a:cubicBezTo>
                      <a:cubicBezTo>
                        <a:pt x="220" y="1477"/>
                        <a:pt x="237" y="1460"/>
                        <a:pt x="258" y="1460"/>
                      </a:cubicBezTo>
                      <a:cubicBezTo>
                        <a:pt x="387" y="1460"/>
                        <a:pt x="387" y="1460"/>
                        <a:pt x="387" y="1460"/>
                      </a:cubicBezTo>
                      <a:cubicBezTo>
                        <a:pt x="408" y="1460"/>
                        <a:pt x="424" y="1477"/>
                        <a:pt x="424" y="1497"/>
                      </a:cubicBezTo>
                      <a:cubicBezTo>
                        <a:pt x="424" y="1618"/>
                        <a:pt x="424" y="1618"/>
                        <a:pt x="424" y="1618"/>
                      </a:cubicBezTo>
                      <a:cubicBezTo>
                        <a:pt x="424" y="1618"/>
                        <a:pt x="424" y="1618"/>
                        <a:pt x="424" y="1618"/>
                      </a:cubicBezTo>
                      <a:cubicBezTo>
                        <a:pt x="359" y="1645"/>
                        <a:pt x="285" y="1645"/>
                        <a:pt x="220" y="1618"/>
                      </a:cubicBezTo>
                      <a:close/>
                      <a:moveTo>
                        <a:pt x="484" y="1582"/>
                      </a:moveTo>
                      <a:cubicBezTo>
                        <a:pt x="484" y="1497"/>
                        <a:pt x="484" y="1497"/>
                        <a:pt x="484" y="1497"/>
                      </a:cubicBezTo>
                      <a:cubicBezTo>
                        <a:pt x="484" y="1444"/>
                        <a:pt x="441" y="1400"/>
                        <a:pt x="387" y="1400"/>
                      </a:cubicBezTo>
                      <a:cubicBezTo>
                        <a:pt x="258" y="1400"/>
                        <a:pt x="258" y="1400"/>
                        <a:pt x="258" y="1400"/>
                      </a:cubicBezTo>
                      <a:cubicBezTo>
                        <a:pt x="204" y="1400"/>
                        <a:pt x="160" y="1444"/>
                        <a:pt x="160" y="1497"/>
                      </a:cubicBezTo>
                      <a:cubicBezTo>
                        <a:pt x="160" y="1582"/>
                        <a:pt x="160" y="1582"/>
                        <a:pt x="160" y="1582"/>
                      </a:cubicBezTo>
                      <a:cubicBezTo>
                        <a:pt x="99" y="1534"/>
                        <a:pt x="60" y="1459"/>
                        <a:pt x="60" y="1376"/>
                      </a:cubicBezTo>
                      <a:cubicBezTo>
                        <a:pt x="60" y="1231"/>
                        <a:pt x="178" y="1113"/>
                        <a:pt x="322" y="1113"/>
                      </a:cubicBezTo>
                      <a:cubicBezTo>
                        <a:pt x="467" y="1113"/>
                        <a:pt x="585" y="1231"/>
                        <a:pt x="585" y="1376"/>
                      </a:cubicBezTo>
                      <a:cubicBezTo>
                        <a:pt x="585" y="1459"/>
                        <a:pt x="545" y="1534"/>
                        <a:pt x="484" y="1582"/>
                      </a:cubicBezTo>
                      <a:close/>
                      <a:moveTo>
                        <a:pt x="532" y="1131"/>
                      </a:moveTo>
                      <a:cubicBezTo>
                        <a:pt x="876" y="607"/>
                        <a:pt x="876" y="607"/>
                        <a:pt x="876" y="607"/>
                      </a:cubicBezTo>
                      <a:cubicBezTo>
                        <a:pt x="913" y="627"/>
                        <a:pt x="953" y="639"/>
                        <a:pt x="996" y="643"/>
                      </a:cubicBezTo>
                      <a:cubicBezTo>
                        <a:pt x="996" y="909"/>
                        <a:pt x="996" y="909"/>
                        <a:pt x="996" y="909"/>
                      </a:cubicBezTo>
                      <a:cubicBezTo>
                        <a:pt x="946" y="922"/>
                        <a:pt x="908" y="968"/>
                        <a:pt x="908" y="1023"/>
                      </a:cubicBezTo>
                      <a:cubicBezTo>
                        <a:pt x="908" y="1030"/>
                        <a:pt x="909" y="1037"/>
                        <a:pt x="910" y="1043"/>
                      </a:cubicBezTo>
                      <a:cubicBezTo>
                        <a:pt x="602" y="1215"/>
                        <a:pt x="602" y="1215"/>
                        <a:pt x="602" y="1215"/>
                      </a:cubicBezTo>
                      <a:cubicBezTo>
                        <a:pt x="583" y="1183"/>
                        <a:pt x="560" y="1155"/>
                        <a:pt x="532" y="1131"/>
                      </a:cubicBezTo>
                      <a:close/>
                      <a:moveTo>
                        <a:pt x="1403" y="1367"/>
                      </a:moveTo>
                      <a:cubicBezTo>
                        <a:pt x="645" y="1367"/>
                        <a:pt x="645" y="1367"/>
                        <a:pt x="645" y="1367"/>
                      </a:cubicBezTo>
                      <a:cubicBezTo>
                        <a:pt x="644" y="1333"/>
                        <a:pt x="637" y="1301"/>
                        <a:pt x="627" y="1270"/>
                      </a:cubicBezTo>
                      <a:cubicBezTo>
                        <a:pt x="935" y="1098"/>
                        <a:pt x="935" y="1098"/>
                        <a:pt x="935" y="1098"/>
                      </a:cubicBezTo>
                      <a:cubicBezTo>
                        <a:pt x="957" y="1124"/>
                        <a:pt x="990" y="1141"/>
                        <a:pt x="1026" y="1141"/>
                      </a:cubicBezTo>
                      <a:cubicBezTo>
                        <a:pt x="1063" y="1141"/>
                        <a:pt x="1095" y="1125"/>
                        <a:pt x="1117" y="1099"/>
                      </a:cubicBezTo>
                      <a:cubicBezTo>
                        <a:pt x="1421" y="1270"/>
                        <a:pt x="1421" y="1270"/>
                        <a:pt x="1421" y="1270"/>
                      </a:cubicBezTo>
                      <a:cubicBezTo>
                        <a:pt x="1410" y="1300"/>
                        <a:pt x="1404" y="1333"/>
                        <a:pt x="1403" y="1367"/>
                      </a:cubicBezTo>
                      <a:close/>
                      <a:moveTo>
                        <a:pt x="1143" y="1045"/>
                      </a:moveTo>
                      <a:cubicBezTo>
                        <a:pt x="1144" y="1038"/>
                        <a:pt x="1145" y="1030"/>
                        <a:pt x="1145" y="1023"/>
                      </a:cubicBezTo>
                      <a:cubicBezTo>
                        <a:pt x="1145" y="968"/>
                        <a:pt x="1107" y="922"/>
                        <a:pt x="1056" y="909"/>
                      </a:cubicBezTo>
                      <a:cubicBezTo>
                        <a:pt x="1056" y="643"/>
                        <a:pt x="1056" y="643"/>
                        <a:pt x="1056" y="643"/>
                      </a:cubicBezTo>
                      <a:cubicBezTo>
                        <a:pt x="1099" y="639"/>
                        <a:pt x="1138" y="627"/>
                        <a:pt x="1176" y="608"/>
                      </a:cubicBezTo>
                      <a:cubicBezTo>
                        <a:pt x="1516" y="1130"/>
                        <a:pt x="1516" y="1130"/>
                        <a:pt x="1516" y="1130"/>
                      </a:cubicBezTo>
                      <a:cubicBezTo>
                        <a:pt x="1488" y="1154"/>
                        <a:pt x="1464" y="1183"/>
                        <a:pt x="1446" y="1215"/>
                      </a:cubicBezTo>
                      <a:lnTo>
                        <a:pt x="1143" y="1045"/>
                      </a:lnTo>
                      <a:close/>
                      <a:moveTo>
                        <a:pt x="1828" y="1618"/>
                      </a:moveTo>
                      <a:cubicBezTo>
                        <a:pt x="1796" y="1631"/>
                        <a:pt x="1762" y="1638"/>
                        <a:pt x="1726" y="1638"/>
                      </a:cubicBezTo>
                      <a:cubicBezTo>
                        <a:pt x="1689" y="1638"/>
                        <a:pt x="1655" y="1631"/>
                        <a:pt x="1624" y="1618"/>
                      </a:cubicBezTo>
                      <a:cubicBezTo>
                        <a:pt x="1624" y="1497"/>
                        <a:pt x="1624" y="1497"/>
                        <a:pt x="1624" y="1497"/>
                      </a:cubicBezTo>
                      <a:cubicBezTo>
                        <a:pt x="1624" y="1497"/>
                        <a:pt x="1624" y="1497"/>
                        <a:pt x="1624" y="1497"/>
                      </a:cubicBezTo>
                      <a:cubicBezTo>
                        <a:pt x="1624" y="1477"/>
                        <a:pt x="1640" y="1460"/>
                        <a:pt x="1661" y="1460"/>
                      </a:cubicBezTo>
                      <a:cubicBezTo>
                        <a:pt x="1790" y="1460"/>
                        <a:pt x="1790" y="1460"/>
                        <a:pt x="1790" y="1460"/>
                      </a:cubicBezTo>
                      <a:cubicBezTo>
                        <a:pt x="1811" y="1460"/>
                        <a:pt x="1828" y="1477"/>
                        <a:pt x="1828" y="1497"/>
                      </a:cubicBezTo>
                      <a:lnTo>
                        <a:pt x="1828" y="16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173" name="Group 172"/>
            <p:cNvGrpSpPr/>
            <p:nvPr/>
          </p:nvGrpSpPr>
          <p:grpSpPr>
            <a:xfrm>
              <a:off x="3103121" y="1852224"/>
              <a:ext cx="1487696" cy="484091"/>
              <a:chOff x="1263650" y="2114550"/>
              <a:chExt cx="1600200" cy="5207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263650" y="2114550"/>
                <a:ext cx="1600200" cy="520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298892" y="2187337"/>
                <a:ext cx="8218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Location</a:t>
                </a:r>
              </a:p>
            </p:txBody>
          </p:sp>
          <p:grpSp>
            <p:nvGrpSpPr>
              <p:cNvPr id="80" name="Group 11"/>
              <p:cNvGrpSpPr>
                <a:grpSpLocks noChangeAspect="1"/>
              </p:cNvGrpSpPr>
              <p:nvPr/>
            </p:nvGrpSpPr>
            <p:grpSpPr bwMode="auto">
              <a:xfrm>
                <a:off x="2451055" y="2227853"/>
                <a:ext cx="294094" cy="294094"/>
                <a:chOff x="1474" y="1390"/>
                <a:chExt cx="216" cy="21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82" name="Freeform 12"/>
                <p:cNvSpPr>
                  <a:spLocks noEditPoints="1"/>
                </p:cNvSpPr>
                <p:nvPr/>
              </p:nvSpPr>
              <p:spPr bwMode="auto">
                <a:xfrm>
                  <a:off x="1557" y="1433"/>
                  <a:ext cx="50" cy="51"/>
                </a:xfrm>
                <a:custGeom>
                  <a:avLst/>
                  <a:gdLst>
                    <a:gd name="T0" fmla="*/ 28 w 56"/>
                    <a:gd name="T1" fmla="*/ 56 h 56"/>
                    <a:gd name="T2" fmla="*/ 56 w 56"/>
                    <a:gd name="T3" fmla="*/ 28 h 56"/>
                    <a:gd name="T4" fmla="*/ 28 w 56"/>
                    <a:gd name="T5" fmla="*/ 0 h 56"/>
                    <a:gd name="T6" fmla="*/ 0 w 56"/>
                    <a:gd name="T7" fmla="*/ 28 h 56"/>
                    <a:gd name="T8" fmla="*/ 28 w 56"/>
                    <a:gd name="T9" fmla="*/ 56 h 56"/>
                    <a:gd name="T10" fmla="*/ 28 w 56"/>
                    <a:gd name="T11" fmla="*/ 8 h 56"/>
                    <a:gd name="T12" fmla="*/ 48 w 56"/>
                    <a:gd name="T13" fmla="*/ 28 h 56"/>
                    <a:gd name="T14" fmla="*/ 28 w 56"/>
                    <a:gd name="T15" fmla="*/ 48 h 56"/>
                    <a:gd name="T16" fmla="*/ 8 w 56"/>
                    <a:gd name="T17" fmla="*/ 28 h 56"/>
                    <a:gd name="T18" fmla="*/ 28 w 56"/>
                    <a:gd name="T19" fmla="*/ 8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56"/>
                      </a:move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lose/>
                      <a:moveTo>
                        <a:pt x="28" y="8"/>
                      </a:moveTo>
                      <a:cubicBezTo>
                        <a:pt x="39" y="8"/>
                        <a:pt x="48" y="17"/>
                        <a:pt x="48" y="28"/>
                      </a:cubicBezTo>
                      <a:cubicBezTo>
                        <a:pt x="48" y="39"/>
                        <a:pt x="39" y="48"/>
                        <a:pt x="28" y="48"/>
                      </a:cubicBezTo>
                      <a:cubicBezTo>
                        <a:pt x="17" y="48"/>
                        <a:pt x="8" y="39"/>
                        <a:pt x="8" y="28"/>
                      </a:cubicBezTo>
                      <a:cubicBezTo>
                        <a:pt x="8" y="17"/>
                        <a:pt x="17" y="8"/>
                        <a:pt x="28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83" name="Freeform 13"/>
                <p:cNvSpPr>
                  <a:spLocks noEditPoints="1"/>
                </p:cNvSpPr>
                <p:nvPr/>
              </p:nvSpPr>
              <p:spPr bwMode="auto">
                <a:xfrm>
                  <a:off x="1506" y="1390"/>
                  <a:ext cx="152" cy="197"/>
                </a:xfrm>
                <a:custGeom>
                  <a:avLst/>
                  <a:gdLst>
                    <a:gd name="T0" fmla="*/ 84 w 169"/>
                    <a:gd name="T1" fmla="*/ 219 h 219"/>
                    <a:gd name="T2" fmla="*/ 146 w 169"/>
                    <a:gd name="T3" fmla="*/ 130 h 219"/>
                    <a:gd name="T4" fmla="*/ 139 w 169"/>
                    <a:gd name="T5" fmla="*/ 22 h 219"/>
                    <a:gd name="T6" fmla="*/ 84 w 169"/>
                    <a:gd name="T7" fmla="*/ 0 h 219"/>
                    <a:gd name="T8" fmla="*/ 30 w 169"/>
                    <a:gd name="T9" fmla="*/ 22 h 219"/>
                    <a:gd name="T10" fmla="*/ 23 w 169"/>
                    <a:gd name="T11" fmla="*/ 130 h 219"/>
                    <a:gd name="T12" fmla="*/ 84 w 169"/>
                    <a:gd name="T13" fmla="*/ 219 h 219"/>
                    <a:gd name="T14" fmla="*/ 36 w 169"/>
                    <a:gd name="T15" fmla="*/ 28 h 219"/>
                    <a:gd name="T16" fmla="*/ 84 w 169"/>
                    <a:gd name="T17" fmla="*/ 8 h 219"/>
                    <a:gd name="T18" fmla="*/ 133 w 169"/>
                    <a:gd name="T19" fmla="*/ 28 h 219"/>
                    <a:gd name="T20" fmla="*/ 139 w 169"/>
                    <a:gd name="T21" fmla="*/ 126 h 219"/>
                    <a:gd name="T22" fmla="*/ 84 w 169"/>
                    <a:gd name="T23" fmla="*/ 205 h 219"/>
                    <a:gd name="T24" fmla="*/ 29 w 169"/>
                    <a:gd name="T25" fmla="*/ 126 h 219"/>
                    <a:gd name="T26" fmla="*/ 36 w 169"/>
                    <a:gd name="T27" fmla="*/ 28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9" h="219">
                      <a:moveTo>
                        <a:pt x="84" y="219"/>
                      </a:moveTo>
                      <a:cubicBezTo>
                        <a:pt x="146" y="130"/>
                        <a:pt x="146" y="130"/>
                        <a:pt x="146" y="130"/>
                      </a:cubicBezTo>
                      <a:cubicBezTo>
                        <a:pt x="169" y="100"/>
                        <a:pt x="165" y="49"/>
                        <a:pt x="139" y="22"/>
                      </a:cubicBezTo>
                      <a:cubicBezTo>
                        <a:pt x="124" y="8"/>
                        <a:pt x="105" y="0"/>
                        <a:pt x="84" y="0"/>
                      </a:cubicBezTo>
                      <a:cubicBezTo>
                        <a:pt x="64" y="0"/>
                        <a:pt x="45" y="8"/>
                        <a:pt x="30" y="22"/>
                      </a:cubicBezTo>
                      <a:cubicBezTo>
                        <a:pt x="3" y="49"/>
                        <a:pt x="0" y="100"/>
                        <a:pt x="23" y="130"/>
                      </a:cubicBezTo>
                      <a:lnTo>
                        <a:pt x="84" y="219"/>
                      </a:lnTo>
                      <a:close/>
                      <a:moveTo>
                        <a:pt x="36" y="28"/>
                      </a:moveTo>
                      <a:cubicBezTo>
                        <a:pt x="49" y="15"/>
                        <a:pt x="66" y="8"/>
                        <a:pt x="84" y="8"/>
                      </a:cubicBezTo>
                      <a:cubicBezTo>
                        <a:pt x="103" y="8"/>
                        <a:pt x="120" y="15"/>
                        <a:pt x="133" y="28"/>
                      </a:cubicBezTo>
                      <a:cubicBezTo>
                        <a:pt x="157" y="52"/>
                        <a:pt x="160" y="98"/>
                        <a:pt x="139" y="126"/>
                      </a:cubicBezTo>
                      <a:cubicBezTo>
                        <a:pt x="84" y="205"/>
                        <a:pt x="84" y="205"/>
                        <a:pt x="84" y="205"/>
                      </a:cubicBezTo>
                      <a:cubicBezTo>
                        <a:pt x="29" y="126"/>
                        <a:pt x="29" y="126"/>
                        <a:pt x="29" y="126"/>
                      </a:cubicBezTo>
                      <a:cubicBezTo>
                        <a:pt x="9" y="98"/>
                        <a:pt x="12" y="52"/>
                        <a:pt x="3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84" name="Freeform 14"/>
                <p:cNvSpPr>
                  <a:spLocks/>
                </p:cNvSpPr>
                <p:nvPr/>
              </p:nvSpPr>
              <p:spPr bwMode="auto">
                <a:xfrm>
                  <a:off x="1474" y="1545"/>
                  <a:ext cx="216" cy="61"/>
                </a:xfrm>
                <a:custGeom>
                  <a:avLst/>
                  <a:gdLst>
                    <a:gd name="T0" fmla="*/ 168 w 240"/>
                    <a:gd name="T1" fmla="*/ 0 h 68"/>
                    <a:gd name="T2" fmla="*/ 164 w 240"/>
                    <a:gd name="T3" fmla="*/ 4 h 68"/>
                    <a:gd name="T4" fmla="*/ 168 w 240"/>
                    <a:gd name="T5" fmla="*/ 8 h 68"/>
                    <a:gd name="T6" fmla="*/ 232 w 240"/>
                    <a:gd name="T7" fmla="*/ 34 h 68"/>
                    <a:gd name="T8" fmla="*/ 120 w 240"/>
                    <a:gd name="T9" fmla="*/ 60 h 68"/>
                    <a:gd name="T10" fmla="*/ 8 w 240"/>
                    <a:gd name="T11" fmla="*/ 34 h 68"/>
                    <a:gd name="T12" fmla="*/ 72 w 240"/>
                    <a:gd name="T13" fmla="*/ 8 h 68"/>
                    <a:gd name="T14" fmla="*/ 76 w 240"/>
                    <a:gd name="T15" fmla="*/ 4 h 68"/>
                    <a:gd name="T16" fmla="*/ 72 w 240"/>
                    <a:gd name="T17" fmla="*/ 0 h 68"/>
                    <a:gd name="T18" fmla="*/ 0 w 240"/>
                    <a:gd name="T19" fmla="*/ 34 h 68"/>
                    <a:gd name="T20" fmla="*/ 120 w 240"/>
                    <a:gd name="T21" fmla="*/ 68 h 68"/>
                    <a:gd name="T22" fmla="*/ 240 w 240"/>
                    <a:gd name="T23" fmla="*/ 34 h 68"/>
                    <a:gd name="T24" fmla="*/ 168 w 240"/>
                    <a:gd name="T2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40" h="68">
                      <a:moveTo>
                        <a:pt x="168" y="0"/>
                      </a:moveTo>
                      <a:cubicBezTo>
                        <a:pt x="166" y="0"/>
                        <a:pt x="164" y="1"/>
                        <a:pt x="164" y="4"/>
                      </a:cubicBezTo>
                      <a:cubicBezTo>
                        <a:pt x="164" y="6"/>
                        <a:pt x="165" y="8"/>
                        <a:pt x="168" y="8"/>
                      </a:cubicBezTo>
                      <a:cubicBezTo>
                        <a:pt x="210" y="13"/>
                        <a:pt x="232" y="26"/>
                        <a:pt x="232" y="34"/>
                      </a:cubicBezTo>
                      <a:cubicBezTo>
                        <a:pt x="232" y="45"/>
                        <a:pt x="189" y="60"/>
                        <a:pt x="120" y="60"/>
                      </a:cubicBezTo>
                      <a:cubicBezTo>
                        <a:pt x="51" y="60"/>
                        <a:pt x="8" y="45"/>
                        <a:pt x="8" y="34"/>
                      </a:cubicBezTo>
                      <a:cubicBezTo>
                        <a:pt x="8" y="26"/>
                        <a:pt x="30" y="13"/>
                        <a:pt x="72" y="8"/>
                      </a:cubicBezTo>
                      <a:cubicBezTo>
                        <a:pt x="75" y="8"/>
                        <a:pt x="76" y="6"/>
                        <a:pt x="76" y="4"/>
                      </a:cubicBezTo>
                      <a:cubicBezTo>
                        <a:pt x="76" y="1"/>
                        <a:pt x="74" y="0"/>
                        <a:pt x="72" y="0"/>
                      </a:cubicBezTo>
                      <a:cubicBezTo>
                        <a:pt x="29" y="5"/>
                        <a:pt x="0" y="19"/>
                        <a:pt x="0" y="34"/>
                      </a:cubicBezTo>
                      <a:cubicBezTo>
                        <a:pt x="0" y="51"/>
                        <a:pt x="41" y="68"/>
                        <a:pt x="120" y="68"/>
                      </a:cubicBezTo>
                      <a:cubicBezTo>
                        <a:pt x="199" y="68"/>
                        <a:pt x="240" y="51"/>
                        <a:pt x="240" y="34"/>
                      </a:cubicBezTo>
                      <a:cubicBezTo>
                        <a:pt x="240" y="19"/>
                        <a:pt x="211" y="5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175" name="Group 174"/>
            <p:cNvGrpSpPr/>
            <p:nvPr/>
          </p:nvGrpSpPr>
          <p:grpSpPr>
            <a:xfrm>
              <a:off x="3103121" y="2500316"/>
              <a:ext cx="1487696" cy="484091"/>
              <a:chOff x="1244600" y="2813050"/>
              <a:chExt cx="1600200" cy="5207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44600" y="2813050"/>
                <a:ext cx="1600200" cy="520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98892" y="2882900"/>
                <a:ext cx="582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Web</a:t>
                </a:r>
              </a:p>
            </p:txBody>
          </p:sp>
          <p:sp>
            <p:nvSpPr>
              <p:cNvPr id="88" name="Freeform 18"/>
              <p:cNvSpPr>
                <a:spLocks noEditPoints="1"/>
              </p:cNvSpPr>
              <p:nvPr/>
            </p:nvSpPr>
            <p:spPr bwMode="auto">
              <a:xfrm>
                <a:off x="2456021" y="2932113"/>
                <a:ext cx="284162" cy="284162"/>
              </a:xfrm>
              <a:custGeom>
                <a:avLst/>
                <a:gdLst>
                  <a:gd name="T0" fmla="*/ 32 w 60"/>
                  <a:gd name="T1" fmla="*/ 0 h 60"/>
                  <a:gd name="T2" fmla="*/ 30 w 60"/>
                  <a:gd name="T3" fmla="*/ 0 h 60"/>
                  <a:gd name="T4" fmla="*/ 28 w 60"/>
                  <a:gd name="T5" fmla="*/ 0 h 60"/>
                  <a:gd name="T6" fmla="*/ 0 w 60"/>
                  <a:gd name="T7" fmla="*/ 28 h 60"/>
                  <a:gd name="T8" fmla="*/ 0 w 60"/>
                  <a:gd name="T9" fmla="*/ 32 h 60"/>
                  <a:gd name="T10" fmla="*/ 28 w 60"/>
                  <a:gd name="T11" fmla="*/ 60 h 60"/>
                  <a:gd name="T12" fmla="*/ 30 w 60"/>
                  <a:gd name="T13" fmla="*/ 60 h 60"/>
                  <a:gd name="T14" fmla="*/ 32 w 60"/>
                  <a:gd name="T15" fmla="*/ 60 h 60"/>
                  <a:gd name="T16" fmla="*/ 60 w 60"/>
                  <a:gd name="T17" fmla="*/ 32 h 60"/>
                  <a:gd name="T18" fmla="*/ 60 w 60"/>
                  <a:gd name="T19" fmla="*/ 28 h 60"/>
                  <a:gd name="T20" fmla="*/ 14 w 60"/>
                  <a:gd name="T21" fmla="*/ 16 h 60"/>
                  <a:gd name="T22" fmla="*/ 19 w 60"/>
                  <a:gd name="T23" fmla="*/ 7 h 60"/>
                  <a:gd name="T24" fmla="*/ 13 w 60"/>
                  <a:gd name="T25" fmla="*/ 20 h 60"/>
                  <a:gd name="T26" fmla="*/ 4 w 60"/>
                  <a:gd name="T27" fmla="*/ 28 h 60"/>
                  <a:gd name="T28" fmla="*/ 4 w 60"/>
                  <a:gd name="T29" fmla="*/ 32 h 60"/>
                  <a:gd name="T30" fmla="*/ 13 w 60"/>
                  <a:gd name="T31" fmla="*/ 40 h 60"/>
                  <a:gd name="T32" fmla="*/ 4 w 60"/>
                  <a:gd name="T33" fmla="*/ 32 h 60"/>
                  <a:gd name="T34" fmla="*/ 14 w 60"/>
                  <a:gd name="T35" fmla="*/ 44 h 60"/>
                  <a:gd name="T36" fmla="*/ 8 w 60"/>
                  <a:gd name="T37" fmla="*/ 44 h 60"/>
                  <a:gd name="T38" fmla="*/ 18 w 60"/>
                  <a:gd name="T39" fmla="*/ 44 h 60"/>
                  <a:gd name="T40" fmla="*/ 28 w 60"/>
                  <a:gd name="T41" fmla="*/ 56 h 60"/>
                  <a:gd name="T42" fmla="*/ 17 w 60"/>
                  <a:gd name="T43" fmla="*/ 40 h 60"/>
                  <a:gd name="T44" fmla="*/ 28 w 60"/>
                  <a:gd name="T45" fmla="*/ 32 h 60"/>
                  <a:gd name="T46" fmla="*/ 28 w 60"/>
                  <a:gd name="T47" fmla="*/ 28 h 60"/>
                  <a:gd name="T48" fmla="*/ 17 w 60"/>
                  <a:gd name="T49" fmla="*/ 20 h 60"/>
                  <a:gd name="T50" fmla="*/ 28 w 60"/>
                  <a:gd name="T51" fmla="*/ 28 h 60"/>
                  <a:gd name="T52" fmla="*/ 18 w 60"/>
                  <a:gd name="T53" fmla="*/ 16 h 60"/>
                  <a:gd name="T54" fmla="*/ 28 w 60"/>
                  <a:gd name="T55" fmla="*/ 16 h 60"/>
                  <a:gd name="T56" fmla="*/ 46 w 60"/>
                  <a:gd name="T57" fmla="*/ 16 h 60"/>
                  <a:gd name="T58" fmla="*/ 52 w 60"/>
                  <a:gd name="T59" fmla="*/ 16 h 60"/>
                  <a:gd name="T60" fmla="*/ 42 w 60"/>
                  <a:gd name="T61" fmla="*/ 16 h 60"/>
                  <a:gd name="T62" fmla="*/ 32 w 60"/>
                  <a:gd name="T63" fmla="*/ 4 h 60"/>
                  <a:gd name="T64" fmla="*/ 43 w 60"/>
                  <a:gd name="T65" fmla="*/ 20 h 60"/>
                  <a:gd name="T66" fmla="*/ 32 w 60"/>
                  <a:gd name="T67" fmla="*/ 28 h 60"/>
                  <a:gd name="T68" fmla="*/ 32 w 60"/>
                  <a:gd name="T69" fmla="*/ 32 h 60"/>
                  <a:gd name="T70" fmla="*/ 43 w 60"/>
                  <a:gd name="T71" fmla="*/ 40 h 60"/>
                  <a:gd name="T72" fmla="*/ 32 w 60"/>
                  <a:gd name="T73" fmla="*/ 32 h 60"/>
                  <a:gd name="T74" fmla="*/ 32 w 60"/>
                  <a:gd name="T75" fmla="*/ 44 h 60"/>
                  <a:gd name="T76" fmla="*/ 32 w 60"/>
                  <a:gd name="T77" fmla="*/ 56 h 60"/>
                  <a:gd name="T78" fmla="*/ 46 w 60"/>
                  <a:gd name="T79" fmla="*/ 44 h 60"/>
                  <a:gd name="T80" fmla="*/ 41 w 60"/>
                  <a:gd name="T81" fmla="*/ 53 h 60"/>
                  <a:gd name="T82" fmla="*/ 47 w 60"/>
                  <a:gd name="T83" fmla="*/ 40 h 60"/>
                  <a:gd name="T84" fmla="*/ 56 w 60"/>
                  <a:gd name="T85" fmla="*/ 32 h 60"/>
                  <a:gd name="T86" fmla="*/ 48 w 60"/>
                  <a:gd name="T87" fmla="*/ 28 h 60"/>
                  <a:gd name="T88" fmla="*/ 54 w 60"/>
                  <a:gd name="T89" fmla="*/ 20 h 60"/>
                  <a:gd name="T90" fmla="*/ 48 w 60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60">
                    <a:moveTo>
                      <a:pt x="60" y="28"/>
                    </a:moveTo>
                    <a:cubicBezTo>
                      <a:pt x="59" y="13"/>
                      <a:pt x="47" y="1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1"/>
                      <a:pt x="1" y="13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" y="47"/>
                      <a:pt x="13" y="59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32" y="60"/>
                      <a:pt x="32" y="60"/>
                      <a:pt x="32" y="60"/>
                    </a:cubicBezTo>
                    <a:cubicBezTo>
                      <a:pt x="47" y="59"/>
                      <a:pt x="59" y="47"/>
                      <a:pt x="60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0"/>
                      <a:pt x="60" y="30"/>
                      <a:pt x="60" y="30"/>
                    </a:cubicBezTo>
                    <a:cubicBezTo>
                      <a:pt x="60" y="28"/>
                      <a:pt x="60" y="28"/>
                      <a:pt x="60" y="28"/>
                    </a:cubicBezTo>
                    <a:close/>
                    <a:moveTo>
                      <a:pt x="19" y="7"/>
                    </a:moveTo>
                    <a:cubicBezTo>
                      <a:pt x="17" y="9"/>
                      <a:pt x="15" y="12"/>
                      <a:pt x="14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1" y="12"/>
                      <a:pt x="14" y="9"/>
                      <a:pt x="19" y="7"/>
                    </a:cubicBezTo>
                    <a:close/>
                    <a:moveTo>
                      <a:pt x="6" y="20"/>
                    </a:move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23"/>
                      <a:pt x="12" y="25"/>
                      <a:pt x="12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5"/>
                      <a:pt x="5" y="22"/>
                      <a:pt x="6" y="20"/>
                    </a:cubicBezTo>
                    <a:close/>
                    <a:moveTo>
                      <a:pt x="4" y="32"/>
                    </a:move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5"/>
                      <a:pt x="12" y="37"/>
                      <a:pt x="13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5" y="38"/>
                      <a:pt x="4" y="35"/>
                      <a:pt x="4" y="32"/>
                    </a:cubicBezTo>
                    <a:close/>
                    <a:moveTo>
                      <a:pt x="8" y="44"/>
                    </a:moveTo>
                    <a:cubicBezTo>
                      <a:pt x="14" y="44"/>
                      <a:pt x="14" y="44"/>
                      <a:pt x="14" y="44"/>
                    </a:cubicBezTo>
                    <a:cubicBezTo>
                      <a:pt x="15" y="48"/>
                      <a:pt x="17" y="51"/>
                      <a:pt x="19" y="53"/>
                    </a:cubicBezTo>
                    <a:cubicBezTo>
                      <a:pt x="14" y="51"/>
                      <a:pt x="11" y="48"/>
                      <a:pt x="8" y="44"/>
                    </a:cubicBezTo>
                    <a:close/>
                    <a:moveTo>
                      <a:pt x="28" y="56"/>
                    </a:moveTo>
                    <a:cubicBezTo>
                      <a:pt x="24" y="55"/>
                      <a:pt x="20" y="50"/>
                      <a:pt x="18" y="44"/>
                    </a:cubicBezTo>
                    <a:cubicBezTo>
                      <a:pt x="28" y="44"/>
                      <a:pt x="28" y="44"/>
                      <a:pt x="28" y="44"/>
                    </a:cubicBezTo>
                    <a:lnTo>
                      <a:pt x="28" y="56"/>
                    </a:lnTo>
                    <a:close/>
                    <a:moveTo>
                      <a:pt x="28" y="40"/>
                    </a:moveTo>
                    <a:cubicBezTo>
                      <a:pt x="17" y="40"/>
                      <a:pt x="17" y="40"/>
                      <a:pt x="17" y="40"/>
                    </a:cubicBezTo>
                    <a:cubicBezTo>
                      <a:pt x="17" y="38"/>
                      <a:pt x="16" y="35"/>
                      <a:pt x="16" y="32"/>
                    </a:cubicBezTo>
                    <a:cubicBezTo>
                      <a:pt x="28" y="32"/>
                      <a:pt x="28" y="32"/>
                      <a:pt x="28" y="32"/>
                    </a:cubicBezTo>
                    <a:lnTo>
                      <a:pt x="28" y="40"/>
                    </a:lnTo>
                    <a:close/>
                    <a:moveTo>
                      <a:pt x="28" y="28"/>
                    </a:move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7" y="22"/>
                      <a:pt x="17" y="20"/>
                    </a:cubicBezTo>
                    <a:cubicBezTo>
                      <a:pt x="28" y="20"/>
                      <a:pt x="28" y="20"/>
                      <a:pt x="28" y="20"/>
                    </a:cubicBezTo>
                    <a:lnTo>
                      <a:pt x="28" y="28"/>
                    </a:lnTo>
                    <a:close/>
                    <a:moveTo>
                      <a:pt x="28" y="16"/>
                    </a:moveTo>
                    <a:cubicBezTo>
                      <a:pt x="18" y="16"/>
                      <a:pt x="18" y="16"/>
                      <a:pt x="18" y="16"/>
                    </a:cubicBezTo>
                    <a:cubicBezTo>
                      <a:pt x="20" y="10"/>
                      <a:pt x="24" y="5"/>
                      <a:pt x="28" y="4"/>
                    </a:cubicBezTo>
                    <a:lnTo>
                      <a:pt x="28" y="16"/>
                    </a:lnTo>
                    <a:close/>
                    <a:moveTo>
                      <a:pt x="52" y="16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5" y="12"/>
                      <a:pt x="43" y="9"/>
                      <a:pt x="41" y="7"/>
                    </a:cubicBezTo>
                    <a:cubicBezTo>
                      <a:pt x="46" y="9"/>
                      <a:pt x="49" y="12"/>
                      <a:pt x="52" y="16"/>
                    </a:cubicBezTo>
                    <a:close/>
                    <a:moveTo>
                      <a:pt x="32" y="4"/>
                    </a:moveTo>
                    <a:cubicBezTo>
                      <a:pt x="36" y="5"/>
                      <a:pt x="40" y="10"/>
                      <a:pt x="42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4"/>
                    </a:lnTo>
                    <a:close/>
                    <a:moveTo>
                      <a:pt x="32" y="20"/>
                    </a:moveTo>
                    <a:cubicBezTo>
                      <a:pt x="43" y="20"/>
                      <a:pt x="43" y="20"/>
                      <a:pt x="43" y="20"/>
                    </a:cubicBezTo>
                    <a:cubicBezTo>
                      <a:pt x="43" y="22"/>
                      <a:pt x="44" y="25"/>
                      <a:pt x="44" y="28"/>
                    </a:cubicBezTo>
                    <a:cubicBezTo>
                      <a:pt x="32" y="28"/>
                      <a:pt x="32" y="28"/>
                      <a:pt x="32" y="28"/>
                    </a:cubicBezTo>
                    <a:lnTo>
                      <a:pt x="32" y="20"/>
                    </a:lnTo>
                    <a:close/>
                    <a:moveTo>
                      <a:pt x="32" y="32"/>
                    </a:move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5"/>
                      <a:pt x="43" y="38"/>
                      <a:pt x="43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2"/>
                    </a:lnTo>
                    <a:close/>
                    <a:moveTo>
                      <a:pt x="32" y="56"/>
                    </a:moveTo>
                    <a:cubicBezTo>
                      <a:pt x="32" y="44"/>
                      <a:pt x="32" y="44"/>
                      <a:pt x="32" y="44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40" y="50"/>
                      <a:pt x="36" y="55"/>
                      <a:pt x="32" y="56"/>
                    </a:cubicBezTo>
                    <a:close/>
                    <a:moveTo>
                      <a:pt x="41" y="53"/>
                    </a:moveTo>
                    <a:cubicBezTo>
                      <a:pt x="43" y="51"/>
                      <a:pt x="45" y="48"/>
                      <a:pt x="46" y="44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49" y="48"/>
                      <a:pt x="46" y="51"/>
                      <a:pt x="41" y="53"/>
                    </a:cubicBezTo>
                    <a:close/>
                    <a:moveTo>
                      <a:pt x="54" y="40"/>
                    </a:moveTo>
                    <a:cubicBezTo>
                      <a:pt x="47" y="40"/>
                      <a:pt x="47" y="40"/>
                      <a:pt x="47" y="40"/>
                    </a:cubicBezTo>
                    <a:cubicBezTo>
                      <a:pt x="48" y="37"/>
                      <a:pt x="48" y="35"/>
                      <a:pt x="48" y="32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5"/>
                      <a:pt x="55" y="38"/>
                      <a:pt x="54" y="40"/>
                    </a:cubicBezTo>
                    <a:close/>
                    <a:moveTo>
                      <a:pt x="48" y="28"/>
                    </a:moveTo>
                    <a:cubicBezTo>
                      <a:pt x="48" y="25"/>
                      <a:pt x="48" y="23"/>
                      <a:pt x="47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5" y="22"/>
                      <a:pt x="56" y="25"/>
                      <a:pt x="56" y="28"/>
                    </a:cubicBezTo>
                    <a:lnTo>
                      <a:pt x="48" y="28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3103121" y="3148408"/>
              <a:ext cx="1487696" cy="484091"/>
              <a:chOff x="1244600" y="3511550"/>
              <a:chExt cx="1600200" cy="5207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244600" y="3511550"/>
                <a:ext cx="1600200" cy="520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298892" y="3586261"/>
                <a:ext cx="1127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Social Media</a:t>
                </a:r>
              </a:p>
            </p:txBody>
          </p:sp>
          <p:sp>
            <p:nvSpPr>
              <p:cNvPr id="92" name="Freeform 22"/>
              <p:cNvSpPr>
                <a:spLocks noEditPoints="1"/>
              </p:cNvSpPr>
              <p:nvPr/>
            </p:nvSpPr>
            <p:spPr bwMode="auto">
              <a:xfrm>
                <a:off x="2465704" y="3649224"/>
                <a:ext cx="264796" cy="243150"/>
              </a:xfrm>
              <a:custGeom>
                <a:avLst/>
                <a:gdLst>
                  <a:gd name="T0" fmla="*/ 966 w 1603"/>
                  <a:gd name="T1" fmla="*/ 0 h 1475"/>
                  <a:gd name="T2" fmla="*/ 331 w 1603"/>
                  <a:gd name="T3" fmla="*/ 480 h 1475"/>
                  <a:gd name="T4" fmla="*/ 0 w 1603"/>
                  <a:gd name="T5" fmla="*/ 869 h 1475"/>
                  <a:gd name="T6" fmla="*/ 174 w 1603"/>
                  <a:gd name="T7" fmla="*/ 1182 h 1475"/>
                  <a:gd name="T8" fmla="*/ 174 w 1603"/>
                  <a:gd name="T9" fmla="*/ 1451 h 1475"/>
                  <a:gd name="T10" fmla="*/ 198 w 1603"/>
                  <a:gd name="T11" fmla="*/ 1475 h 1475"/>
                  <a:gd name="T12" fmla="*/ 215 w 1603"/>
                  <a:gd name="T13" fmla="*/ 1469 h 1475"/>
                  <a:gd name="T14" fmla="*/ 420 w 1603"/>
                  <a:gd name="T15" fmla="*/ 1281 h 1475"/>
                  <a:gd name="T16" fmla="*/ 527 w 1603"/>
                  <a:gd name="T17" fmla="*/ 1289 h 1475"/>
                  <a:gd name="T18" fmla="*/ 1023 w 1603"/>
                  <a:gd name="T19" fmla="*/ 1011 h 1475"/>
                  <a:gd name="T20" fmla="*/ 1098 w 1603"/>
                  <a:gd name="T21" fmla="*/ 1002 h 1475"/>
                  <a:gd name="T22" fmla="*/ 1350 w 1603"/>
                  <a:gd name="T23" fmla="*/ 1233 h 1475"/>
                  <a:gd name="T24" fmla="*/ 1384 w 1603"/>
                  <a:gd name="T25" fmla="*/ 1232 h 1475"/>
                  <a:gd name="T26" fmla="*/ 1390 w 1603"/>
                  <a:gd name="T27" fmla="*/ 1215 h 1475"/>
                  <a:gd name="T28" fmla="*/ 1390 w 1603"/>
                  <a:gd name="T29" fmla="*/ 884 h 1475"/>
                  <a:gd name="T30" fmla="*/ 1603 w 1603"/>
                  <a:gd name="T31" fmla="*/ 507 h 1475"/>
                  <a:gd name="T32" fmla="*/ 966 w 1603"/>
                  <a:gd name="T33" fmla="*/ 0 h 1475"/>
                  <a:gd name="T34" fmla="*/ 527 w 1603"/>
                  <a:gd name="T35" fmla="*/ 1241 h 1475"/>
                  <a:gd name="T36" fmla="*/ 417 w 1603"/>
                  <a:gd name="T37" fmla="*/ 1231 h 1475"/>
                  <a:gd name="T38" fmla="*/ 396 w 1603"/>
                  <a:gd name="T39" fmla="*/ 1237 h 1475"/>
                  <a:gd name="T40" fmla="*/ 223 w 1603"/>
                  <a:gd name="T41" fmla="*/ 1397 h 1475"/>
                  <a:gd name="T42" fmla="*/ 223 w 1603"/>
                  <a:gd name="T43" fmla="*/ 1169 h 1475"/>
                  <a:gd name="T44" fmla="*/ 212 w 1603"/>
                  <a:gd name="T45" fmla="*/ 1149 h 1475"/>
                  <a:gd name="T46" fmla="*/ 48 w 1603"/>
                  <a:gd name="T47" fmla="*/ 869 h 1475"/>
                  <a:gd name="T48" fmla="*/ 329 w 1603"/>
                  <a:gd name="T49" fmla="*/ 530 h 1475"/>
                  <a:gd name="T50" fmla="*/ 340 w 1603"/>
                  <a:gd name="T51" fmla="*/ 594 h 1475"/>
                  <a:gd name="T52" fmla="*/ 493 w 1603"/>
                  <a:gd name="T53" fmla="*/ 844 h 1475"/>
                  <a:gd name="T54" fmla="*/ 969 w 1603"/>
                  <a:gd name="T55" fmla="*/ 1012 h 1475"/>
                  <a:gd name="T56" fmla="*/ 527 w 1603"/>
                  <a:gd name="T57" fmla="*/ 1241 h 1475"/>
                  <a:gd name="T58" fmla="*/ 1353 w 1603"/>
                  <a:gd name="T59" fmla="*/ 852 h 1475"/>
                  <a:gd name="T60" fmla="*/ 1342 w 1603"/>
                  <a:gd name="T61" fmla="*/ 872 h 1475"/>
                  <a:gd name="T62" fmla="*/ 1342 w 1603"/>
                  <a:gd name="T63" fmla="*/ 1160 h 1475"/>
                  <a:gd name="T64" fmla="*/ 1121 w 1603"/>
                  <a:gd name="T65" fmla="*/ 958 h 1475"/>
                  <a:gd name="T66" fmla="*/ 1105 w 1603"/>
                  <a:gd name="T67" fmla="*/ 952 h 1475"/>
                  <a:gd name="T68" fmla="*/ 1100 w 1603"/>
                  <a:gd name="T69" fmla="*/ 952 h 1475"/>
                  <a:gd name="T70" fmla="*/ 972 w 1603"/>
                  <a:gd name="T71" fmla="*/ 963 h 1475"/>
                  <a:gd name="T72" fmla="*/ 531 w 1603"/>
                  <a:gd name="T73" fmla="*/ 815 h 1475"/>
                  <a:gd name="T74" fmla="*/ 384 w 1603"/>
                  <a:gd name="T75" fmla="*/ 586 h 1475"/>
                  <a:gd name="T76" fmla="*/ 375 w 1603"/>
                  <a:gd name="T77" fmla="*/ 505 h 1475"/>
                  <a:gd name="T78" fmla="*/ 966 w 1603"/>
                  <a:gd name="T79" fmla="*/ 47 h 1475"/>
                  <a:gd name="T80" fmla="*/ 1555 w 1603"/>
                  <a:gd name="T81" fmla="*/ 506 h 1475"/>
                  <a:gd name="T82" fmla="*/ 1353 w 1603"/>
                  <a:gd name="T83" fmla="*/ 852 h 1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03" h="1475">
                    <a:moveTo>
                      <a:pt x="966" y="0"/>
                    </a:moveTo>
                    <a:cubicBezTo>
                      <a:pt x="626" y="0"/>
                      <a:pt x="348" y="212"/>
                      <a:pt x="331" y="480"/>
                    </a:cubicBezTo>
                    <a:cubicBezTo>
                      <a:pt x="132" y="544"/>
                      <a:pt x="0" y="698"/>
                      <a:pt x="0" y="869"/>
                    </a:cubicBezTo>
                    <a:cubicBezTo>
                      <a:pt x="4" y="996"/>
                      <a:pt x="69" y="1112"/>
                      <a:pt x="174" y="1182"/>
                    </a:cubicBezTo>
                    <a:cubicBezTo>
                      <a:pt x="174" y="1451"/>
                      <a:pt x="174" y="1451"/>
                      <a:pt x="174" y="1451"/>
                    </a:cubicBezTo>
                    <a:cubicBezTo>
                      <a:pt x="174" y="1464"/>
                      <a:pt x="185" y="1475"/>
                      <a:pt x="198" y="1475"/>
                    </a:cubicBezTo>
                    <a:cubicBezTo>
                      <a:pt x="204" y="1475"/>
                      <a:pt x="210" y="1473"/>
                      <a:pt x="215" y="1469"/>
                    </a:cubicBezTo>
                    <a:cubicBezTo>
                      <a:pt x="420" y="1281"/>
                      <a:pt x="420" y="1281"/>
                      <a:pt x="420" y="1281"/>
                    </a:cubicBezTo>
                    <a:cubicBezTo>
                      <a:pt x="455" y="1286"/>
                      <a:pt x="491" y="1289"/>
                      <a:pt x="527" y="1289"/>
                    </a:cubicBezTo>
                    <a:cubicBezTo>
                      <a:pt x="751" y="1289"/>
                      <a:pt x="948" y="1178"/>
                      <a:pt x="1023" y="1011"/>
                    </a:cubicBezTo>
                    <a:cubicBezTo>
                      <a:pt x="1048" y="1009"/>
                      <a:pt x="1073" y="1006"/>
                      <a:pt x="1098" y="1002"/>
                    </a:cubicBezTo>
                    <a:cubicBezTo>
                      <a:pt x="1350" y="1233"/>
                      <a:pt x="1350" y="1233"/>
                      <a:pt x="1350" y="1233"/>
                    </a:cubicBezTo>
                    <a:cubicBezTo>
                      <a:pt x="1360" y="1242"/>
                      <a:pt x="1375" y="1241"/>
                      <a:pt x="1384" y="1232"/>
                    </a:cubicBezTo>
                    <a:cubicBezTo>
                      <a:pt x="1388" y="1227"/>
                      <a:pt x="1390" y="1221"/>
                      <a:pt x="1390" y="1215"/>
                    </a:cubicBezTo>
                    <a:cubicBezTo>
                      <a:pt x="1390" y="884"/>
                      <a:pt x="1390" y="884"/>
                      <a:pt x="1390" y="884"/>
                    </a:cubicBezTo>
                    <a:cubicBezTo>
                      <a:pt x="1526" y="788"/>
                      <a:pt x="1603" y="651"/>
                      <a:pt x="1603" y="507"/>
                    </a:cubicBezTo>
                    <a:cubicBezTo>
                      <a:pt x="1603" y="227"/>
                      <a:pt x="1317" y="0"/>
                      <a:pt x="966" y="0"/>
                    </a:cubicBezTo>
                    <a:close/>
                    <a:moveTo>
                      <a:pt x="527" y="1241"/>
                    </a:moveTo>
                    <a:cubicBezTo>
                      <a:pt x="490" y="1241"/>
                      <a:pt x="453" y="1238"/>
                      <a:pt x="417" y="1231"/>
                    </a:cubicBezTo>
                    <a:cubicBezTo>
                      <a:pt x="410" y="1230"/>
                      <a:pt x="402" y="1232"/>
                      <a:pt x="396" y="1237"/>
                    </a:cubicBezTo>
                    <a:cubicBezTo>
                      <a:pt x="223" y="1397"/>
                      <a:pt x="223" y="1397"/>
                      <a:pt x="223" y="1397"/>
                    </a:cubicBezTo>
                    <a:cubicBezTo>
                      <a:pt x="223" y="1169"/>
                      <a:pt x="223" y="1169"/>
                      <a:pt x="223" y="1169"/>
                    </a:cubicBezTo>
                    <a:cubicBezTo>
                      <a:pt x="223" y="1161"/>
                      <a:pt x="219" y="1154"/>
                      <a:pt x="212" y="1149"/>
                    </a:cubicBezTo>
                    <a:cubicBezTo>
                      <a:pt x="107" y="1078"/>
                      <a:pt x="48" y="975"/>
                      <a:pt x="48" y="869"/>
                    </a:cubicBezTo>
                    <a:cubicBezTo>
                      <a:pt x="48" y="723"/>
                      <a:pt x="160" y="590"/>
                      <a:pt x="329" y="530"/>
                    </a:cubicBezTo>
                    <a:cubicBezTo>
                      <a:pt x="331" y="552"/>
                      <a:pt x="334" y="573"/>
                      <a:pt x="340" y="594"/>
                    </a:cubicBezTo>
                    <a:cubicBezTo>
                      <a:pt x="363" y="692"/>
                      <a:pt x="417" y="779"/>
                      <a:pt x="493" y="844"/>
                    </a:cubicBezTo>
                    <a:cubicBezTo>
                      <a:pt x="498" y="848"/>
                      <a:pt x="660" y="1008"/>
                      <a:pt x="969" y="1012"/>
                    </a:cubicBezTo>
                    <a:cubicBezTo>
                      <a:pt x="895" y="1151"/>
                      <a:pt x="723" y="1241"/>
                      <a:pt x="527" y="1241"/>
                    </a:cubicBezTo>
                    <a:close/>
                    <a:moveTo>
                      <a:pt x="1353" y="852"/>
                    </a:moveTo>
                    <a:cubicBezTo>
                      <a:pt x="1346" y="857"/>
                      <a:pt x="1342" y="864"/>
                      <a:pt x="1342" y="872"/>
                    </a:cubicBezTo>
                    <a:cubicBezTo>
                      <a:pt x="1342" y="1160"/>
                      <a:pt x="1342" y="1160"/>
                      <a:pt x="1342" y="1160"/>
                    </a:cubicBezTo>
                    <a:cubicBezTo>
                      <a:pt x="1121" y="958"/>
                      <a:pt x="1121" y="958"/>
                      <a:pt x="1121" y="958"/>
                    </a:cubicBezTo>
                    <a:cubicBezTo>
                      <a:pt x="1117" y="954"/>
                      <a:pt x="1111" y="952"/>
                      <a:pt x="1105" y="952"/>
                    </a:cubicBezTo>
                    <a:cubicBezTo>
                      <a:pt x="1100" y="952"/>
                      <a:pt x="1100" y="952"/>
                      <a:pt x="1100" y="952"/>
                    </a:cubicBezTo>
                    <a:cubicBezTo>
                      <a:pt x="1058" y="959"/>
                      <a:pt x="1015" y="963"/>
                      <a:pt x="972" y="963"/>
                    </a:cubicBezTo>
                    <a:cubicBezTo>
                      <a:pt x="740" y="963"/>
                      <a:pt x="600" y="873"/>
                      <a:pt x="531" y="815"/>
                    </a:cubicBezTo>
                    <a:cubicBezTo>
                      <a:pt x="461" y="755"/>
                      <a:pt x="410" y="675"/>
                      <a:pt x="384" y="586"/>
                    </a:cubicBezTo>
                    <a:cubicBezTo>
                      <a:pt x="378" y="559"/>
                      <a:pt x="375" y="532"/>
                      <a:pt x="375" y="505"/>
                    </a:cubicBezTo>
                    <a:cubicBezTo>
                      <a:pt x="377" y="254"/>
                      <a:pt x="641" y="47"/>
                      <a:pt x="966" y="47"/>
                    </a:cubicBezTo>
                    <a:cubicBezTo>
                      <a:pt x="1291" y="47"/>
                      <a:pt x="1555" y="253"/>
                      <a:pt x="1555" y="506"/>
                    </a:cubicBezTo>
                    <a:cubicBezTo>
                      <a:pt x="1555" y="639"/>
                      <a:pt x="1481" y="765"/>
                      <a:pt x="1353" y="85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3103121" y="4091678"/>
              <a:ext cx="1487696" cy="484091"/>
              <a:chOff x="1244600" y="4337050"/>
              <a:chExt cx="1600200" cy="5207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44600" y="4337050"/>
                <a:ext cx="1600200" cy="520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298892" y="4430811"/>
                <a:ext cx="1127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Customer</a:t>
                </a:r>
              </a:p>
            </p:txBody>
          </p:sp>
          <p:sp>
            <p:nvSpPr>
              <p:cNvPr id="96" name="Freeform 26"/>
              <p:cNvSpPr>
                <a:spLocks noEditPoints="1"/>
              </p:cNvSpPr>
              <p:nvPr/>
            </p:nvSpPr>
            <p:spPr bwMode="auto">
              <a:xfrm>
                <a:off x="2448195" y="4454438"/>
                <a:ext cx="299814" cy="284150"/>
              </a:xfrm>
              <a:custGeom>
                <a:avLst/>
                <a:gdLst>
                  <a:gd name="T0" fmla="*/ 1095 w 1707"/>
                  <a:gd name="T1" fmla="*/ 1093 h 1620"/>
                  <a:gd name="T2" fmla="*/ 1230 w 1707"/>
                  <a:gd name="T3" fmla="*/ 828 h 1620"/>
                  <a:gd name="T4" fmla="*/ 1381 w 1707"/>
                  <a:gd name="T5" fmla="*/ 467 h 1620"/>
                  <a:gd name="T6" fmla="*/ 1350 w 1707"/>
                  <a:gd name="T7" fmla="*/ 438 h 1620"/>
                  <a:gd name="T8" fmla="*/ 853 w 1707"/>
                  <a:gd name="T9" fmla="*/ 0 h 1620"/>
                  <a:gd name="T10" fmla="*/ 356 w 1707"/>
                  <a:gd name="T11" fmla="*/ 437 h 1620"/>
                  <a:gd name="T12" fmla="*/ 326 w 1707"/>
                  <a:gd name="T13" fmla="*/ 465 h 1620"/>
                  <a:gd name="T14" fmla="*/ 477 w 1707"/>
                  <a:gd name="T15" fmla="*/ 827 h 1620"/>
                  <a:gd name="T16" fmla="*/ 612 w 1707"/>
                  <a:gd name="T17" fmla="*/ 1093 h 1620"/>
                  <a:gd name="T18" fmla="*/ 8 w 1707"/>
                  <a:gd name="T19" fmla="*/ 1588 h 1620"/>
                  <a:gd name="T20" fmla="*/ 1667 w 1707"/>
                  <a:gd name="T21" fmla="*/ 1620 h 1620"/>
                  <a:gd name="T22" fmla="*/ 1095 w 1707"/>
                  <a:gd name="T23" fmla="*/ 1123 h 1620"/>
                  <a:gd name="T24" fmla="*/ 390 w 1707"/>
                  <a:gd name="T25" fmla="*/ 706 h 1620"/>
                  <a:gd name="T26" fmla="*/ 385 w 1707"/>
                  <a:gd name="T27" fmla="*/ 496 h 1620"/>
                  <a:gd name="T28" fmla="*/ 422 w 1707"/>
                  <a:gd name="T29" fmla="*/ 450 h 1620"/>
                  <a:gd name="T30" fmla="*/ 853 w 1707"/>
                  <a:gd name="T31" fmla="*/ 64 h 1620"/>
                  <a:gd name="T32" fmla="*/ 1286 w 1707"/>
                  <a:gd name="T33" fmla="*/ 450 h 1620"/>
                  <a:gd name="T34" fmla="*/ 1323 w 1707"/>
                  <a:gd name="T35" fmla="*/ 496 h 1620"/>
                  <a:gd name="T36" fmla="*/ 1248 w 1707"/>
                  <a:gd name="T37" fmla="*/ 756 h 1620"/>
                  <a:gd name="T38" fmla="*/ 1249 w 1707"/>
                  <a:gd name="T39" fmla="*/ 507 h 1620"/>
                  <a:gd name="T40" fmla="*/ 853 w 1707"/>
                  <a:gd name="T41" fmla="*/ 155 h 1620"/>
                  <a:gd name="T42" fmla="*/ 457 w 1707"/>
                  <a:gd name="T43" fmla="*/ 507 h 1620"/>
                  <a:gd name="T44" fmla="*/ 457 w 1707"/>
                  <a:gd name="T45" fmla="*/ 756 h 1620"/>
                  <a:gd name="T46" fmla="*/ 803 w 1707"/>
                  <a:gd name="T47" fmla="*/ 398 h 1620"/>
                  <a:gd name="T48" fmla="*/ 524 w 1707"/>
                  <a:gd name="T49" fmla="*/ 490 h 1620"/>
                  <a:gd name="T50" fmla="*/ 848 w 1707"/>
                  <a:gd name="T51" fmla="*/ 219 h 1620"/>
                  <a:gd name="T52" fmla="*/ 916 w 1707"/>
                  <a:gd name="T53" fmla="*/ 215 h 1620"/>
                  <a:gd name="T54" fmla="*/ 1185 w 1707"/>
                  <a:gd name="T55" fmla="*/ 494 h 1620"/>
                  <a:gd name="T56" fmla="*/ 537 w 1707"/>
                  <a:gd name="T57" fmla="*/ 762 h 1620"/>
                  <a:gd name="T58" fmla="*/ 470 w 1707"/>
                  <a:gd name="T59" fmla="*/ 607 h 1620"/>
                  <a:gd name="T60" fmla="*/ 787 w 1707"/>
                  <a:gd name="T61" fmla="*/ 462 h 1620"/>
                  <a:gd name="T62" fmla="*/ 1208 w 1707"/>
                  <a:gd name="T63" fmla="*/ 555 h 1620"/>
                  <a:gd name="T64" fmla="*/ 1179 w 1707"/>
                  <a:gd name="T65" fmla="*/ 741 h 1620"/>
                  <a:gd name="T66" fmla="*/ 1171 w 1707"/>
                  <a:gd name="T67" fmla="*/ 779 h 1620"/>
                  <a:gd name="T68" fmla="*/ 854 w 1707"/>
                  <a:gd name="T69" fmla="*/ 882 h 1620"/>
                  <a:gd name="T70" fmla="*/ 988 w 1707"/>
                  <a:gd name="T71" fmla="*/ 1009 h 1620"/>
                  <a:gd name="T72" fmla="*/ 1013 w 1707"/>
                  <a:gd name="T73" fmla="*/ 937 h 1620"/>
                  <a:gd name="T74" fmla="*/ 1074 w 1707"/>
                  <a:gd name="T75" fmla="*/ 1027 h 1620"/>
                  <a:gd name="T76" fmla="*/ 846 w 1707"/>
                  <a:gd name="T77" fmla="*/ 1107 h 1620"/>
                  <a:gd name="T78" fmla="*/ 535 w 1707"/>
                  <a:gd name="T79" fmla="*/ 762 h 1620"/>
                  <a:gd name="T80" fmla="*/ 921 w 1707"/>
                  <a:gd name="T81" fmla="*/ 974 h 1620"/>
                  <a:gd name="T82" fmla="*/ 921 w 1707"/>
                  <a:gd name="T83" fmla="*/ 917 h 1620"/>
                  <a:gd name="T84" fmla="*/ 821 w 1707"/>
                  <a:gd name="T85" fmla="*/ 1554 h 1620"/>
                  <a:gd name="T86" fmla="*/ 611 w 1707"/>
                  <a:gd name="T87" fmla="*/ 1187 h 1620"/>
                  <a:gd name="T88" fmla="*/ 821 w 1707"/>
                  <a:gd name="T89" fmla="*/ 1382 h 1620"/>
                  <a:gd name="T90" fmla="*/ 675 w 1707"/>
                  <a:gd name="T91" fmla="*/ 1244 h 1620"/>
                  <a:gd name="T92" fmla="*/ 675 w 1707"/>
                  <a:gd name="T93" fmla="*/ 1134 h 1620"/>
                  <a:gd name="T94" fmla="*/ 861 w 1707"/>
                  <a:gd name="T95" fmla="*/ 1170 h 1620"/>
                  <a:gd name="T96" fmla="*/ 1031 w 1707"/>
                  <a:gd name="T97" fmla="*/ 1244 h 1620"/>
                  <a:gd name="T98" fmla="*/ 675 w 1707"/>
                  <a:gd name="T99" fmla="*/ 1244 h 1620"/>
                  <a:gd name="T100" fmla="*/ 885 w 1707"/>
                  <a:gd name="T101" fmla="*/ 1381 h 1620"/>
                  <a:gd name="T102" fmla="*/ 1095 w 1707"/>
                  <a:gd name="T103" fmla="*/ 1188 h 1620"/>
                  <a:gd name="T104" fmla="*/ 885 w 1707"/>
                  <a:gd name="T105" fmla="*/ 1555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707" h="1620">
                    <a:moveTo>
                      <a:pt x="1095" y="1123"/>
                    </a:moveTo>
                    <a:cubicBezTo>
                      <a:pt x="1095" y="1093"/>
                      <a:pt x="1095" y="1093"/>
                      <a:pt x="1095" y="1093"/>
                    </a:cubicBezTo>
                    <a:cubicBezTo>
                      <a:pt x="1103" y="1087"/>
                      <a:pt x="1111" y="1079"/>
                      <a:pt x="1119" y="1072"/>
                    </a:cubicBezTo>
                    <a:cubicBezTo>
                      <a:pt x="1181" y="1004"/>
                      <a:pt x="1219" y="919"/>
                      <a:pt x="1230" y="828"/>
                    </a:cubicBezTo>
                    <a:cubicBezTo>
                      <a:pt x="1285" y="819"/>
                      <a:pt x="1335" y="790"/>
                      <a:pt x="1369" y="745"/>
                    </a:cubicBezTo>
                    <a:cubicBezTo>
                      <a:pt x="1415" y="680"/>
                      <a:pt x="1419" y="585"/>
                      <a:pt x="1381" y="467"/>
                    </a:cubicBezTo>
                    <a:cubicBezTo>
                      <a:pt x="1378" y="460"/>
                      <a:pt x="1374" y="454"/>
                      <a:pt x="1368" y="450"/>
                    </a:cubicBezTo>
                    <a:cubicBezTo>
                      <a:pt x="1350" y="438"/>
                      <a:pt x="1350" y="438"/>
                      <a:pt x="1350" y="438"/>
                    </a:cubicBezTo>
                    <a:cubicBezTo>
                      <a:pt x="1353" y="331"/>
                      <a:pt x="1316" y="227"/>
                      <a:pt x="1247" y="146"/>
                    </a:cubicBezTo>
                    <a:cubicBezTo>
                      <a:pt x="1160" y="49"/>
                      <a:pt x="1028" y="0"/>
                      <a:pt x="853" y="0"/>
                    </a:cubicBezTo>
                    <a:cubicBezTo>
                      <a:pt x="679" y="0"/>
                      <a:pt x="546" y="49"/>
                      <a:pt x="460" y="145"/>
                    </a:cubicBezTo>
                    <a:cubicBezTo>
                      <a:pt x="391" y="226"/>
                      <a:pt x="354" y="330"/>
                      <a:pt x="356" y="437"/>
                    </a:cubicBezTo>
                    <a:cubicBezTo>
                      <a:pt x="339" y="449"/>
                      <a:pt x="339" y="449"/>
                      <a:pt x="339" y="449"/>
                    </a:cubicBezTo>
                    <a:cubicBezTo>
                      <a:pt x="333" y="453"/>
                      <a:pt x="328" y="459"/>
                      <a:pt x="326" y="465"/>
                    </a:cubicBezTo>
                    <a:cubicBezTo>
                      <a:pt x="287" y="584"/>
                      <a:pt x="291" y="678"/>
                      <a:pt x="338" y="744"/>
                    </a:cubicBezTo>
                    <a:cubicBezTo>
                      <a:pt x="371" y="789"/>
                      <a:pt x="421" y="819"/>
                      <a:pt x="477" y="827"/>
                    </a:cubicBezTo>
                    <a:cubicBezTo>
                      <a:pt x="487" y="918"/>
                      <a:pt x="526" y="1004"/>
                      <a:pt x="588" y="1072"/>
                    </a:cubicBezTo>
                    <a:cubicBezTo>
                      <a:pt x="595" y="1079"/>
                      <a:pt x="603" y="1086"/>
                      <a:pt x="612" y="1093"/>
                    </a:cubicBezTo>
                    <a:cubicBezTo>
                      <a:pt x="612" y="1123"/>
                      <a:pt x="612" y="1123"/>
                      <a:pt x="612" y="1123"/>
                    </a:cubicBezTo>
                    <a:cubicBezTo>
                      <a:pt x="489" y="1146"/>
                      <a:pt x="0" y="1261"/>
                      <a:pt x="8" y="1588"/>
                    </a:cubicBezTo>
                    <a:cubicBezTo>
                      <a:pt x="8" y="1605"/>
                      <a:pt x="22" y="1620"/>
                      <a:pt x="40" y="1620"/>
                    </a:cubicBezTo>
                    <a:cubicBezTo>
                      <a:pt x="1667" y="1620"/>
                      <a:pt x="1667" y="1620"/>
                      <a:pt x="1667" y="1620"/>
                    </a:cubicBezTo>
                    <a:cubicBezTo>
                      <a:pt x="1684" y="1620"/>
                      <a:pt x="1699" y="1605"/>
                      <a:pt x="1699" y="1588"/>
                    </a:cubicBezTo>
                    <a:cubicBezTo>
                      <a:pt x="1707" y="1261"/>
                      <a:pt x="1218" y="1146"/>
                      <a:pt x="1095" y="1123"/>
                    </a:cubicBezTo>
                    <a:close/>
                    <a:moveTo>
                      <a:pt x="457" y="756"/>
                    </a:moveTo>
                    <a:cubicBezTo>
                      <a:pt x="430" y="747"/>
                      <a:pt x="406" y="730"/>
                      <a:pt x="390" y="706"/>
                    </a:cubicBezTo>
                    <a:cubicBezTo>
                      <a:pt x="391" y="707"/>
                      <a:pt x="391" y="707"/>
                      <a:pt x="391" y="707"/>
                    </a:cubicBezTo>
                    <a:cubicBezTo>
                      <a:pt x="359" y="660"/>
                      <a:pt x="356" y="589"/>
                      <a:pt x="385" y="496"/>
                    </a:cubicBezTo>
                    <a:cubicBezTo>
                      <a:pt x="408" y="480"/>
                      <a:pt x="408" y="480"/>
                      <a:pt x="408" y="480"/>
                    </a:cubicBezTo>
                    <a:cubicBezTo>
                      <a:pt x="418" y="474"/>
                      <a:pt x="423" y="462"/>
                      <a:pt x="422" y="450"/>
                    </a:cubicBezTo>
                    <a:cubicBezTo>
                      <a:pt x="417" y="355"/>
                      <a:pt x="448" y="261"/>
                      <a:pt x="509" y="187"/>
                    </a:cubicBezTo>
                    <a:cubicBezTo>
                      <a:pt x="582" y="105"/>
                      <a:pt x="698" y="64"/>
                      <a:pt x="853" y="64"/>
                    </a:cubicBezTo>
                    <a:cubicBezTo>
                      <a:pt x="1009" y="63"/>
                      <a:pt x="1125" y="105"/>
                      <a:pt x="1199" y="187"/>
                    </a:cubicBezTo>
                    <a:cubicBezTo>
                      <a:pt x="1260" y="261"/>
                      <a:pt x="1291" y="355"/>
                      <a:pt x="1286" y="450"/>
                    </a:cubicBezTo>
                    <a:cubicBezTo>
                      <a:pt x="1284" y="462"/>
                      <a:pt x="1290" y="474"/>
                      <a:pt x="1300" y="480"/>
                    </a:cubicBezTo>
                    <a:cubicBezTo>
                      <a:pt x="1323" y="496"/>
                      <a:pt x="1323" y="496"/>
                      <a:pt x="1323" y="496"/>
                    </a:cubicBezTo>
                    <a:cubicBezTo>
                      <a:pt x="1351" y="589"/>
                      <a:pt x="1350" y="660"/>
                      <a:pt x="1317" y="707"/>
                    </a:cubicBezTo>
                    <a:cubicBezTo>
                      <a:pt x="1300" y="730"/>
                      <a:pt x="1276" y="747"/>
                      <a:pt x="1248" y="756"/>
                    </a:cubicBezTo>
                    <a:cubicBezTo>
                      <a:pt x="1287" y="712"/>
                      <a:pt x="1306" y="655"/>
                      <a:pt x="1301" y="596"/>
                    </a:cubicBezTo>
                    <a:cubicBezTo>
                      <a:pt x="1295" y="561"/>
                      <a:pt x="1276" y="530"/>
                      <a:pt x="1249" y="507"/>
                    </a:cubicBezTo>
                    <a:cubicBezTo>
                      <a:pt x="1235" y="187"/>
                      <a:pt x="1011" y="151"/>
                      <a:pt x="914" y="151"/>
                    </a:cubicBezTo>
                    <a:cubicBezTo>
                      <a:pt x="894" y="151"/>
                      <a:pt x="873" y="152"/>
                      <a:pt x="853" y="155"/>
                    </a:cubicBezTo>
                    <a:cubicBezTo>
                      <a:pt x="833" y="152"/>
                      <a:pt x="813" y="151"/>
                      <a:pt x="792" y="151"/>
                    </a:cubicBezTo>
                    <a:cubicBezTo>
                      <a:pt x="696" y="151"/>
                      <a:pt x="472" y="186"/>
                      <a:pt x="457" y="507"/>
                    </a:cubicBezTo>
                    <a:cubicBezTo>
                      <a:pt x="430" y="529"/>
                      <a:pt x="411" y="561"/>
                      <a:pt x="405" y="596"/>
                    </a:cubicBezTo>
                    <a:cubicBezTo>
                      <a:pt x="400" y="654"/>
                      <a:pt x="419" y="712"/>
                      <a:pt x="457" y="756"/>
                    </a:cubicBezTo>
                    <a:close/>
                    <a:moveTo>
                      <a:pt x="1185" y="494"/>
                    </a:moveTo>
                    <a:cubicBezTo>
                      <a:pt x="1051" y="501"/>
                      <a:pt x="918" y="468"/>
                      <a:pt x="803" y="398"/>
                    </a:cubicBezTo>
                    <a:cubicBezTo>
                      <a:pt x="790" y="388"/>
                      <a:pt x="772" y="390"/>
                      <a:pt x="761" y="402"/>
                    </a:cubicBezTo>
                    <a:cubicBezTo>
                      <a:pt x="697" y="471"/>
                      <a:pt x="581" y="487"/>
                      <a:pt x="524" y="490"/>
                    </a:cubicBezTo>
                    <a:cubicBezTo>
                      <a:pt x="542" y="264"/>
                      <a:pt x="679" y="215"/>
                      <a:pt x="794" y="215"/>
                    </a:cubicBezTo>
                    <a:cubicBezTo>
                      <a:pt x="812" y="214"/>
                      <a:pt x="830" y="216"/>
                      <a:pt x="848" y="219"/>
                    </a:cubicBezTo>
                    <a:cubicBezTo>
                      <a:pt x="853" y="220"/>
                      <a:pt x="857" y="220"/>
                      <a:pt x="861" y="219"/>
                    </a:cubicBezTo>
                    <a:cubicBezTo>
                      <a:pt x="879" y="216"/>
                      <a:pt x="898" y="214"/>
                      <a:pt x="916" y="215"/>
                    </a:cubicBezTo>
                    <a:cubicBezTo>
                      <a:pt x="1030" y="215"/>
                      <a:pt x="1168" y="265"/>
                      <a:pt x="1184" y="493"/>
                    </a:cubicBezTo>
                    <a:lnTo>
                      <a:pt x="1185" y="494"/>
                    </a:lnTo>
                    <a:close/>
                    <a:moveTo>
                      <a:pt x="535" y="762"/>
                    </a:moveTo>
                    <a:cubicBezTo>
                      <a:pt x="537" y="762"/>
                      <a:pt x="537" y="762"/>
                      <a:pt x="537" y="762"/>
                    </a:cubicBezTo>
                    <a:cubicBezTo>
                      <a:pt x="537" y="755"/>
                      <a:pt x="534" y="747"/>
                      <a:pt x="529" y="741"/>
                    </a:cubicBezTo>
                    <a:cubicBezTo>
                      <a:pt x="485" y="691"/>
                      <a:pt x="465" y="645"/>
                      <a:pt x="470" y="607"/>
                    </a:cubicBezTo>
                    <a:cubicBezTo>
                      <a:pt x="473" y="586"/>
                      <a:pt x="483" y="567"/>
                      <a:pt x="499" y="553"/>
                    </a:cubicBezTo>
                    <a:cubicBezTo>
                      <a:pt x="542" y="553"/>
                      <a:pt x="691" y="545"/>
                      <a:pt x="787" y="462"/>
                    </a:cubicBezTo>
                    <a:cubicBezTo>
                      <a:pt x="895" y="524"/>
                      <a:pt x="1018" y="557"/>
                      <a:pt x="1143" y="558"/>
                    </a:cubicBezTo>
                    <a:cubicBezTo>
                      <a:pt x="1164" y="558"/>
                      <a:pt x="1186" y="558"/>
                      <a:pt x="1208" y="555"/>
                    </a:cubicBezTo>
                    <a:cubicBezTo>
                      <a:pt x="1224" y="568"/>
                      <a:pt x="1234" y="587"/>
                      <a:pt x="1237" y="607"/>
                    </a:cubicBezTo>
                    <a:cubicBezTo>
                      <a:pt x="1243" y="644"/>
                      <a:pt x="1223" y="691"/>
                      <a:pt x="1179" y="741"/>
                    </a:cubicBezTo>
                    <a:cubicBezTo>
                      <a:pt x="1173" y="747"/>
                      <a:pt x="1171" y="755"/>
                      <a:pt x="1171" y="762"/>
                    </a:cubicBezTo>
                    <a:cubicBezTo>
                      <a:pt x="1171" y="762"/>
                      <a:pt x="1171" y="769"/>
                      <a:pt x="1171" y="779"/>
                    </a:cubicBezTo>
                    <a:cubicBezTo>
                      <a:pt x="984" y="879"/>
                      <a:pt x="984" y="879"/>
                      <a:pt x="984" y="879"/>
                    </a:cubicBezTo>
                    <a:cubicBezTo>
                      <a:pt x="947" y="844"/>
                      <a:pt x="889" y="845"/>
                      <a:pt x="854" y="882"/>
                    </a:cubicBezTo>
                    <a:cubicBezTo>
                      <a:pt x="819" y="919"/>
                      <a:pt x="821" y="978"/>
                      <a:pt x="858" y="1013"/>
                    </a:cubicBezTo>
                    <a:cubicBezTo>
                      <a:pt x="895" y="1048"/>
                      <a:pt x="953" y="1046"/>
                      <a:pt x="988" y="1009"/>
                    </a:cubicBezTo>
                    <a:cubicBezTo>
                      <a:pt x="1004" y="992"/>
                      <a:pt x="1013" y="969"/>
                      <a:pt x="1013" y="946"/>
                    </a:cubicBezTo>
                    <a:cubicBezTo>
                      <a:pt x="1013" y="943"/>
                      <a:pt x="1013" y="940"/>
                      <a:pt x="1013" y="937"/>
                    </a:cubicBezTo>
                    <a:cubicBezTo>
                      <a:pt x="1160" y="858"/>
                      <a:pt x="1160" y="858"/>
                      <a:pt x="1160" y="858"/>
                    </a:cubicBezTo>
                    <a:cubicBezTo>
                      <a:pt x="1147" y="922"/>
                      <a:pt x="1118" y="980"/>
                      <a:pt x="1074" y="1027"/>
                    </a:cubicBezTo>
                    <a:cubicBezTo>
                      <a:pt x="1018" y="1082"/>
                      <a:pt x="941" y="1111"/>
                      <a:pt x="862" y="1107"/>
                    </a:cubicBezTo>
                    <a:cubicBezTo>
                      <a:pt x="846" y="1107"/>
                      <a:pt x="846" y="1107"/>
                      <a:pt x="846" y="1107"/>
                    </a:cubicBezTo>
                    <a:cubicBezTo>
                      <a:pt x="768" y="1111"/>
                      <a:pt x="691" y="1082"/>
                      <a:pt x="634" y="1028"/>
                    </a:cubicBezTo>
                    <a:cubicBezTo>
                      <a:pt x="533" y="927"/>
                      <a:pt x="535" y="764"/>
                      <a:pt x="535" y="762"/>
                    </a:cubicBezTo>
                    <a:close/>
                    <a:moveTo>
                      <a:pt x="949" y="946"/>
                    </a:moveTo>
                    <a:cubicBezTo>
                      <a:pt x="949" y="962"/>
                      <a:pt x="936" y="974"/>
                      <a:pt x="921" y="974"/>
                    </a:cubicBezTo>
                    <a:cubicBezTo>
                      <a:pt x="905" y="974"/>
                      <a:pt x="892" y="962"/>
                      <a:pt x="892" y="946"/>
                    </a:cubicBezTo>
                    <a:cubicBezTo>
                      <a:pt x="892" y="930"/>
                      <a:pt x="905" y="917"/>
                      <a:pt x="921" y="917"/>
                    </a:cubicBezTo>
                    <a:cubicBezTo>
                      <a:pt x="936" y="917"/>
                      <a:pt x="949" y="930"/>
                      <a:pt x="949" y="946"/>
                    </a:cubicBezTo>
                    <a:close/>
                    <a:moveTo>
                      <a:pt x="821" y="1554"/>
                    </a:moveTo>
                    <a:cubicBezTo>
                      <a:pt x="73" y="1554"/>
                      <a:pt x="73" y="1554"/>
                      <a:pt x="73" y="1554"/>
                    </a:cubicBezTo>
                    <a:cubicBezTo>
                      <a:pt x="98" y="1313"/>
                      <a:pt x="489" y="1213"/>
                      <a:pt x="611" y="1187"/>
                    </a:cubicBezTo>
                    <a:cubicBezTo>
                      <a:pt x="611" y="1244"/>
                      <a:pt x="611" y="1244"/>
                      <a:pt x="611" y="1244"/>
                    </a:cubicBezTo>
                    <a:cubicBezTo>
                      <a:pt x="611" y="1317"/>
                      <a:pt x="700" y="1372"/>
                      <a:pt x="821" y="1382"/>
                    </a:cubicBezTo>
                    <a:lnTo>
                      <a:pt x="821" y="1554"/>
                    </a:lnTo>
                    <a:close/>
                    <a:moveTo>
                      <a:pt x="675" y="1244"/>
                    </a:moveTo>
                    <a:cubicBezTo>
                      <a:pt x="675" y="1243"/>
                      <a:pt x="675" y="1243"/>
                      <a:pt x="675" y="1243"/>
                    </a:cubicBezTo>
                    <a:cubicBezTo>
                      <a:pt x="675" y="1134"/>
                      <a:pt x="675" y="1134"/>
                      <a:pt x="675" y="1134"/>
                    </a:cubicBezTo>
                    <a:cubicBezTo>
                      <a:pt x="728" y="1159"/>
                      <a:pt x="787" y="1171"/>
                      <a:pt x="845" y="1170"/>
                    </a:cubicBezTo>
                    <a:cubicBezTo>
                      <a:pt x="861" y="1170"/>
                      <a:pt x="861" y="1170"/>
                      <a:pt x="861" y="1170"/>
                    </a:cubicBezTo>
                    <a:cubicBezTo>
                      <a:pt x="920" y="1171"/>
                      <a:pt x="978" y="1159"/>
                      <a:pt x="1031" y="1134"/>
                    </a:cubicBezTo>
                    <a:cubicBezTo>
                      <a:pt x="1031" y="1244"/>
                      <a:pt x="1031" y="1244"/>
                      <a:pt x="1031" y="1244"/>
                    </a:cubicBezTo>
                    <a:cubicBezTo>
                      <a:pt x="1031" y="1275"/>
                      <a:pt x="962" y="1319"/>
                      <a:pt x="853" y="1319"/>
                    </a:cubicBezTo>
                    <a:cubicBezTo>
                      <a:pt x="745" y="1319"/>
                      <a:pt x="675" y="1275"/>
                      <a:pt x="675" y="1244"/>
                    </a:cubicBezTo>
                    <a:close/>
                    <a:moveTo>
                      <a:pt x="885" y="1555"/>
                    </a:moveTo>
                    <a:cubicBezTo>
                      <a:pt x="885" y="1381"/>
                      <a:pt x="885" y="1381"/>
                      <a:pt x="885" y="1381"/>
                    </a:cubicBezTo>
                    <a:cubicBezTo>
                      <a:pt x="1007" y="1373"/>
                      <a:pt x="1095" y="1317"/>
                      <a:pt x="1095" y="1244"/>
                    </a:cubicBezTo>
                    <a:cubicBezTo>
                      <a:pt x="1095" y="1188"/>
                      <a:pt x="1095" y="1188"/>
                      <a:pt x="1095" y="1188"/>
                    </a:cubicBezTo>
                    <a:cubicBezTo>
                      <a:pt x="1218" y="1214"/>
                      <a:pt x="1607" y="1314"/>
                      <a:pt x="1633" y="1555"/>
                    </a:cubicBezTo>
                    <a:cubicBezTo>
                      <a:pt x="885" y="1555"/>
                      <a:pt x="885" y="1555"/>
                      <a:pt x="885" y="155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178" name="Group 177"/>
            <p:cNvGrpSpPr/>
            <p:nvPr/>
          </p:nvGrpSpPr>
          <p:grpSpPr>
            <a:xfrm>
              <a:off x="3103121" y="4739770"/>
              <a:ext cx="1487696" cy="484091"/>
              <a:chOff x="1244600" y="4965700"/>
              <a:chExt cx="1600200" cy="5207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1244600" y="4965700"/>
                <a:ext cx="1600200" cy="520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298892" y="5045472"/>
                <a:ext cx="1127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Provisioning</a:t>
                </a:r>
              </a:p>
            </p:txBody>
          </p:sp>
          <p:grpSp>
            <p:nvGrpSpPr>
              <p:cNvPr id="98" name="Group 29"/>
              <p:cNvGrpSpPr>
                <a:grpSpLocks noChangeAspect="1"/>
              </p:cNvGrpSpPr>
              <p:nvPr/>
            </p:nvGrpSpPr>
            <p:grpSpPr bwMode="auto">
              <a:xfrm>
                <a:off x="2407985" y="5098851"/>
                <a:ext cx="380234" cy="254398"/>
                <a:chOff x="1887" y="855"/>
                <a:chExt cx="3904" cy="2612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00" name="Freeform 30"/>
                <p:cNvSpPr>
                  <a:spLocks/>
                </p:cNvSpPr>
                <p:nvPr/>
              </p:nvSpPr>
              <p:spPr bwMode="auto">
                <a:xfrm>
                  <a:off x="2484" y="1221"/>
                  <a:ext cx="2710" cy="1433"/>
                </a:xfrm>
                <a:custGeom>
                  <a:avLst/>
                  <a:gdLst>
                    <a:gd name="T0" fmla="*/ 1378 w 1422"/>
                    <a:gd name="T1" fmla="*/ 0 h 753"/>
                    <a:gd name="T2" fmla="*/ 44 w 1422"/>
                    <a:gd name="T3" fmla="*/ 0 h 753"/>
                    <a:gd name="T4" fmla="*/ 0 w 1422"/>
                    <a:gd name="T5" fmla="*/ 44 h 753"/>
                    <a:gd name="T6" fmla="*/ 0 w 1422"/>
                    <a:gd name="T7" fmla="*/ 709 h 753"/>
                    <a:gd name="T8" fmla="*/ 44 w 1422"/>
                    <a:gd name="T9" fmla="*/ 753 h 753"/>
                    <a:gd name="T10" fmla="*/ 88 w 1422"/>
                    <a:gd name="T11" fmla="*/ 709 h 753"/>
                    <a:gd name="T12" fmla="*/ 88 w 1422"/>
                    <a:gd name="T13" fmla="*/ 88 h 753"/>
                    <a:gd name="T14" fmla="*/ 1334 w 1422"/>
                    <a:gd name="T15" fmla="*/ 88 h 753"/>
                    <a:gd name="T16" fmla="*/ 1334 w 1422"/>
                    <a:gd name="T17" fmla="*/ 709 h 753"/>
                    <a:gd name="T18" fmla="*/ 1334 w 1422"/>
                    <a:gd name="T19" fmla="*/ 709 h 753"/>
                    <a:gd name="T20" fmla="*/ 1378 w 1422"/>
                    <a:gd name="T21" fmla="*/ 753 h 753"/>
                    <a:gd name="T22" fmla="*/ 1422 w 1422"/>
                    <a:gd name="T23" fmla="*/ 709 h 753"/>
                    <a:gd name="T24" fmla="*/ 1422 w 1422"/>
                    <a:gd name="T25" fmla="*/ 44 h 753"/>
                    <a:gd name="T26" fmla="*/ 1378 w 1422"/>
                    <a:gd name="T27" fmla="*/ 0 h 7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422" h="753">
                      <a:moveTo>
                        <a:pt x="1378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19" y="0"/>
                        <a:pt x="0" y="19"/>
                        <a:pt x="0" y="44"/>
                      </a:cubicBezTo>
                      <a:cubicBezTo>
                        <a:pt x="0" y="709"/>
                        <a:pt x="0" y="709"/>
                        <a:pt x="0" y="709"/>
                      </a:cubicBezTo>
                      <a:cubicBezTo>
                        <a:pt x="0" y="734"/>
                        <a:pt x="19" y="753"/>
                        <a:pt x="44" y="753"/>
                      </a:cubicBezTo>
                      <a:cubicBezTo>
                        <a:pt x="68" y="753"/>
                        <a:pt x="88" y="734"/>
                        <a:pt x="88" y="709"/>
                      </a:cubicBezTo>
                      <a:cubicBezTo>
                        <a:pt x="88" y="88"/>
                        <a:pt x="88" y="88"/>
                        <a:pt x="88" y="88"/>
                      </a:cubicBezTo>
                      <a:cubicBezTo>
                        <a:pt x="1334" y="88"/>
                        <a:pt x="1334" y="88"/>
                        <a:pt x="1334" y="88"/>
                      </a:cubicBezTo>
                      <a:cubicBezTo>
                        <a:pt x="1334" y="709"/>
                        <a:pt x="1334" y="709"/>
                        <a:pt x="1334" y="709"/>
                      </a:cubicBezTo>
                      <a:cubicBezTo>
                        <a:pt x="1334" y="709"/>
                        <a:pt x="1334" y="709"/>
                        <a:pt x="1334" y="709"/>
                      </a:cubicBezTo>
                      <a:cubicBezTo>
                        <a:pt x="1334" y="734"/>
                        <a:pt x="1354" y="753"/>
                        <a:pt x="1378" y="753"/>
                      </a:cubicBezTo>
                      <a:cubicBezTo>
                        <a:pt x="1403" y="753"/>
                        <a:pt x="1422" y="734"/>
                        <a:pt x="1422" y="709"/>
                      </a:cubicBezTo>
                      <a:cubicBezTo>
                        <a:pt x="1422" y="44"/>
                        <a:pt x="1422" y="44"/>
                        <a:pt x="1422" y="44"/>
                      </a:cubicBezTo>
                      <a:cubicBezTo>
                        <a:pt x="1422" y="19"/>
                        <a:pt x="1403" y="0"/>
                        <a:pt x="1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01" name="Freeform 31"/>
                <p:cNvSpPr>
                  <a:spLocks noEditPoints="1"/>
                </p:cNvSpPr>
                <p:nvPr/>
              </p:nvSpPr>
              <p:spPr bwMode="auto">
                <a:xfrm>
                  <a:off x="1887" y="855"/>
                  <a:ext cx="3904" cy="2612"/>
                </a:xfrm>
                <a:custGeom>
                  <a:avLst/>
                  <a:gdLst>
                    <a:gd name="T0" fmla="*/ 2008 w 2048"/>
                    <a:gd name="T1" fmla="*/ 1059 h 1372"/>
                    <a:gd name="T2" fmla="*/ 1927 w 2048"/>
                    <a:gd name="T3" fmla="*/ 1059 h 1372"/>
                    <a:gd name="T4" fmla="*/ 1927 w 2048"/>
                    <a:gd name="T5" fmla="*/ 133 h 1372"/>
                    <a:gd name="T6" fmla="*/ 1794 w 2048"/>
                    <a:gd name="T7" fmla="*/ 0 h 1372"/>
                    <a:gd name="T8" fmla="*/ 254 w 2048"/>
                    <a:gd name="T9" fmla="*/ 0 h 1372"/>
                    <a:gd name="T10" fmla="*/ 121 w 2048"/>
                    <a:gd name="T11" fmla="*/ 133 h 1372"/>
                    <a:gd name="T12" fmla="*/ 121 w 2048"/>
                    <a:gd name="T13" fmla="*/ 1059 h 1372"/>
                    <a:gd name="T14" fmla="*/ 40 w 2048"/>
                    <a:gd name="T15" fmla="*/ 1059 h 1372"/>
                    <a:gd name="T16" fmla="*/ 0 w 2048"/>
                    <a:gd name="T17" fmla="*/ 1098 h 1372"/>
                    <a:gd name="T18" fmla="*/ 0 w 2048"/>
                    <a:gd name="T19" fmla="*/ 1176 h 1372"/>
                    <a:gd name="T20" fmla="*/ 196 w 2048"/>
                    <a:gd name="T21" fmla="*/ 1372 h 1372"/>
                    <a:gd name="T22" fmla="*/ 1852 w 2048"/>
                    <a:gd name="T23" fmla="*/ 1372 h 1372"/>
                    <a:gd name="T24" fmla="*/ 2048 w 2048"/>
                    <a:gd name="T25" fmla="*/ 1176 h 1372"/>
                    <a:gd name="T26" fmla="*/ 2048 w 2048"/>
                    <a:gd name="T27" fmla="*/ 1098 h 1372"/>
                    <a:gd name="T28" fmla="*/ 2008 w 2048"/>
                    <a:gd name="T29" fmla="*/ 1059 h 1372"/>
                    <a:gd name="T30" fmla="*/ 209 w 2048"/>
                    <a:gd name="T31" fmla="*/ 133 h 1372"/>
                    <a:gd name="T32" fmla="*/ 254 w 2048"/>
                    <a:gd name="T33" fmla="*/ 88 h 1372"/>
                    <a:gd name="T34" fmla="*/ 1794 w 2048"/>
                    <a:gd name="T35" fmla="*/ 88 h 1372"/>
                    <a:gd name="T36" fmla="*/ 1839 w 2048"/>
                    <a:gd name="T37" fmla="*/ 133 h 1372"/>
                    <a:gd name="T38" fmla="*/ 1839 w 2048"/>
                    <a:gd name="T39" fmla="*/ 1059 h 1372"/>
                    <a:gd name="T40" fmla="*/ 1242 w 2048"/>
                    <a:gd name="T41" fmla="*/ 1059 h 1372"/>
                    <a:gd name="T42" fmla="*/ 1234 w 2048"/>
                    <a:gd name="T43" fmla="*/ 1060 h 1372"/>
                    <a:gd name="T44" fmla="*/ 1201 w 2048"/>
                    <a:gd name="T45" fmla="*/ 1098 h 1372"/>
                    <a:gd name="T46" fmla="*/ 1141 w 2048"/>
                    <a:gd name="T47" fmla="*/ 1159 h 1372"/>
                    <a:gd name="T48" fmla="*/ 907 w 2048"/>
                    <a:gd name="T49" fmla="*/ 1159 h 1372"/>
                    <a:gd name="T50" fmla="*/ 847 w 2048"/>
                    <a:gd name="T51" fmla="*/ 1098 h 1372"/>
                    <a:gd name="T52" fmla="*/ 806 w 2048"/>
                    <a:gd name="T53" fmla="*/ 1059 h 1372"/>
                    <a:gd name="T54" fmla="*/ 209 w 2048"/>
                    <a:gd name="T55" fmla="*/ 1059 h 1372"/>
                    <a:gd name="T56" fmla="*/ 209 w 2048"/>
                    <a:gd name="T57" fmla="*/ 133 h 1372"/>
                    <a:gd name="T58" fmla="*/ 1969 w 2048"/>
                    <a:gd name="T59" fmla="*/ 1176 h 1372"/>
                    <a:gd name="T60" fmla="*/ 1969 w 2048"/>
                    <a:gd name="T61" fmla="*/ 1176 h 1372"/>
                    <a:gd name="T62" fmla="*/ 1852 w 2048"/>
                    <a:gd name="T63" fmla="*/ 1293 h 1372"/>
                    <a:gd name="T64" fmla="*/ 196 w 2048"/>
                    <a:gd name="T65" fmla="*/ 1293 h 1372"/>
                    <a:gd name="T66" fmla="*/ 79 w 2048"/>
                    <a:gd name="T67" fmla="*/ 1176 h 1372"/>
                    <a:gd name="T68" fmla="*/ 79 w 2048"/>
                    <a:gd name="T69" fmla="*/ 1138 h 1372"/>
                    <a:gd name="T70" fmla="*/ 773 w 2048"/>
                    <a:gd name="T71" fmla="*/ 1138 h 1372"/>
                    <a:gd name="T72" fmla="*/ 907 w 2048"/>
                    <a:gd name="T73" fmla="*/ 1239 h 1372"/>
                    <a:gd name="T74" fmla="*/ 1141 w 2048"/>
                    <a:gd name="T75" fmla="*/ 1239 h 1372"/>
                    <a:gd name="T76" fmla="*/ 1275 w 2048"/>
                    <a:gd name="T77" fmla="*/ 1138 h 1372"/>
                    <a:gd name="T78" fmla="*/ 1969 w 2048"/>
                    <a:gd name="T79" fmla="*/ 1138 h 1372"/>
                    <a:gd name="T80" fmla="*/ 1969 w 2048"/>
                    <a:gd name="T81" fmla="*/ 1176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48" h="1372">
                      <a:moveTo>
                        <a:pt x="2008" y="1059"/>
                      </a:moveTo>
                      <a:cubicBezTo>
                        <a:pt x="1927" y="1059"/>
                        <a:pt x="1927" y="1059"/>
                        <a:pt x="1927" y="1059"/>
                      </a:cubicBezTo>
                      <a:cubicBezTo>
                        <a:pt x="1927" y="133"/>
                        <a:pt x="1927" y="133"/>
                        <a:pt x="1927" y="133"/>
                      </a:cubicBezTo>
                      <a:cubicBezTo>
                        <a:pt x="1927" y="60"/>
                        <a:pt x="1867" y="0"/>
                        <a:pt x="1794" y="0"/>
                      </a:cubicBezTo>
                      <a:cubicBezTo>
                        <a:pt x="254" y="0"/>
                        <a:pt x="254" y="0"/>
                        <a:pt x="254" y="0"/>
                      </a:cubicBezTo>
                      <a:cubicBezTo>
                        <a:pt x="181" y="0"/>
                        <a:pt x="121" y="60"/>
                        <a:pt x="121" y="133"/>
                      </a:cubicBezTo>
                      <a:cubicBezTo>
                        <a:pt x="121" y="1059"/>
                        <a:pt x="121" y="1059"/>
                        <a:pt x="121" y="1059"/>
                      </a:cubicBezTo>
                      <a:cubicBezTo>
                        <a:pt x="40" y="1059"/>
                        <a:pt x="40" y="1059"/>
                        <a:pt x="40" y="1059"/>
                      </a:cubicBezTo>
                      <a:cubicBezTo>
                        <a:pt x="18" y="1059"/>
                        <a:pt x="0" y="1077"/>
                        <a:pt x="0" y="1098"/>
                      </a:cubicBezTo>
                      <a:cubicBezTo>
                        <a:pt x="0" y="1176"/>
                        <a:pt x="0" y="1176"/>
                        <a:pt x="0" y="1176"/>
                      </a:cubicBezTo>
                      <a:cubicBezTo>
                        <a:pt x="0" y="1284"/>
                        <a:pt x="88" y="1372"/>
                        <a:pt x="196" y="1372"/>
                      </a:cubicBezTo>
                      <a:cubicBezTo>
                        <a:pt x="1852" y="1372"/>
                        <a:pt x="1852" y="1372"/>
                        <a:pt x="1852" y="1372"/>
                      </a:cubicBezTo>
                      <a:cubicBezTo>
                        <a:pt x="1960" y="1372"/>
                        <a:pt x="2048" y="1284"/>
                        <a:pt x="2048" y="1176"/>
                      </a:cubicBezTo>
                      <a:cubicBezTo>
                        <a:pt x="2048" y="1098"/>
                        <a:pt x="2048" y="1098"/>
                        <a:pt x="2048" y="1098"/>
                      </a:cubicBezTo>
                      <a:cubicBezTo>
                        <a:pt x="2048" y="1077"/>
                        <a:pt x="2030" y="1059"/>
                        <a:pt x="2008" y="1059"/>
                      </a:cubicBezTo>
                      <a:close/>
                      <a:moveTo>
                        <a:pt x="209" y="133"/>
                      </a:moveTo>
                      <a:cubicBezTo>
                        <a:pt x="209" y="108"/>
                        <a:pt x="229" y="88"/>
                        <a:pt x="254" y="88"/>
                      </a:cubicBezTo>
                      <a:cubicBezTo>
                        <a:pt x="1794" y="88"/>
                        <a:pt x="1794" y="88"/>
                        <a:pt x="1794" y="88"/>
                      </a:cubicBezTo>
                      <a:cubicBezTo>
                        <a:pt x="1819" y="88"/>
                        <a:pt x="1839" y="108"/>
                        <a:pt x="1839" y="133"/>
                      </a:cubicBezTo>
                      <a:cubicBezTo>
                        <a:pt x="1839" y="1059"/>
                        <a:pt x="1839" y="1059"/>
                        <a:pt x="1839" y="1059"/>
                      </a:cubicBezTo>
                      <a:cubicBezTo>
                        <a:pt x="1242" y="1059"/>
                        <a:pt x="1242" y="1059"/>
                        <a:pt x="1242" y="1059"/>
                      </a:cubicBezTo>
                      <a:cubicBezTo>
                        <a:pt x="1239" y="1059"/>
                        <a:pt x="1236" y="1059"/>
                        <a:pt x="1234" y="1060"/>
                      </a:cubicBezTo>
                      <a:cubicBezTo>
                        <a:pt x="1215" y="1063"/>
                        <a:pt x="1201" y="1079"/>
                        <a:pt x="1201" y="1098"/>
                      </a:cubicBezTo>
                      <a:cubicBezTo>
                        <a:pt x="1201" y="1132"/>
                        <a:pt x="1174" y="1159"/>
                        <a:pt x="1141" y="1159"/>
                      </a:cubicBezTo>
                      <a:cubicBezTo>
                        <a:pt x="907" y="1159"/>
                        <a:pt x="907" y="1159"/>
                        <a:pt x="907" y="1159"/>
                      </a:cubicBezTo>
                      <a:cubicBezTo>
                        <a:pt x="874" y="1159"/>
                        <a:pt x="847" y="1132"/>
                        <a:pt x="847" y="1098"/>
                      </a:cubicBezTo>
                      <a:cubicBezTo>
                        <a:pt x="847" y="1076"/>
                        <a:pt x="828" y="1058"/>
                        <a:pt x="806" y="1059"/>
                      </a:cubicBezTo>
                      <a:cubicBezTo>
                        <a:pt x="209" y="1059"/>
                        <a:pt x="209" y="1059"/>
                        <a:pt x="209" y="1059"/>
                      </a:cubicBezTo>
                      <a:lnTo>
                        <a:pt x="209" y="133"/>
                      </a:lnTo>
                      <a:close/>
                      <a:moveTo>
                        <a:pt x="1969" y="1176"/>
                      </a:moveTo>
                      <a:cubicBezTo>
                        <a:pt x="1969" y="1176"/>
                        <a:pt x="1969" y="1176"/>
                        <a:pt x="1969" y="1176"/>
                      </a:cubicBezTo>
                      <a:cubicBezTo>
                        <a:pt x="1969" y="1241"/>
                        <a:pt x="1916" y="1293"/>
                        <a:pt x="1852" y="1293"/>
                      </a:cubicBezTo>
                      <a:cubicBezTo>
                        <a:pt x="196" y="1293"/>
                        <a:pt x="196" y="1293"/>
                        <a:pt x="196" y="1293"/>
                      </a:cubicBezTo>
                      <a:cubicBezTo>
                        <a:pt x="132" y="1293"/>
                        <a:pt x="79" y="1241"/>
                        <a:pt x="79" y="1176"/>
                      </a:cubicBezTo>
                      <a:cubicBezTo>
                        <a:pt x="79" y="1138"/>
                        <a:pt x="79" y="1138"/>
                        <a:pt x="79" y="1138"/>
                      </a:cubicBezTo>
                      <a:cubicBezTo>
                        <a:pt x="773" y="1138"/>
                        <a:pt x="773" y="1138"/>
                        <a:pt x="773" y="1138"/>
                      </a:cubicBezTo>
                      <a:cubicBezTo>
                        <a:pt x="790" y="1196"/>
                        <a:pt x="844" y="1239"/>
                        <a:pt x="907" y="1239"/>
                      </a:cubicBezTo>
                      <a:cubicBezTo>
                        <a:pt x="1141" y="1239"/>
                        <a:pt x="1141" y="1239"/>
                        <a:pt x="1141" y="1239"/>
                      </a:cubicBezTo>
                      <a:cubicBezTo>
                        <a:pt x="1204" y="1239"/>
                        <a:pt x="1258" y="1196"/>
                        <a:pt x="1275" y="1138"/>
                      </a:cubicBezTo>
                      <a:cubicBezTo>
                        <a:pt x="1969" y="1138"/>
                        <a:pt x="1969" y="1138"/>
                        <a:pt x="1969" y="1138"/>
                      </a:cubicBezTo>
                      <a:cubicBezTo>
                        <a:pt x="1969" y="1176"/>
                        <a:pt x="1969" y="1176"/>
                        <a:pt x="1969" y="11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02" name="Freeform 32"/>
                <p:cNvSpPr>
                  <a:spLocks/>
                </p:cNvSpPr>
                <p:nvPr/>
              </p:nvSpPr>
              <p:spPr bwMode="auto">
                <a:xfrm>
                  <a:off x="3284" y="1676"/>
                  <a:ext cx="713" cy="702"/>
                </a:xfrm>
                <a:custGeom>
                  <a:avLst/>
                  <a:gdLst>
                    <a:gd name="T0" fmla="*/ 356 w 374"/>
                    <a:gd name="T1" fmla="*/ 17 h 369"/>
                    <a:gd name="T2" fmla="*/ 294 w 374"/>
                    <a:gd name="T3" fmla="*/ 17 h 369"/>
                    <a:gd name="T4" fmla="*/ 17 w 374"/>
                    <a:gd name="T5" fmla="*/ 294 h 369"/>
                    <a:gd name="T6" fmla="*/ 17 w 374"/>
                    <a:gd name="T7" fmla="*/ 356 h 369"/>
                    <a:gd name="T8" fmla="*/ 48 w 374"/>
                    <a:gd name="T9" fmla="*/ 369 h 369"/>
                    <a:gd name="T10" fmla="*/ 79 w 374"/>
                    <a:gd name="T11" fmla="*/ 356 h 369"/>
                    <a:gd name="T12" fmla="*/ 356 w 374"/>
                    <a:gd name="T13" fmla="*/ 79 h 369"/>
                    <a:gd name="T14" fmla="*/ 356 w 374"/>
                    <a:gd name="T15" fmla="*/ 17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4" h="369">
                      <a:moveTo>
                        <a:pt x="356" y="17"/>
                      </a:moveTo>
                      <a:cubicBezTo>
                        <a:pt x="339" y="0"/>
                        <a:pt x="311" y="0"/>
                        <a:pt x="294" y="17"/>
                      </a:cubicBezTo>
                      <a:cubicBezTo>
                        <a:pt x="17" y="294"/>
                        <a:pt x="17" y="294"/>
                        <a:pt x="17" y="294"/>
                      </a:cubicBezTo>
                      <a:cubicBezTo>
                        <a:pt x="0" y="311"/>
                        <a:pt x="0" y="339"/>
                        <a:pt x="17" y="356"/>
                      </a:cubicBezTo>
                      <a:cubicBezTo>
                        <a:pt x="25" y="365"/>
                        <a:pt x="37" y="369"/>
                        <a:pt x="48" y="369"/>
                      </a:cubicBezTo>
                      <a:cubicBezTo>
                        <a:pt x="59" y="369"/>
                        <a:pt x="71" y="365"/>
                        <a:pt x="79" y="356"/>
                      </a:cubicBezTo>
                      <a:cubicBezTo>
                        <a:pt x="356" y="79"/>
                        <a:pt x="356" y="79"/>
                        <a:pt x="356" y="79"/>
                      </a:cubicBezTo>
                      <a:cubicBezTo>
                        <a:pt x="374" y="62"/>
                        <a:pt x="374" y="34"/>
                        <a:pt x="35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03" name="Freeform 33"/>
                <p:cNvSpPr>
                  <a:spLocks/>
                </p:cNvSpPr>
                <p:nvPr/>
              </p:nvSpPr>
              <p:spPr bwMode="auto">
                <a:xfrm>
                  <a:off x="3915" y="1980"/>
                  <a:ext cx="395" cy="387"/>
                </a:xfrm>
                <a:custGeom>
                  <a:avLst/>
                  <a:gdLst>
                    <a:gd name="T0" fmla="*/ 190 w 207"/>
                    <a:gd name="T1" fmla="*/ 17 h 203"/>
                    <a:gd name="T2" fmla="*/ 127 w 207"/>
                    <a:gd name="T3" fmla="*/ 17 h 203"/>
                    <a:gd name="T4" fmla="*/ 17 w 207"/>
                    <a:gd name="T5" fmla="*/ 128 h 203"/>
                    <a:gd name="T6" fmla="*/ 17 w 207"/>
                    <a:gd name="T7" fmla="*/ 190 h 203"/>
                    <a:gd name="T8" fmla="*/ 48 w 207"/>
                    <a:gd name="T9" fmla="*/ 203 h 203"/>
                    <a:gd name="T10" fmla="*/ 79 w 207"/>
                    <a:gd name="T11" fmla="*/ 190 h 203"/>
                    <a:gd name="T12" fmla="*/ 190 w 207"/>
                    <a:gd name="T13" fmla="*/ 80 h 203"/>
                    <a:gd name="T14" fmla="*/ 190 w 207"/>
                    <a:gd name="T15" fmla="*/ 17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07" h="203">
                      <a:moveTo>
                        <a:pt x="190" y="17"/>
                      </a:moveTo>
                      <a:cubicBezTo>
                        <a:pt x="172" y="0"/>
                        <a:pt x="145" y="0"/>
                        <a:pt x="127" y="17"/>
                      </a:cubicBezTo>
                      <a:cubicBezTo>
                        <a:pt x="17" y="128"/>
                        <a:pt x="17" y="128"/>
                        <a:pt x="17" y="128"/>
                      </a:cubicBezTo>
                      <a:cubicBezTo>
                        <a:pt x="0" y="145"/>
                        <a:pt x="0" y="173"/>
                        <a:pt x="17" y="190"/>
                      </a:cubicBezTo>
                      <a:cubicBezTo>
                        <a:pt x="25" y="199"/>
                        <a:pt x="37" y="203"/>
                        <a:pt x="48" y="203"/>
                      </a:cubicBezTo>
                      <a:cubicBezTo>
                        <a:pt x="59" y="203"/>
                        <a:pt x="71" y="199"/>
                        <a:pt x="79" y="190"/>
                      </a:cubicBezTo>
                      <a:cubicBezTo>
                        <a:pt x="190" y="80"/>
                        <a:pt x="190" y="80"/>
                        <a:pt x="190" y="80"/>
                      </a:cubicBezTo>
                      <a:cubicBezTo>
                        <a:pt x="207" y="63"/>
                        <a:pt x="207" y="35"/>
                        <a:pt x="190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180" name="Group 179"/>
            <p:cNvGrpSpPr/>
            <p:nvPr/>
          </p:nvGrpSpPr>
          <p:grpSpPr>
            <a:xfrm>
              <a:off x="5009025" y="4726277"/>
              <a:ext cx="1174950" cy="484092"/>
              <a:chOff x="3354704" y="5073650"/>
              <a:chExt cx="1263804" cy="5207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354704" y="5073650"/>
                <a:ext cx="1263804" cy="5207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354704" y="5091639"/>
                <a:ext cx="956039" cy="49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Existing ETI Tool</a:t>
                </a:r>
              </a:p>
            </p:txBody>
          </p:sp>
          <p:sp>
            <p:nvSpPr>
              <p:cNvPr id="107" name="Freeform 37"/>
              <p:cNvSpPr>
                <a:spLocks noEditPoints="1"/>
              </p:cNvSpPr>
              <p:nvPr/>
            </p:nvSpPr>
            <p:spPr bwMode="auto">
              <a:xfrm>
                <a:off x="4208779" y="5219662"/>
                <a:ext cx="231752" cy="266738"/>
              </a:xfrm>
              <a:custGeom>
                <a:avLst/>
                <a:gdLst>
                  <a:gd name="T0" fmla="*/ 1792 w 1792"/>
                  <a:gd name="T1" fmla="*/ 245 h 2068"/>
                  <a:gd name="T2" fmla="*/ 1704 w 1792"/>
                  <a:gd name="T3" fmla="*/ 0 h 2068"/>
                  <a:gd name="T4" fmla="*/ 430 w 1792"/>
                  <a:gd name="T5" fmla="*/ 89 h 2068"/>
                  <a:gd name="T6" fmla="*/ 303 w 1792"/>
                  <a:gd name="T7" fmla="*/ 206 h 2068"/>
                  <a:gd name="T8" fmla="*/ 215 w 1792"/>
                  <a:gd name="T9" fmla="*/ 411 h 2068"/>
                  <a:gd name="T10" fmla="*/ 4 w 1792"/>
                  <a:gd name="T11" fmla="*/ 500 h 2068"/>
                  <a:gd name="T12" fmla="*/ 498 w 1792"/>
                  <a:gd name="T13" fmla="*/ 2048 h 2068"/>
                  <a:gd name="T14" fmla="*/ 702 w 1792"/>
                  <a:gd name="T15" fmla="*/ 2018 h 2068"/>
                  <a:gd name="T16" fmla="*/ 528 w 1792"/>
                  <a:gd name="T17" fmla="*/ 1988 h 2068"/>
                  <a:gd name="T18" fmla="*/ 439 w 1792"/>
                  <a:gd name="T19" fmla="*/ 1524 h 2068"/>
                  <a:gd name="T20" fmla="*/ 64 w 1792"/>
                  <a:gd name="T21" fmla="*/ 500 h 2068"/>
                  <a:gd name="T22" fmla="*/ 1278 w 1792"/>
                  <a:gd name="T23" fmla="*/ 471 h 2068"/>
                  <a:gd name="T24" fmla="*/ 1306 w 1792"/>
                  <a:gd name="T25" fmla="*/ 1959 h 2068"/>
                  <a:gd name="T26" fmla="*/ 778 w 1792"/>
                  <a:gd name="T27" fmla="*/ 1988 h 2068"/>
                  <a:gd name="T28" fmla="*/ 778 w 1792"/>
                  <a:gd name="T29" fmla="*/ 2048 h 2068"/>
                  <a:gd name="T30" fmla="*/ 1366 w 1792"/>
                  <a:gd name="T31" fmla="*/ 1959 h 2068"/>
                  <a:gd name="T32" fmla="*/ 1488 w 1792"/>
                  <a:gd name="T33" fmla="*/ 1842 h 2068"/>
                  <a:gd name="T34" fmla="*/ 1577 w 1792"/>
                  <a:gd name="T35" fmla="*/ 1637 h 2068"/>
                  <a:gd name="T36" fmla="*/ 1792 w 1792"/>
                  <a:gd name="T37" fmla="*/ 1548 h 2068"/>
                  <a:gd name="T38" fmla="*/ 1762 w 1792"/>
                  <a:gd name="T39" fmla="*/ 319 h 2068"/>
                  <a:gd name="T40" fmla="*/ 1732 w 1792"/>
                  <a:gd name="T41" fmla="*/ 1548 h 2068"/>
                  <a:gd name="T42" fmla="*/ 1577 w 1792"/>
                  <a:gd name="T43" fmla="*/ 1577 h 2068"/>
                  <a:gd name="T44" fmla="*/ 1488 w 1792"/>
                  <a:gd name="T45" fmla="*/ 206 h 2068"/>
                  <a:gd name="T46" fmla="*/ 490 w 1792"/>
                  <a:gd name="T47" fmla="*/ 89 h 2068"/>
                  <a:gd name="T48" fmla="*/ 1704 w 1792"/>
                  <a:gd name="T49" fmla="*/ 60 h 2068"/>
                  <a:gd name="T50" fmla="*/ 1732 w 1792"/>
                  <a:gd name="T51" fmla="*/ 245 h 2068"/>
                  <a:gd name="T52" fmla="*/ 439 w 1792"/>
                  <a:gd name="T53" fmla="*/ 1584 h 2068"/>
                  <a:gd name="T54" fmla="*/ 468 w 1792"/>
                  <a:gd name="T55" fmla="*/ 1945 h 2068"/>
                  <a:gd name="T56" fmla="*/ 439 w 1792"/>
                  <a:gd name="T57" fmla="*/ 1584 h 2068"/>
                  <a:gd name="T58" fmla="*/ 1517 w 1792"/>
                  <a:gd name="T59" fmla="*/ 294 h 2068"/>
                  <a:gd name="T60" fmla="*/ 1488 w 1792"/>
                  <a:gd name="T61" fmla="*/ 1782 h 2068"/>
                  <a:gd name="T62" fmla="*/ 1366 w 1792"/>
                  <a:gd name="T63" fmla="*/ 500 h 2068"/>
                  <a:gd name="T64" fmla="*/ 275 w 1792"/>
                  <a:gd name="T65" fmla="*/ 411 h 2068"/>
                  <a:gd name="T66" fmla="*/ 303 w 1792"/>
                  <a:gd name="T67" fmla="*/ 266 h 2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2" h="2068">
                    <a:moveTo>
                      <a:pt x="1762" y="275"/>
                    </a:moveTo>
                    <a:cubicBezTo>
                      <a:pt x="1779" y="275"/>
                      <a:pt x="1792" y="262"/>
                      <a:pt x="1792" y="245"/>
                    </a:cubicBezTo>
                    <a:cubicBezTo>
                      <a:pt x="1792" y="89"/>
                      <a:pt x="1792" y="89"/>
                      <a:pt x="1792" y="89"/>
                    </a:cubicBezTo>
                    <a:cubicBezTo>
                      <a:pt x="1792" y="40"/>
                      <a:pt x="1753" y="0"/>
                      <a:pt x="1704" y="0"/>
                    </a:cubicBezTo>
                    <a:cubicBezTo>
                      <a:pt x="519" y="0"/>
                      <a:pt x="519" y="0"/>
                      <a:pt x="519" y="0"/>
                    </a:cubicBezTo>
                    <a:cubicBezTo>
                      <a:pt x="470" y="0"/>
                      <a:pt x="430" y="40"/>
                      <a:pt x="430" y="89"/>
                    </a:cubicBezTo>
                    <a:cubicBezTo>
                      <a:pt x="430" y="206"/>
                      <a:pt x="430" y="206"/>
                      <a:pt x="430" y="206"/>
                    </a:cubicBezTo>
                    <a:cubicBezTo>
                      <a:pt x="303" y="206"/>
                      <a:pt x="303" y="206"/>
                      <a:pt x="303" y="206"/>
                    </a:cubicBezTo>
                    <a:cubicBezTo>
                      <a:pt x="254" y="206"/>
                      <a:pt x="215" y="245"/>
                      <a:pt x="215" y="294"/>
                    </a:cubicBezTo>
                    <a:cubicBezTo>
                      <a:pt x="215" y="411"/>
                      <a:pt x="215" y="411"/>
                      <a:pt x="215" y="411"/>
                    </a:cubicBezTo>
                    <a:cubicBezTo>
                      <a:pt x="93" y="411"/>
                      <a:pt x="93" y="411"/>
                      <a:pt x="93" y="411"/>
                    </a:cubicBezTo>
                    <a:cubicBezTo>
                      <a:pt x="44" y="411"/>
                      <a:pt x="4" y="451"/>
                      <a:pt x="4" y="500"/>
                    </a:cubicBezTo>
                    <a:cubicBezTo>
                      <a:pt x="4" y="1608"/>
                      <a:pt x="0" y="1563"/>
                      <a:pt x="13" y="1575"/>
                    </a:cubicBezTo>
                    <a:cubicBezTo>
                      <a:pt x="506" y="2068"/>
                      <a:pt x="480" y="2048"/>
                      <a:pt x="498" y="2048"/>
                    </a:cubicBezTo>
                    <a:cubicBezTo>
                      <a:pt x="672" y="2048"/>
                      <a:pt x="672" y="2048"/>
                      <a:pt x="672" y="2048"/>
                    </a:cubicBezTo>
                    <a:cubicBezTo>
                      <a:pt x="688" y="2048"/>
                      <a:pt x="702" y="2034"/>
                      <a:pt x="702" y="2018"/>
                    </a:cubicBezTo>
                    <a:cubicBezTo>
                      <a:pt x="702" y="2001"/>
                      <a:pt x="688" y="1988"/>
                      <a:pt x="672" y="1988"/>
                    </a:cubicBezTo>
                    <a:cubicBezTo>
                      <a:pt x="528" y="1988"/>
                      <a:pt x="528" y="1988"/>
                      <a:pt x="528" y="1988"/>
                    </a:cubicBezTo>
                    <a:cubicBezTo>
                      <a:pt x="528" y="1613"/>
                      <a:pt x="528" y="1613"/>
                      <a:pt x="528" y="1613"/>
                    </a:cubicBezTo>
                    <a:cubicBezTo>
                      <a:pt x="528" y="1564"/>
                      <a:pt x="488" y="1524"/>
                      <a:pt x="439" y="1524"/>
                    </a:cubicBezTo>
                    <a:cubicBezTo>
                      <a:pt x="64" y="1524"/>
                      <a:pt x="64" y="1524"/>
                      <a:pt x="64" y="1524"/>
                    </a:cubicBezTo>
                    <a:cubicBezTo>
                      <a:pt x="64" y="500"/>
                      <a:pt x="64" y="500"/>
                      <a:pt x="64" y="500"/>
                    </a:cubicBezTo>
                    <a:cubicBezTo>
                      <a:pt x="64" y="484"/>
                      <a:pt x="77" y="471"/>
                      <a:pt x="93" y="471"/>
                    </a:cubicBezTo>
                    <a:cubicBezTo>
                      <a:pt x="146" y="471"/>
                      <a:pt x="1234" y="471"/>
                      <a:pt x="1278" y="471"/>
                    </a:cubicBezTo>
                    <a:cubicBezTo>
                      <a:pt x="1294" y="471"/>
                      <a:pt x="1306" y="484"/>
                      <a:pt x="1306" y="500"/>
                    </a:cubicBezTo>
                    <a:cubicBezTo>
                      <a:pt x="1306" y="507"/>
                      <a:pt x="1306" y="1907"/>
                      <a:pt x="1306" y="1959"/>
                    </a:cubicBezTo>
                    <a:cubicBezTo>
                      <a:pt x="1306" y="1975"/>
                      <a:pt x="1294" y="1988"/>
                      <a:pt x="1278" y="1988"/>
                    </a:cubicBezTo>
                    <a:cubicBezTo>
                      <a:pt x="778" y="1988"/>
                      <a:pt x="778" y="1988"/>
                      <a:pt x="778" y="1988"/>
                    </a:cubicBezTo>
                    <a:cubicBezTo>
                      <a:pt x="762" y="1988"/>
                      <a:pt x="748" y="2001"/>
                      <a:pt x="748" y="2018"/>
                    </a:cubicBezTo>
                    <a:cubicBezTo>
                      <a:pt x="748" y="2034"/>
                      <a:pt x="762" y="2048"/>
                      <a:pt x="778" y="2048"/>
                    </a:cubicBezTo>
                    <a:cubicBezTo>
                      <a:pt x="1278" y="2048"/>
                      <a:pt x="1278" y="2048"/>
                      <a:pt x="1278" y="2048"/>
                    </a:cubicBezTo>
                    <a:cubicBezTo>
                      <a:pt x="1327" y="2048"/>
                      <a:pt x="1366" y="2008"/>
                      <a:pt x="1366" y="1959"/>
                    </a:cubicBezTo>
                    <a:cubicBezTo>
                      <a:pt x="1366" y="1842"/>
                      <a:pt x="1366" y="1842"/>
                      <a:pt x="1366" y="1842"/>
                    </a:cubicBezTo>
                    <a:cubicBezTo>
                      <a:pt x="1488" y="1842"/>
                      <a:pt x="1488" y="1842"/>
                      <a:pt x="1488" y="1842"/>
                    </a:cubicBezTo>
                    <a:cubicBezTo>
                      <a:pt x="1537" y="1842"/>
                      <a:pt x="1577" y="1802"/>
                      <a:pt x="1577" y="1753"/>
                    </a:cubicBezTo>
                    <a:cubicBezTo>
                      <a:pt x="1577" y="1637"/>
                      <a:pt x="1577" y="1637"/>
                      <a:pt x="1577" y="1637"/>
                    </a:cubicBezTo>
                    <a:cubicBezTo>
                      <a:pt x="1704" y="1637"/>
                      <a:pt x="1704" y="1637"/>
                      <a:pt x="1704" y="1637"/>
                    </a:cubicBezTo>
                    <a:cubicBezTo>
                      <a:pt x="1753" y="1637"/>
                      <a:pt x="1792" y="1597"/>
                      <a:pt x="1792" y="1548"/>
                    </a:cubicBezTo>
                    <a:cubicBezTo>
                      <a:pt x="1792" y="349"/>
                      <a:pt x="1792" y="349"/>
                      <a:pt x="1792" y="349"/>
                    </a:cubicBezTo>
                    <a:cubicBezTo>
                      <a:pt x="1792" y="333"/>
                      <a:pt x="1779" y="319"/>
                      <a:pt x="1762" y="319"/>
                    </a:cubicBezTo>
                    <a:cubicBezTo>
                      <a:pt x="1746" y="319"/>
                      <a:pt x="1732" y="333"/>
                      <a:pt x="1732" y="349"/>
                    </a:cubicBezTo>
                    <a:cubicBezTo>
                      <a:pt x="1732" y="1548"/>
                      <a:pt x="1732" y="1548"/>
                      <a:pt x="1732" y="1548"/>
                    </a:cubicBezTo>
                    <a:cubicBezTo>
                      <a:pt x="1732" y="1564"/>
                      <a:pt x="1720" y="1577"/>
                      <a:pt x="1704" y="1577"/>
                    </a:cubicBezTo>
                    <a:cubicBezTo>
                      <a:pt x="1577" y="1577"/>
                      <a:pt x="1577" y="1577"/>
                      <a:pt x="1577" y="1577"/>
                    </a:cubicBezTo>
                    <a:cubicBezTo>
                      <a:pt x="1577" y="294"/>
                      <a:pt x="1577" y="294"/>
                      <a:pt x="1577" y="294"/>
                    </a:cubicBezTo>
                    <a:cubicBezTo>
                      <a:pt x="1577" y="245"/>
                      <a:pt x="1537" y="206"/>
                      <a:pt x="1488" y="206"/>
                    </a:cubicBezTo>
                    <a:cubicBezTo>
                      <a:pt x="490" y="206"/>
                      <a:pt x="490" y="206"/>
                      <a:pt x="490" y="206"/>
                    </a:cubicBezTo>
                    <a:cubicBezTo>
                      <a:pt x="490" y="89"/>
                      <a:pt x="490" y="89"/>
                      <a:pt x="490" y="89"/>
                    </a:cubicBezTo>
                    <a:cubicBezTo>
                      <a:pt x="490" y="73"/>
                      <a:pt x="503" y="60"/>
                      <a:pt x="519" y="60"/>
                    </a:cubicBezTo>
                    <a:cubicBezTo>
                      <a:pt x="1704" y="60"/>
                      <a:pt x="1704" y="60"/>
                      <a:pt x="1704" y="60"/>
                    </a:cubicBezTo>
                    <a:cubicBezTo>
                      <a:pt x="1720" y="60"/>
                      <a:pt x="1732" y="73"/>
                      <a:pt x="1732" y="89"/>
                    </a:cubicBezTo>
                    <a:cubicBezTo>
                      <a:pt x="1732" y="245"/>
                      <a:pt x="1732" y="245"/>
                      <a:pt x="1732" y="245"/>
                    </a:cubicBezTo>
                    <a:cubicBezTo>
                      <a:pt x="1732" y="262"/>
                      <a:pt x="1746" y="275"/>
                      <a:pt x="1762" y="275"/>
                    </a:cubicBezTo>
                    <a:close/>
                    <a:moveTo>
                      <a:pt x="439" y="1584"/>
                    </a:moveTo>
                    <a:cubicBezTo>
                      <a:pt x="455" y="1584"/>
                      <a:pt x="468" y="1597"/>
                      <a:pt x="468" y="1613"/>
                    </a:cubicBezTo>
                    <a:cubicBezTo>
                      <a:pt x="468" y="1945"/>
                      <a:pt x="468" y="1945"/>
                      <a:pt x="468" y="1945"/>
                    </a:cubicBezTo>
                    <a:cubicBezTo>
                      <a:pt x="458" y="1935"/>
                      <a:pt x="150" y="1628"/>
                      <a:pt x="107" y="1584"/>
                    </a:cubicBezTo>
                    <a:cubicBezTo>
                      <a:pt x="439" y="1584"/>
                      <a:pt x="439" y="1584"/>
                      <a:pt x="439" y="1584"/>
                    </a:cubicBezTo>
                    <a:close/>
                    <a:moveTo>
                      <a:pt x="1488" y="266"/>
                    </a:moveTo>
                    <a:cubicBezTo>
                      <a:pt x="1504" y="266"/>
                      <a:pt x="1517" y="279"/>
                      <a:pt x="1517" y="294"/>
                    </a:cubicBezTo>
                    <a:cubicBezTo>
                      <a:pt x="1517" y="302"/>
                      <a:pt x="1517" y="1701"/>
                      <a:pt x="1517" y="1753"/>
                    </a:cubicBezTo>
                    <a:cubicBezTo>
                      <a:pt x="1517" y="1769"/>
                      <a:pt x="1504" y="1782"/>
                      <a:pt x="1488" y="1782"/>
                    </a:cubicBezTo>
                    <a:cubicBezTo>
                      <a:pt x="1366" y="1782"/>
                      <a:pt x="1366" y="1782"/>
                      <a:pt x="1366" y="1782"/>
                    </a:cubicBezTo>
                    <a:cubicBezTo>
                      <a:pt x="1366" y="500"/>
                      <a:pt x="1366" y="500"/>
                      <a:pt x="1366" y="500"/>
                    </a:cubicBezTo>
                    <a:cubicBezTo>
                      <a:pt x="1366" y="451"/>
                      <a:pt x="1327" y="411"/>
                      <a:pt x="1278" y="411"/>
                    </a:cubicBezTo>
                    <a:cubicBezTo>
                      <a:pt x="275" y="411"/>
                      <a:pt x="275" y="411"/>
                      <a:pt x="275" y="411"/>
                    </a:cubicBezTo>
                    <a:cubicBezTo>
                      <a:pt x="275" y="294"/>
                      <a:pt x="275" y="294"/>
                      <a:pt x="275" y="294"/>
                    </a:cubicBezTo>
                    <a:cubicBezTo>
                      <a:pt x="275" y="279"/>
                      <a:pt x="288" y="266"/>
                      <a:pt x="303" y="266"/>
                    </a:cubicBezTo>
                    <a:cubicBezTo>
                      <a:pt x="344" y="266"/>
                      <a:pt x="1448" y="266"/>
                      <a:pt x="1488" y="26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3103121" y="5387864"/>
              <a:ext cx="1487696" cy="484091"/>
              <a:chOff x="1244600" y="5594350"/>
              <a:chExt cx="1600200" cy="5207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244600" y="5594350"/>
                <a:ext cx="1600200" cy="5207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298892" y="5688111"/>
                <a:ext cx="8125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Billing</a:t>
                </a:r>
              </a:p>
            </p:txBody>
          </p:sp>
          <p:grpSp>
            <p:nvGrpSpPr>
              <p:cNvPr id="109" name="Group 40"/>
              <p:cNvGrpSpPr>
                <a:grpSpLocks noChangeAspect="1"/>
              </p:cNvGrpSpPr>
              <p:nvPr/>
            </p:nvGrpSpPr>
            <p:grpSpPr bwMode="auto">
              <a:xfrm>
                <a:off x="2488347" y="5743522"/>
                <a:ext cx="219510" cy="222356"/>
                <a:chOff x="2373" y="677"/>
                <a:chExt cx="2930" cy="296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11" name="Freeform 41"/>
                <p:cNvSpPr>
                  <a:spLocks noEditPoints="1"/>
                </p:cNvSpPr>
                <p:nvPr/>
              </p:nvSpPr>
              <p:spPr bwMode="auto">
                <a:xfrm>
                  <a:off x="2373" y="677"/>
                  <a:ext cx="899" cy="836"/>
                </a:xfrm>
                <a:custGeom>
                  <a:avLst/>
                  <a:gdLst>
                    <a:gd name="T0" fmla="*/ 426 w 471"/>
                    <a:gd name="T1" fmla="*/ 0 h 439"/>
                    <a:gd name="T2" fmla="*/ 367 w 471"/>
                    <a:gd name="T3" fmla="*/ 59 h 439"/>
                    <a:gd name="T4" fmla="*/ 352 w 471"/>
                    <a:gd name="T5" fmla="*/ 55 h 439"/>
                    <a:gd name="T6" fmla="*/ 32 w 471"/>
                    <a:gd name="T7" fmla="*/ 55 h 439"/>
                    <a:gd name="T8" fmla="*/ 0 w 471"/>
                    <a:gd name="T9" fmla="*/ 87 h 439"/>
                    <a:gd name="T10" fmla="*/ 0 w 471"/>
                    <a:gd name="T11" fmla="*/ 407 h 439"/>
                    <a:gd name="T12" fmla="*/ 32 w 471"/>
                    <a:gd name="T13" fmla="*/ 439 h 439"/>
                    <a:gd name="T14" fmla="*/ 352 w 471"/>
                    <a:gd name="T15" fmla="*/ 439 h 439"/>
                    <a:gd name="T16" fmla="*/ 384 w 471"/>
                    <a:gd name="T17" fmla="*/ 407 h 439"/>
                    <a:gd name="T18" fmla="*/ 384 w 471"/>
                    <a:gd name="T19" fmla="*/ 132 h 439"/>
                    <a:gd name="T20" fmla="*/ 471 w 471"/>
                    <a:gd name="T21" fmla="*/ 46 h 439"/>
                    <a:gd name="T22" fmla="*/ 426 w 471"/>
                    <a:gd name="T23" fmla="*/ 0 h 439"/>
                    <a:gd name="T24" fmla="*/ 320 w 471"/>
                    <a:gd name="T25" fmla="*/ 375 h 439"/>
                    <a:gd name="T26" fmla="*/ 64 w 471"/>
                    <a:gd name="T27" fmla="*/ 375 h 439"/>
                    <a:gd name="T28" fmla="*/ 64 w 471"/>
                    <a:gd name="T29" fmla="*/ 119 h 439"/>
                    <a:gd name="T30" fmla="*/ 307 w 471"/>
                    <a:gd name="T31" fmla="*/ 119 h 439"/>
                    <a:gd name="T32" fmla="*/ 192 w 471"/>
                    <a:gd name="T33" fmla="*/ 234 h 439"/>
                    <a:gd name="T34" fmla="*/ 151 w 471"/>
                    <a:gd name="T35" fmla="*/ 192 h 439"/>
                    <a:gd name="T36" fmla="*/ 106 w 471"/>
                    <a:gd name="T37" fmla="*/ 238 h 439"/>
                    <a:gd name="T38" fmla="*/ 170 w 471"/>
                    <a:gd name="T39" fmla="*/ 302 h 439"/>
                    <a:gd name="T40" fmla="*/ 215 w 471"/>
                    <a:gd name="T41" fmla="*/ 302 h 439"/>
                    <a:gd name="T42" fmla="*/ 320 w 471"/>
                    <a:gd name="T43" fmla="*/ 196 h 439"/>
                    <a:gd name="T44" fmla="*/ 320 w 471"/>
                    <a:gd name="T45" fmla="*/ 375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1" h="439">
                      <a:moveTo>
                        <a:pt x="426" y="0"/>
                      </a:moveTo>
                      <a:cubicBezTo>
                        <a:pt x="367" y="59"/>
                        <a:pt x="367" y="59"/>
                        <a:pt x="367" y="59"/>
                      </a:cubicBezTo>
                      <a:cubicBezTo>
                        <a:pt x="363" y="56"/>
                        <a:pt x="357" y="55"/>
                        <a:pt x="352" y="55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15" y="55"/>
                        <a:pt x="0" y="69"/>
                        <a:pt x="0" y="87"/>
                      </a:cubicBezTo>
                      <a:cubicBezTo>
                        <a:pt x="0" y="407"/>
                        <a:pt x="0" y="407"/>
                        <a:pt x="0" y="407"/>
                      </a:cubicBezTo>
                      <a:cubicBezTo>
                        <a:pt x="0" y="425"/>
                        <a:pt x="15" y="439"/>
                        <a:pt x="32" y="439"/>
                      </a:cubicBezTo>
                      <a:cubicBezTo>
                        <a:pt x="352" y="439"/>
                        <a:pt x="352" y="439"/>
                        <a:pt x="352" y="439"/>
                      </a:cubicBezTo>
                      <a:cubicBezTo>
                        <a:pt x="370" y="439"/>
                        <a:pt x="384" y="425"/>
                        <a:pt x="384" y="407"/>
                      </a:cubicBezTo>
                      <a:cubicBezTo>
                        <a:pt x="384" y="132"/>
                        <a:pt x="384" y="132"/>
                        <a:pt x="384" y="132"/>
                      </a:cubicBezTo>
                      <a:cubicBezTo>
                        <a:pt x="471" y="46"/>
                        <a:pt x="471" y="46"/>
                        <a:pt x="471" y="46"/>
                      </a:cubicBezTo>
                      <a:lnTo>
                        <a:pt x="426" y="0"/>
                      </a:lnTo>
                      <a:close/>
                      <a:moveTo>
                        <a:pt x="320" y="375"/>
                      </a:moveTo>
                      <a:cubicBezTo>
                        <a:pt x="64" y="375"/>
                        <a:pt x="64" y="375"/>
                        <a:pt x="64" y="375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307" y="119"/>
                        <a:pt x="307" y="119"/>
                        <a:pt x="307" y="119"/>
                      </a:cubicBezTo>
                      <a:cubicBezTo>
                        <a:pt x="192" y="234"/>
                        <a:pt x="192" y="234"/>
                        <a:pt x="192" y="234"/>
                      </a:cubicBezTo>
                      <a:cubicBezTo>
                        <a:pt x="151" y="192"/>
                        <a:pt x="151" y="192"/>
                        <a:pt x="151" y="192"/>
                      </a:cubicBezTo>
                      <a:cubicBezTo>
                        <a:pt x="106" y="238"/>
                        <a:pt x="106" y="238"/>
                        <a:pt x="106" y="238"/>
                      </a:cubicBezTo>
                      <a:cubicBezTo>
                        <a:pt x="170" y="302"/>
                        <a:pt x="170" y="302"/>
                        <a:pt x="170" y="302"/>
                      </a:cubicBezTo>
                      <a:cubicBezTo>
                        <a:pt x="182" y="314"/>
                        <a:pt x="202" y="314"/>
                        <a:pt x="215" y="302"/>
                      </a:cubicBezTo>
                      <a:cubicBezTo>
                        <a:pt x="320" y="196"/>
                        <a:pt x="320" y="196"/>
                        <a:pt x="320" y="196"/>
                      </a:cubicBezTo>
                      <a:lnTo>
                        <a:pt x="320" y="3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12" name="Freeform 42"/>
                <p:cNvSpPr>
                  <a:spLocks noEditPoints="1"/>
                </p:cNvSpPr>
                <p:nvPr/>
              </p:nvSpPr>
              <p:spPr bwMode="auto">
                <a:xfrm>
                  <a:off x="2373" y="1774"/>
                  <a:ext cx="899" cy="835"/>
                </a:xfrm>
                <a:custGeom>
                  <a:avLst/>
                  <a:gdLst>
                    <a:gd name="T0" fmla="*/ 426 w 471"/>
                    <a:gd name="T1" fmla="*/ 0 h 439"/>
                    <a:gd name="T2" fmla="*/ 367 w 471"/>
                    <a:gd name="T3" fmla="*/ 59 h 439"/>
                    <a:gd name="T4" fmla="*/ 352 w 471"/>
                    <a:gd name="T5" fmla="*/ 55 h 439"/>
                    <a:gd name="T6" fmla="*/ 32 w 471"/>
                    <a:gd name="T7" fmla="*/ 55 h 439"/>
                    <a:gd name="T8" fmla="*/ 0 w 471"/>
                    <a:gd name="T9" fmla="*/ 87 h 439"/>
                    <a:gd name="T10" fmla="*/ 0 w 471"/>
                    <a:gd name="T11" fmla="*/ 407 h 439"/>
                    <a:gd name="T12" fmla="*/ 32 w 471"/>
                    <a:gd name="T13" fmla="*/ 439 h 439"/>
                    <a:gd name="T14" fmla="*/ 352 w 471"/>
                    <a:gd name="T15" fmla="*/ 439 h 439"/>
                    <a:gd name="T16" fmla="*/ 384 w 471"/>
                    <a:gd name="T17" fmla="*/ 407 h 439"/>
                    <a:gd name="T18" fmla="*/ 384 w 471"/>
                    <a:gd name="T19" fmla="*/ 132 h 439"/>
                    <a:gd name="T20" fmla="*/ 471 w 471"/>
                    <a:gd name="T21" fmla="*/ 46 h 439"/>
                    <a:gd name="T22" fmla="*/ 426 w 471"/>
                    <a:gd name="T23" fmla="*/ 0 h 439"/>
                    <a:gd name="T24" fmla="*/ 320 w 471"/>
                    <a:gd name="T25" fmla="*/ 375 h 439"/>
                    <a:gd name="T26" fmla="*/ 64 w 471"/>
                    <a:gd name="T27" fmla="*/ 375 h 439"/>
                    <a:gd name="T28" fmla="*/ 64 w 471"/>
                    <a:gd name="T29" fmla="*/ 119 h 439"/>
                    <a:gd name="T30" fmla="*/ 307 w 471"/>
                    <a:gd name="T31" fmla="*/ 119 h 439"/>
                    <a:gd name="T32" fmla="*/ 192 w 471"/>
                    <a:gd name="T33" fmla="*/ 234 h 439"/>
                    <a:gd name="T34" fmla="*/ 151 w 471"/>
                    <a:gd name="T35" fmla="*/ 192 h 439"/>
                    <a:gd name="T36" fmla="*/ 106 w 471"/>
                    <a:gd name="T37" fmla="*/ 238 h 439"/>
                    <a:gd name="T38" fmla="*/ 170 w 471"/>
                    <a:gd name="T39" fmla="*/ 302 h 439"/>
                    <a:gd name="T40" fmla="*/ 215 w 471"/>
                    <a:gd name="T41" fmla="*/ 302 h 439"/>
                    <a:gd name="T42" fmla="*/ 320 w 471"/>
                    <a:gd name="T43" fmla="*/ 196 h 439"/>
                    <a:gd name="T44" fmla="*/ 320 w 471"/>
                    <a:gd name="T45" fmla="*/ 375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1" h="439">
                      <a:moveTo>
                        <a:pt x="426" y="0"/>
                      </a:moveTo>
                      <a:cubicBezTo>
                        <a:pt x="367" y="59"/>
                        <a:pt x="367" y="59"/>
                        <a:pt x="367" y="59"/>
                      </a:cubicBezTo>
                      <a:cubicBezTo>
                        <a:pt x="363" y="56"/>
                        <a:pt x="357" y="55"/>
                        <a:pt x="352" y="55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15" y="55"/>
                        <a:pt x="0" y="69"/>
                        <a:pt x="0" y="87"/>
                      </a:cubicBezTo>
                      <a:cubicBezTo>
                        <a:pt x="0" y="407"/>
                        <a:pt x="0" y="407"/>
                        <a:pt x="0" y="407"/>
                      </a:cubicBezTo>
                      <a:cubicBezTo>
                        <a:pt x="0" y="425"/>
                        <a:pt x="15" y="439"/>
                        <a:pt x="32" y="439"/>
                      </a:cubicBezTo>
                      <a:cubicBezTo>
                        <a:pt x="352" y="439"/>
                        <a:pt x="352" y="439"/>
                        <a:pt x="352" y="439"/>
                      </a:cubicBezTo>
                      <a:cubicBezTo>
                        <a:pt x="370" y="439"/>
                        <a:pt x="384" y="425"/>
                        <a:pt x="384" y="407"/>
                      </a:cubicBezTo>
                      <a:cubicBezTo>
                        <a:pt x="384" y="132"/>
                        <a:pt x="384" y="132"/>
                        <a:pt x="384" y="132"/>
                      </a:cubicBezTo>
                      <a:cubicBezTo>
                        <a:pt x="471" y="46"/>
                        <a:pt x="471" y="46"/>
                        <a:pt x="471" y="46"/>
                      </a:cubicBezTo>
                      <a:lnTo>
                        <a:pt x="426" y="0"/>
                      </a:lnTo>
                      <a:close/>
                      <a:moveTo>
                        <a:pt x="320" y="375"/>
                      </a:moveTo>
                      <a:cubicBezTo>
                        <a:pt x="64" y="375"/>
                        <a:pt x="64" y="375"/>
                        <a:pt x="64" y="375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307" y="119"/>
                        <a:pt x="307" y="119"/>
                        <a:pt x="307" y="119"/>
                      </a:cubicBezTo>
                      <a:cubicBezTo>
                        <a:pt x="192" y="234"/>
                        <a:pt x="192" y="234"/>
                        <a:pt x="192" y="234"/>
                      </a:cubicBezTo>
                      <a:cubicBezTo>
                        <a:pt x="151" y="192"/>
                        <a:pt x="151" y="192"/>
                        <a:pt x="151" y="192"/>
                      </a:cubicBezTo>
                      <a:cubicBezTo>
                        <a:pt x="106" y="238"/>
                        <a:pt x="106" y="238"/>
                        <a:pt x="106" y="238"/>
                      </a:cubicBezTo>
                      <a:cubicBezTo>
                        <a:pt x="170" y="302"/>
                        <a:pt x="170" y="302"/>
                        <a:pt x="170" y="302"/>
                      </a:cubicBezTo>
                      <a:cubicBezTo>
                        <a:pt x="182" y="314"/>
                        <a:pt x="202" y="314"/>
                        <a:pt x="215" y="302"/>
                      </a:cubicBezTo>
                      <a:cubicBezTo>
                        <a:pt x="320" y="196"/>
                        <a:pt x="320" y="196"/>
                        <a:pt x="320" y="196"/>
                      </a:cubicBezTo>
                      <a:lnTo>
                        <a:pt x="320" y="3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13" name="Freeform 43"/>
                <p:cNvSpPr>
                  <a:spLocks noEditPoints="1"/>
                </p:cNvSpPr>
                <p:nvPr/>
              </p:nvSpPr>
              <p:spPr bwMode="auto">
                <a:xfrm>
                  <a:off x="2373" y="2809"/>
                  <a:ext cx="899" cy="836"/>
                </a:xfrm>
                <a:custGeom>
                  <a:avLst/>
                  <a:gdLst>
                    <a:gd name="T0" fmla="*/ 426 w 471"/>
                    <a:gd name="T1" fmla="*/ 0 h 439"/>
                    <a:gd name="T2" fmla="*/ 367 w 471"/>
                    <a:gd name="T3" fmla="*/ 59 h 439"/>
                    <a:gd name="T4" fmla="*/ 352 w 471"/>
                    <a:gd name="T5" fmla="*/ 55 h 439"/>
                    <a:gd name="T6" fmla="*/ 32 w 471"/>
                    <a:gd name="T7" fmla="*/ 55 h 439"/>
                    <a:gd name="T8" fmla="*/ 0 w 471"/>
                    <a:gd name="T9" fmla="*/ 87 h 439"/>
                    <a:gd name="T10" fmla="*/ 0 w 471"/>
                    <a:gd name="T11" fmla="*/ 407 h 439"/>
                    <a:gd name="T12" fmla="*/ 32 w 471"/>
                    <a:gd name="T13" fmla="*/ 439 h 439"/>
                    <a:gd name="T14" fmla="*/ 352 w 471"/>
                    <a:gd name="T15" fmla="*/ 439 h 439"/>
                    <a:gd name="T16" fmla="*/ 384 w 471"/>
                    <a:gd name="T17" fmla="*/ 407 h 439"/>
                    <a:gd name="T18" fmla="*/ 384 w 471"/>
                    <a:gd name="T19" fmla="*/ 132 h 439"/>
                    <a:gd name="T20" fmla="*/ 471 w 471"/>
                    <a:gd name="T21" fmla="*/ 46 h 439"/>
                    <a:gd name="T22" fmla="*/ 426 w 471"/>
                    <a:gd name="T23" fmla="*/ 0 h 439"/>
                    <a:gd name="T24" fmla="*/ 320 w 471"/>
                    <a:gd name="T25" fmla="*/ 375 h 439"/>
                    <a:gd name="T26" fmla="*/ 64 w 471"/>
                    <a:gd name="T27" fmla="*/ 375 h 439"/>
                    <a:gd name="T28" fmla="*/ 64 w 471"/>
                    <a:gd name="T29" fmla="*/ 119 h 439"/>
                    <a:gd name="T30" fmla="*/ 307 w 471"/>
                    <a:gd name="T31" fmla="*/ 119 h 439"/>
                    <a:gd name="T32" fmla="*/ 192 w 471"/>
                    <a:gd name="T33" fmla="*/ 234 h 439"/>
                    <a:gd name="T34" fmla="*/ 151 w 471"/>
                    <a:gd name="T35" fmla="*/ 192 h 439"/>
                    <a:gd name="T36" fmla="*/ 106 w 471"/>
                    <a:gd name="T37" fmla="*/ 238 h 439"/>
                    <a:gd name="T38" fmla="*/ 170 w 471"/>
                    <a:gd name="T39" fmla="*/ 302 h 439"/>
                    <a:gd name="T40" fmla="*/ 215 w 471"/>
                    <a:gd name="T41" fmla="*/ 302 h 439"/>
                    <a:gd name="T42" fmla="*/ 320 w 471"/>
                    <a:gd name="T43" fmla="*/ 196 h 439"/>
                    <a:gd name="T44" fmla="*/ 320 w 471"/>
                    <a:gd name="T45" fmla="*/ 375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71" h="439">
                      <a:moveTo>
                        <a:pt x="426" y="0"/>
                      </a:moveTo>
                      <a:cubicBezTo>
                        <a:pt x="367" y="59"/>
                        <a:pt x="367" y="59"/>
                        <a:pt x="367" y="59"/>
                      </a:cubicBezTo>
                      <a:cubicBezTo>
                        <a:pt x="363" y="56"/>
                        <a:pt x="357" y="55"/>
                        <a:pt x="352" y="55"/>
                      </a:cubicBezTo>
                      <a:cubicBezTo>
                        <a:pt x="32" y="55"/>
                        <a:pt x="32" y="55"/>
                        <a:pt x="32" y="55"/>
                      </a:cubicBezTo>
                      <a:cubicBezTo>
                        <a:pt x="15" y="55"/>
                        <a:pt x="0" y="69"/>
                        <a:pt x="0" y="87"/>
                      </a:cubicBezTo>
                      <a:cubicBezTo>
                        <a:pt x="0" y="407"/>
                        <a:pt x="0" y="407"/>
                        <a:pt x="0" y="407"/>
                      </a:cubicBezTo>
                      <a:cubicBezTo>
                        <a:pt x="0" y="425"/>
                        <a:pt x="15" y="439"/>
                        <a:pt x="32" y="439"/>
                      </a:cubicBezTo>
                      <a:cubicBezTo>
                        <a:pt x="352" y="439"/>
                        <a:pt x="352" y="439"/>
                        <a:pt x="352" y="439"/>
                      </a:cubicBezTo>
                      <a:cubicBezTo>
                        <a:pt x="370" y="439"/>
                        <a:pt x="384" y="425"/>
                        <a:pt x="384" y="407"/>
                      </a:cubicBezTo>
                      <a:cubicBezTo>
                        <a:pt x="384" y="132"/>
                        <a:pt x="384" y="132"/>
                        <a:pt x="384" y="132"/>
                      </a:cubicBezTo>
                      <a:cubicBezTo>
                        <a:pt x="471" y="46"/>
                        <a:pt x="471" y="46"/>
                        <a:pt x="471" y="46"/>
                      </a:cubicBezTo>
                      <a:lnTo>
                        <a:pt x="426" y="0"/>
                      </a:lnTo>
                      <a:close/>
                      <a:moveTo>
                        <a:pt x="320" y="375"/>
                      </a:moveTo>
                      <a:cubicBezTo>
                        <a:pt x="64" y="375"/>
                        <a:pt x="64" y="375"/>
                        <a:pt x="64" y="375"/>
                      </a:cubicBezTo>
                      <a:cubicBezTo>
                        <a:pt x="64" y="119"/>
                        <a:pt x="64" y="119"/>
                        <a:pt x="64" y="119"/>
                      </a:cubicBezTo>
                      <a:cubicBezTo>
                        <a:pt x="307" y="119"/>
                        <a:pt x="307" y="119"/>
                        <a:pt x="307" y="119"/>
                      </a:cubicBezTo>
                      <a:cubicBezTo>
                        <a:pt x="192" y="234"/>
                        <a:pt x="192" y="234"/>
                        <a:pt x="192" y="234"/>
                      </a:cubicBezTo>
                      <a:cubicBezTo>
                        <a:pt x="151" y="192"/>
                        <a:pt x="151" y="192"/>
                        <a:pt x="151" y="192"/>
                      </a:cubicBezTo>
                      <a:cubicBezTo>
                        <a:pt x="106" y="238"/>
                        <a:pt x="106" y="238"/>
                        <a:pt x="106" y="238"/>
                      </a:cubicBezTo>
                      <a:cubicBezTo>
                        <a:pt x="170" y="302"/>
                        <a:pt x="170" y="302"/>
                        <a:pt x="170" y="302"/>
                      </a:cubicBezTo>
                      <a:cubicBezTo>
                        <a:pt x="182" y="314"/>
                        <a:pt x="202" y="314"/>
                        <a:pt x="215" y="302"/>
                      </a:cubicBezTo>
                      <a:cubicBezTo>
                        <a:pt x="320" y="196"/>
                        <a:pt x="320" y="196"/>
                        <a:pt x="320" y="196"/>
                      </a:cubicBezTo>
                      <a:lnTo>
                        <a:pt x="320" y="3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14" name="Rectangle 44"/>
                <p:cNvSpPr>
                  <a:spLocks noChangeArrowheads="1"/>
                </p:cNvSpPr>
                <p:nvPr/>
              </p:nvSpPr>
              <p:spPr bwMode="auto">
                <a:xfrm>
                  <a:off x="3533" y="1269"/>
                  <a:ext cx="1770" cy="12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15" name="Rectangle 45"/>
                <p:cNvSpPr>
                  <a:spLocks noChangeArrowheads="1"/>
                </p:cNvSpPr>
                <p:nvPr/>
              </p:nvSpPr>
              <p:spPr bwMode="auto">
                <a:xfrm>
                  <a:off x="3533" y="903"/>
                  <a:ext cx="1770" cy="12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16" name="Rectangle 46"/>
                <p:cNvSpPr>
                  <a:spLocks noChangeArrowheads="1"/>
                </p:cNvSpPr>
                <p:nvPr/>
              </p:nvSpPr>
              <p:spPr bwMode="auto">
                <a:xfrm>
                  <a:off x="3533" y="2366"/>
                  <a:ext cx="1770" cy="12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17" name="Rectangle 47"/>
                <p:cNvSpPr>
                  <a:spLocks noChangeArrowheads="1"/>
                </p:cNvSpPr>
                <p:nvPr/>
              </p:nvSpPr>
              <p:spPr bwMode="auto">
                <a:xfrm>
                  <a:off x="3533" y="2000"/>
                  <a:ext cx="1770" cy="12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18" name="Rectangle 48"/>
                <p:cNvSpPr>
                  <a:spLocks noChangeArrowheads="1"/>
                </p:cNvSpPr>
                <p:nvPr/>
              </p:nvSpPr>
              <p:spPr bwMode="auto">
                <a:xfrm>
                  <a:off x="3533" y="3401"/>
                  <a:ext cx="1770" cy="12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119" name="Rectangle 49"/>
                <p:cNvSpPr>
                  <a:spLocks noChangeArrowheads="1"/>
                </p:cNvSpPr>
                <p:nvPr/>
              </p:nvSpPr>
              <p:spPr bwMode="auto">
                <a:xfrm>
                  <a:off x="3533" y="3036"/>
                  <a:ext cx="1770" cy="122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131" name="Group 52"/>
            <p:cNvGrpSpPr>
              <a:grpSpLocks noChangeAspect="1"/>
            </p:cNvGrpSpPr>
            <p:nvPr/>
          </p:nvGrpSpPr>
          <p:grpSpPr bwMode="auto">
            <a:xfrm>
              <a:off x="5742140" y="2266238"/>
              <a:ext cx="286725" cy="286137"/>
              <a:chOff x="1887" y="213"/>
              <a:chExt cx="3904" cy="3896"/>
            </a:xfrm>
            <a:solidFill>
              <a:schemeClr val="bg1">
                <a:lumMod val="95000"/>
              </a:schemeClr>
            </a:solidFill>
          </p:grpSpPr>
          <p:sp>
            <p:nvSpPr>
              <p:cNvPr id="133" name="Freeform 53"/>
              <p:cNvSpPr>
                <a:spLocks/>
              </p:cNvSpPr>
              <p:nvPr/>
            </p:nvSpPr>
            <p:spPr bwMode="auto">
              <a:xfrm>
                <a:off x="1887" y="213"/>
                <a:ext cx="3904" cy="1948"/>
              </a:xfrm>
              <a:custGeom>
                <a:avLst/>
                <a:gdLst>
                  <a:gd name="T0" fmla="*/ 1963 w 2048"/>
                  <a:gd name="T1" fmla="*/ 768 h 1024"/>
                  <a:gd name="T2" fmla="*/ 1793 w 2048"/>
                  <a:gd name="T3" fmla="*/ 768 h 1024"/>
                  <a:gd name="T4" fmla="*/ 1749 w 2048"/>
                  <a:gd name="T5" fmla="*/ 661 h 1024"/>
                  <a:gd name="T6" fmla="*/ 1869 w 2048"/>
                  <a:gd name="T7" fmla="*/ 541 h 1024"/>
                  <a:gd name="T8" fmla="*/ 1869 w 2048"/>
                  <a:gd name="T9" fmla="*/ 541 h 1024"/>
                  <a:gd name="T10" fmla="*/ 1869 w 2048"/>
                  <a:gd name="T11" fmla="*/ 421 h 1024"/>
                  <a:gd name="T12" fmla="*/ 1627 w 2048"/>
                  <a:gd name="T13" fmla="*/ 179 h 1024"/>
                  <a:gd name="T14" fmla="*/ 1507 w 2048"/>
                  <a:gd name="T15" fmla="*/ 179 h 1024"/>
                  <a:gd name="T16" fmla="*/ 1387 w 2048"/>
                  <a:gd name="T17" fmla="*/ 299 h 1024"/>
                  <a:gd name="T18" fmla="*/ 1280 w 2048"/>
                  <a:gd name="T19" fmla="*/ 255 h 1024"/>
                  <a:gd name="T20" fmla="*/ 1280 w 2048"/>
                  <a:gd name="T21" fmla="*/ 85 h 1024"/>
                  <a:gd name="T22" fmla="*/ 1195 w 2048"/>
                  <a:gd name="T23" fmla="*/ 0 h 1024"/>
                  <a:gd name="T24" fmla="*/ 853 w 2048"/>
                  <a:gd name="T25" fmla="*/ 0 h 1024"/>
                  <a:gd name="T26" fmla="*/ 768 w 2048"/>
                  <a:gd name="T27" fmla="*/ 85 h 1024"/>
                  <a:gd name="T28" fmla="*/ 768 w 2048"/>
                  <a:gd name="T29" fmla="*/ 255 h 1024"/>
                  <a:gd name="T30" fmla="*/ 661 w 2048"/>
                  <a:gd name="T31" fmla="*/ 299 h 1024"/>
                  <a:gd name="T32" fmla="*/ 541 w 2048"/>
                  <a:gd name="T33" fmla="*/ 179 h 1024"/>
                  <a:gd name="T34" fmla="*/ 421 w 2048"/>
                  <a:gd name="T35" fmla="*/ 179 h 1024"/>
                  <a:gd name="T36" fmla="*/ 179 w 2048"/>
                  <a:gd name="T37" fmla="*/ 421 h 1024"/>
                  <a:gd name="T38" fmla="*/ 179 w 2048"/>
                  <a:gd name="T39" fmla="*/ 541 h 1024"/>
                  <a:gd name="T40" fmla="*/ 299 w 2048"/>
                  <a:gd name="T41" fmla="*/ 661 h 1024"/>
                  <a:gd name="T42" fmla="*/ 255 w 2048"/>
                  <a:gd name="T43" fmla="*/ 768 h 1024"/>
                  <a:gd name="T44" fmla="*/ 85 w 2048"/>
                  <a:gd name="T45" fmla="*/ 768 h 1024"/>
                  <a:gd name="T46" fmla="*/ 0 w 2048"/>
                  <a:gd name="T47" fmla="*/ 853 h 1024"/>
                  <a:gd name="T48" fmla="*/ 0 w 2048"/>
                  <a:gd name="T49" fmla="*/ 1024 h 1024"/>
                  <a:gd name="T50" fmla="*/ 85 w 2048"/>
                  <a:gd name="T51" fmla="*/ 1024 h 1024"/>
                  <a:gd name="T52" fmla="*/ 85 w 2048"/>
                  <a:gd name="T53" fmla="*/ 853 h 1024"/>
                  <a:gd name="T54" fmla="*/ 287 w 2048"/>
                  <a:gd name="T55" fmla="*/ 853 h 1024"/>
                  <a:gd name="T56" fmla="*/ 328 w 2048"/>
                  <a:gd name="T57" fmla="*/ 822 h 1024"/>
                  <a:gd name="T58" fmla="*/ 389 w 2048"/>
                  <a:gd name="T59" fmla="*/ 674 h 1024"/>
                  <a:gd name="T60" fmla="*/ 382 w 2048"/>
                  <a:gd name="T61" fmla="*/ 623 h 1024"/>
                  <a:gd name="T62" fmla="*/ 240 w 2048"/>
                  <a:gd name="T63" fmla="*/ 481 h 1024"/>
                  <a:gd name="T64" fmla="*/ 481 w 2048"/>
                  <a:gd name="T65" fmla="*/ 240 h 1024"/>
                  <a:gd name="T66" fmla="*/ 623 w 2048"/>
                  <a:gd name="T67" fmla="*/ 382 h 1024"/>
                  <a:gd name="T68" fmla="*/ 674 w 2048"/>
                  <a:gd name="T69" fmla="*/ 389 h 1024"/>
                  <a:gd name="T70" fmla="*/ 822 w 2048"/>
                  <a:gd name="T71" fmla="*/ 328 h 1024"/>
                  <a:gd name="T72" fmla="*/ 853 w 2048"/>
                  <a:gd name="T73" fmla="*/ 287 h 1024"/>
                  <a:gd name="T74" fmla="*/ 853 w 2048"/>
                  <a:gd name="T75" fmla="*/ 85 h 1024"/>
                  <a:gd name="T76" fmla="*/ 1195 w 2048"/>
                  <a:gd name="T77" fmla="*/ 85 h 1024"/>
                  <a:gd name="T78" fmla="*/ 1195 w 2048"/>
                  <a:gd name="T79" fmla="*/ 287 h 1024"/>
                  <a:gd name="T80" fmla="*/ 1226 w 2048"/>
                  <a:gd name="T81" fmla="*/ 328 h 1024"/>
                  <a:gd name="T82" fmla="*/ 1374 w 2048"/>
                  <a:gd name="T83" fmla="*/ 389 h 1024"/>
                  <a:gd name="T84" fmla="*/ 1425 w 2048"/>
                  <a:gd name="T85" fmla="*/ 382 h 1024"/>
                  <a:gd name="T86" fmla="*/ 1567 w 2048"/>
                  <a:gd name="T87" fmla="*/ 240 h 1024"/>
                  <a:gd name="T88" fmla="*/ 1808 w 2048"/>
                  <a:gd name="T89" fmla="*/ 481 h 1024"/>
                  <a:gd name="T90" fmla="*/ 1666 w 2048"/>
                  <a:gd name="T91" fmla="*/ 623 h 1024"/>
                  <a:gd name="T92" fmla="*/ 1659 w 2048"/>
                  <a:gd name="T93" fmla="*/ 674 h 1024"/>
                  <a:gd name="T94" fmla="*/ 1720 w 2048"/>
                  <a:gd name="T95" fmla="*/ 822 h 1024"/>
                  <a:gd name="T96" fmla="*/ 1761 w 2048"/>
                  <a:gd name="T97" fmla="*/ 853 h 1024"/>
                  <a:gd name="T98" fmla="*/ 1963 w 2048"/>
                  <a:gd name="T99" fmla="*/ 853 h 1024"/>
                  <a:gd name="T100" fmla="*/ 1963 w 2048"/>
                  <a:gd name="T101" fmla="*/ 1024 h 1024"/>
                  <a:gd name="T102" fmla="*/ 2048 w 2048"/>
                  <a:gd name="T103" fmla="*/ 1024 h 1024"/>
                  <a:gd name="T104" fmla="*/ 2048 w 2048"/>
                  <a:gd name="T105" fmla="*/ 853 h 1024"/>
                  <a:gd name="T106" fmla="*/ 1963 w 2048"/>
                  <a:gd name="T107" fmla="*/ 768 h 1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48" h="1024">
                    <a:moveTo>
                      <a:pt x="1963" y="768"/>
                    </a:moveTo>
                    <a:cubicBezTo>
                      <a:pt x="1793" y="768"/>
                      <a:pt x="1793" y="768"/>
                      <a:pt x="1793" y="768"/>
                    </a:cubicBezTo>
                    <a:cubicBezTo>
                      <a:pt x="1781" y="731"/>
                      <a:pt x="1766" y="696"/>
                      <a:pt x="1749" y="661"/>
                    </a:cubicBezTo>
                    <a:cubicBezTo>
                      <a:pt x="1869" y="541"/>
                      <a:pt x="1869" y="541"/>
                      <a:pt x="1869" y="541"/>
                    </a:cubicBezTo>
                    <a:cubicBezTo>
                      <a:pt x="1869" y="541"/>
                      <a:pt x="1869" y="541"/>
                      <a:pt x="1869" y="541"/>
                    </a:cubicBezTo>
                    <a:cubicBezTo>
                      <a:pt x="1902" y="508"/>
                      <a:pt x="1902" y="454"/>
                      <a:pt x="1869" y="421"/>
                    </a:cubicBezTo>
                    <a:cubicBezTo>
                      <a:pt x="1627" y="179"/>
                      <a:pt x="1627" y="179"/>
                      <a:pt x="1627" y="179"/>
                    </a:cubicBezTo>
                    <a:cubicBezTo>
                      <a:pt x="1594" y="147"/>
                      <a:pt x="1540" y="147"/>
                      <a:pt x="1507" y="179"/>
                    </a:cubicBezTo>
                    <a:cubicBezTo>
                      <a:pt x="1387" y="299"/>
                      <a:pt x="1387" y="299"/>
                      <a:pt x="1387" y="299"/>
                    </a:cubicBezTo>
                    <a:cubicBezTo>
                      <a:pt x="1352" y="282"/>
                      <a:pt x="1317" y="267"/>
                      <a:pt x="1280" y="255"/>
                    </a:cubicBezTo>
                    <a:cubicBezTo>
                      <a:pt x="1280" y="85"/>
                      <a:pt x="1280" y="85"/>
                      <a:pt x="1280" y="85"/>
                    </a:cubicBezTo>
                    <a:cubicBezTo>
                      <a:pt x="1280" y="38"/>
                      <a:pt x="1242" y="0"/>
                      <a:pt x="1195" y="0"/>
                    </a:cubicBezTo>
                    <a:cubicBezTo>
                      <a:pt x="853" y="0"/>
                      <a:pt x="853" y="0"/>
                      <a:pt x="853" y="0"/>
                    </a:cubicBezTo>
                    <a:cubicBezTo>
                      <a:pt x="806" y="0"/>
                      <a:pt x="768" y="38"/>
                      <a:pt x="768" y="85"/>
                    </a:cubicBezTo>
                    <a:cubicBezTo>
                      <a:pt x="768" y="255"/>
                      <a:pt x="768" y="255"/>
                      <a:pt x="768" y="255"/>
                    </a:cubicBezTo>
                    <a:cubicBezTo>
                      <a:pt x="731" y="267"/>
                      <a:pt x="696" y="282"/>
                      <a:pt x="661" y="299"/>
                    </a:cubicBezTo>
                    <a:cubicBezTo>
                      <a:pt x="541" y="179"/>
                      <a:pt x="541" y="179"/>
                      <a:pt x="541" y="179"/>
                    </a:cubicBezTo>
                    <a:cubicBezTo>
                      <a:pt x="508" y="147"/>
                      <a:pt x="454" y="147"/>
                      <a:pt x="421" y="179"/>
                    </a:cubicBezTo>
                    <a:cubicBezTo>
                      <a:pt x="179" y="421"/>
                      <a:pt x="179" y="421"/>
                      <a:pt x="179" y="421"/>
                    </a:cubicBezTo>
                    <a:cubicBezTo>
                      <a:pt x="146" y="454"/>
                      <a:pt x="146" y="508"/>
                      <a:pt x="179" y="541"/>
                    </a:cubicBezTo>
                    <a:cubicBezTo>
                      <a:pt x="299" y="661"/>
                      <a:pt x="299" y="661"/>
                      <a:pt x="299" y="661"/>
                    </a:cubicBezTo>
                    <a:cubicBezTo>
                      <a:pt x="282" y="696"/>
                      <a:pt x="267" y="731"/>
                      <a:pt x="255" y="768"/>
                    </a:cubicBezTo>
                    <a:cubicBezTo>
                      <a:pt x="85" y="768"/>
                      <a:pt x="85" y="768"/>
                      <a:pt x="85" y="768"/>
                    </a:cubicBezTo>
                    <a:cubicBezTo>
                      <a:pt x="38" y="768"/>
                      <a:pt x="0" y="806"/>
                      <a:pt x="0" y="853"/>
                    </a:cubicBezTo>
                    <a:cubicBezTo>
                      <a:pt x="0" y="1024"/>
                      <a:pt x="0" y="1024"/>
                      <a:pt x="0" y="1024"/>
                    </a:cubicBezTo>
                    <a:cubicBezTo>
                      <a:pt x="85" y="1024"/>
                      <a:pt x="85" y="1024"/>
                      <a:pt x="85" y="1024"/>
                    </a:cubicBezTo>
                    <a:cubicBezTo>
                      <a:pt x="85" y="853"/>
                      <a:pt x="85" y="853"/>
                      <a:pt x="85" y="853"/>
                    </a:cubicBezTo>
                    <a:cubicBezTo>
                      <a:pt x="287" y="853"/>
                      <a:pt x="287" y="853"/>
                      <a:pt x="287" y="853"/>
                    </a:cubicBezTo>
                    <a:cubicBezTo>
                      <a:pt x="306" y="853"/>
                      <a:pt x="322" y="841"/>
                      <a:pt x="328" y="822"/>
                    </a:cubicBezTo>
                    <a:cubicBezTo>
                      <a:pt x="342" y="771"/>
                      <a:pt x="363" y="721"/>
                      <a:pt x="389" y="674"/>
                    </a:cubicBezTo>
                    <a:cubicBezTo>
                      <a:pt x="398" y="657"/>
                      <a:pt x="395" y="636"/>
                      <a:pt x="382" y="623"/>
                    </a:cubicBezTo>
                    <a:cubicBezTo>
                      <a:pt x="240" y="481"/>
                      <a:pt x="240" y="481"/>
                      <a:pt x="240" y="481"/>
                    </a:cubicBezTo>
                    <a:cubicBezTo>
                      <a:pt x="481" y="240"/>
                      <a:pt x="481" y="240"/>
                      <a:pt x="481" y="240"/>
                    </a:cubicBezTo>
                    <a:cubicBezTo>
                      <a:pt x="623" y="382"/>
                      <a:pt x="623" y="382"/>
                      <a:pt x="623" y="382"/>
                    </a:cubicBezTo>
                    <a:cubicBezTo>
                      <a:pt x="637" y="395"/>
                      <a:pt x="657" y="398"/>
                      <a:pt x="674" y="389"/>
                    </a:cubicBezTo>
                    <a:cubicBezTo>
                      <a:pt x="721" y="363"/>
                      <a:pt x="771" y="342"/>
                      <a:pt x="822" y="328"/>
                    </a:cubicBezTo>
                    <a:cubicBezTo>
                      <a:pt x="841" y="322"/>
                      <a:pt x="853" y="306"/>
                      <a:pt x="853" y="287"/>
                    </a:cubicBezTo>
                    <a:cubicBezTo>
                      <a:pt x="853" y="85"/>
                      <a:pt x="853" y="85"/>
                      <a:pt x="853" y="85"/>
                    </a:cubicBezTo>
                    <a:cubicBezTo>
                      <a:pt x="1195" y="85"/>
                      <a:pt x="1195" y="85"/>
                      <a:pt x="1195" y="85"/>
                    </a:cubicBezTo>
                    <a:cubicBezTo>
                      <a:pt x="1195" y="287"/>
                      <a:pt x="1195" y="287"/>
                      <a:pt x="1195" y="287"/>
                    </a:cubicBezTo>
                    <a:cubicBezTo>
                      <a:pt x="1195" y="306"/>
                      <a:pt x="1207" y="322"/>
                      <a:pt x="1226" y="328"/>
                    </a:cubicBezTo>
                    <a:cubicBezTo>
                      <a:pt x="1277" y="342"/>
                      <a:pt x="1327" y="363"/>
                      <a:pt x="1374" y="389"/>
                    </a:cubicBezTo>
                    <a:cubicBezTo>
                      <a:pt x="1391" y="398"/>
                      <a:pt x="1412" y="395"/>
                      <a:pt x="1425" y="382"/>
                    </a:cubicBezTo>
                    <a:cubicBezTo>
                      <a:pt x="1567" y="240"/>
                      <a:pt x="1567" y="240"/>
                      <a:pt x="1567" y="240"/>
                    </a:cubicBezTo>
                    <a:cubicBezTo>
                      <a:pt x="1808" y="481"/>
                      <a:pt x="1808" y="481"/>
                      <a:pt x="1808" y="481"/>
                    </a:cubicBezTo>
                    <a:cubicBezTo>
                      <a:pt x="1666" y="623"/>
                      <a:pt x="1666" y="623"/>
                      <a:pt x="1666" y="623"/>
                    </a:cubicBezTo>
                    <a:cubicBezTo>
                      <a:pt x="1653" y="637"/>
                      <a:pt x="1650" y="657"/>
                      <a:pt x="1659" y="674"/>
                    </a:cubicBezTo>
                    <a:cubicBezTo>
                      <a:pt x="1685" y="721"/>
                      <a:pt x="1706" y="771"/>
                      <a:pt x="1720" y="822"/>
                    </a:cubicBezTo>
                    <a:cubicBezTo>
                      <a:pt x="1726" y="841"/>
                      <a:pt x="1742" y="853"/>
                      <a:pt x="1761" y="853"/>
                    </a:cubicBezTo>
                    <a:cubicBezTo>
                      <a:pt x="1963" y="853"/>
                      <a:pt x="1963" y="853"/>
                      <a:pt x="1963" y="853"/>
                    </a:cubicBezTo>
                    <a:cubicBezTo>
                      <a:pt x="1963" y="1024"/>
                      <a:pt x="1963" y="1024"/>
                      <a:pt x="1963" y="1024"/>
                    </a:cubicBezTo>
                    <a:cubicBezTo>
                      <a:pt x="2048" y="1024"/>
                      <a:pt x="2048" y="1024"/>
                      <a:pt x="2048" y="1024"/>
                    </a:cubicBezTo>
                    <a:cubicBezTo>
                      <a:pt x="2048" y="853"/>
                      <a:pt x="2048" y="853"/>
                      <a:pt x="2048" y="853"/>
                    </a:cubicBezTo>
                    <a:cubicBezTo>
                      <a:pt x="2048" y="806"/>
                      <a:pt x="2010" y="768"/>
                      <a:pt x="1963" y="7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4" name="Freeform 54"/>
              <p:cNvSpPr>
                <a:spLocks/>
              </p:cNvSpPr>
              <p:nvPr/>
            </p:nvSpPr>
            <p:spPr bwMode="auto">
              <a:xfrm>
                <a:off x="3025" y="1269"/>
                <a:ext cx="1628" cy="892"/>
              </a:xfrm>
              <a:custGeom>
                <a:avLst/>
                <a:gdLst>
                  <a:gd name="T0" fmla="*/ 427 w 854"/>
                  <a:gd name="T1" fmla="*/ 0 h 469"/>
                  <a:gd name="T2" fmla="*/ 0 w 854"/>
                  <a:gd name="T3" fmla="*/ 426 h 469"/>
                  <a:gd name="T4" fmla="*/ 0 w 854"/>
                  <a:gd name="T5" fmla="*/ 469 h 469"/>
                  <a:gd name="T6" fmla="*/ 86 w 854"/>
                  <a:gd name="T7" fmla="*/ 469 h 469"/>
                  <a:gd name="T8" fmla="*/ 86 w 854"/>
                  <a:gd name="T9" fmla="*/ 426 h 469"/>
                  <a:gd name="T10" fmla="*/ 427 w 854"/>
                  <a:gd name="T11" fmla="*/ 85 h 469"/>
                  <a:gd name="T12" fmla="*/ 768 w 854"/>
                  <a:gd name="T13" fmla="*/ 426 h 469"/>
                  <a:gd name="T14" fmla="*/ 768 w 854"/>
                  <a:gd name="T15" fmla="*/ 469 h 469"/>
                  <a:gd name="T16" fmla="*/ 854 w 854"/>
                  <a:gd name="T17" fmla="*/ 469 h 469"/>
                  <a:gd name="T18" fmla="*/ 854 w 854"/>
                  <a:gd name="T19" fmla="*/ 426 h 469"/>
                  <a:gd name="T20" fmla="*/ 427 w 854"/>
                  <a:gd name="T21" fmla="*/ 0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4" h="469">
                    <a:moveTo>
                      <a:pt x="427" y="0"/>
                    </a:moveTo>
                    <a:cubicBezTo>
                      <a:pt x="191" y="0"/>
                      <a:pt x="0" y="191"/>
                      <a:pt x="0" y="426"/>
                    </a:cubicBezTo>
                    <a:cubicBezTo>
                      <a:pt x="0" y="469"/>
                      <a:pt x="0" y="469"/>
                      <a:pt x="0" y="469"/>
                    </a:cubicBezTo>
                    <a:cubicBezTo>
                      <a:pt x="86" y="469"/>
                      <a:pt x="86" y="469"/>
                      <a:pt x="86" y="469"/>
                    </a:cubicBezTo>
                    <a:cubicBezTo>
                      <a:pt x="86" y="426"/>
                      <a:pt x="86" y="426"/>
                      <a:pt x="86" y="426"/>
                    </a:cubicBezTo>
                    <a:cubicBezTo>
                      <a:pt x="86" y="238"/>
                      <a:pt x="238" y="85"/>
                      <a:pt x="427" y="85"/>
                    </a:cubicBezTo>
                    <a:cubicBezTo>
                      <a:pt x="616" y="85"/>
                      <a:pt x="768" y="238"/>
                      <a:pt x="768" y="426"/>
                    </a:cubicBezTo>
                    <a:cubicBezTo>
                      <a:pt x="768" y="469"/>
                      <a:pt x="768" y="469"/>
                      <a:pt x="768" y="469"/>
                    </a:cubicBezTo>
                    <a:cubicBezTo>
                      <a:pt x="854" y="469"/>
                      <a:pt x="854" y="469"/>
                      <a:pt x="854" y="469"/>
                    </a:cubicBezTo>
                    <a:cubicBezTo>
                      <a:pt x="854" y="426"/>
                      <a:pt x="854" y="426"/>
                      <a:pt x="854" y="426"/>
                    </a:cubicBezTo>
                    <a:cubicBezTo>
                      <a:pt x="854" y="191"/>
                      <a:pt x="663" y="0"/>
                      <a:pt x="4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5" name="Rectangle 55"/>
              <p:cNvSpPr>
                <a:spLocks noChangeArrowheads="1"/>
              </p:cNvSpPr>
              <p:nvPr/>
            </p:nvSpPr>
            <p:spPr bwMode="auto">
              <a:xfrm>
                <a:off x="3757" y="538"/>
                <a:ext cx="164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6" name="Rectangle 56"/>
              <p:cNvSpPr>
                <a:spLocks noChangeArrowheads="1"/>
              </p:cNvSpPr>
              <p:nvPr/>
            </p:nvSpPr>
            <p:spPr bwMode="auto">
              <a:xfrm>
                <a:off x="2701" y="1025"/>
                <a:ext cx="162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7" name="Rectangle 57"/>
              <p:cNvSpPr>
                <a:spLocks noChangeArrowheads="1"/>
              </p:cNvSpPr>
              <p:nvPr/>
            </p:nvSpPr>
            <p:spPr bwMode="auto">
              <a:xfrm>
                <a:off x="2213" y="1999"/>
                <a:ext cx="162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8" name="Rectangle 58"/>
              <p:cNvSpPr>
                <a:spLocks noChangeArrowheads="1"/>
              </p:cNvSpPr>
              <p:nvPr/>
            </p:nvSpPr>
            <p:spPr bwMode="auto">
              <a:xfrm>
                <a:off x="5303" y="1999"/>
                <a:ext cx="162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39" name="Rectangle 59"/>
              <p:cNvSpPr>
                <a:spLocks noChangeArrowheads="1"/>
              </p:cNvSpPr>
              <p:nvPr/>
            </p:nvSpPr>
            <p:spPr bwMode="auto">
              <a:xfrm>
                <a:off x="4815" y="1025"/>
                <a:ext cx="162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0" name="Freeform 60"/>
              <p:cNvSpPr>
                <a:spLocks noEditPoints="1"/>
              </p:cNvSpPr>
              <p:nvPr/>
            </p:nvSpPr>
            <p:spPr bwMode="auto">
              <a:xfrm>
                <a:off x="1887" y="3297"/>
                <a:ext cx="1138" cy="812"/>
              </a:xfrm>
              <a:custGeom>
                <a:avLst/>
                <a:gdLst>
                  <a:gd name="T0" fmla="*/ 512 w 597"/>
                  <a:gd name="T1" fmla="*/ 0 h 427"/>
                  <a:gd name="T2" fmla="*/ 85 w 597"/>
                  <a:gd name="T3" fmla="*/ 0 h 427"/>
                  <a:gd name="T4" fmla="*/ 0 w 597"/>
                  <a:gd name="T5" fmla="*/ 86 h 427"/>
                  <a:gd name="T6" fmla="*/ 0 w 597"/>
                  <a:gd name="T7" fmla="*/ 342 h 427"/>
                  <a:gd name="T8" fmla="*/ 85 w 597"/>
                  <a:gd name="T9" fmla="*/ 427 h 427"/>
                  <a:gd name="T10" fmla="*/ 512 w 597"/>
                  <a:gd name="T11" fmla="*/ 427 h 427"/>
                  <a:gd name="T12" fmla="*/ 597 w 597"/>
                  <a:gd name="T13" fmla="*/ 342 h 427"/>
                  <a:gd name="T14" fmla="*/ 597 w 597"/>
                  <a:gd name="T15" fmla="*/ 86 h 427"/>
                  <a:gd name="T16" fmla="*/ 512 w 597"/>
                  <a:gd name="T17" fmla="*/ 0 h 427"/>
                  <a:gd name="T18" fmla="*/ 512 w 597"/>
                  <a:gd name="T19" fmla="*/ 342 h 427"/>
                  <a:gd name="T20" fmla="*/ 85 w 597"/>
                  <a:gd name="T21" fmla="*/ 342 h 427"/>
                  <a:gd name="T22" fmla="*/ 85 w 597"/>
                  <a:gd name="T23" fmla="*/ 86 h 427"/>
                  <a:gd name="T24" fmla="*/ 512 w 597"/>
                  <a:gd name="T25" fmla="*/ 86 h 427"/>
                  <a:gd name="T26" fmla="*/ 512 w 597"/>
                  <a:gd name="T27" fmla="*/ 34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7" h="427">
                    <a:moveTo>
                      <a:pt x="512" y="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38" y="0"/>
                      <a:pt x="0" y="39"/>
                      <a:pt x="0" y="86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89"/>
                      <a:pt x="38" y="427"/>
                      <a:pt x="85" y="427"/>
                    </a:cubicBezTo>
                    <a:cubicBezTo>
                      <a:pt x="512" y="427"/>
                      <a:pt x="512" y="427"/>
                      <a:pt x="512" y="427"/>
                    </a:cubicBezTo>
                    <a:cubicBezTo>
                      <a:pt x="559" y="427"/>
                      <a:pt x="597" y="389"/>
                      <a:pt x="597" y="342"/>
                    </a:cubicBezTo>
                    <a:cubicBezTo>
                      <a:pt x="597" y="86"/>
                      <a:pt x="597" y="86"/>
                      <a:pt x="597" y="86"/>
                    </a:cubicBezTo>
                    <a:cubicBezTo>
                      <a:pt x="597" y="39"/>
                      <a:pt x="559" y="0"/>
                      <a:pt x="512" y="0"/>
                    </a:cubicBezTo>
                    <a:close/>
                    <a:moveTo>
                      <a:pt x="512" y="342"/>
                    </a:moveTo>
                    <a:cubicBezTo>
                      <a:pt x="85" y="342"/>
                      <a:pt x="85" y="342"/>
                      <a:pt x="85" y="342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512" y="86"/>
                      <a:pt x="512" y="86"/>
                      <a:pt x="512" y="86"/>
                    </a:cubicBezTo>
                    <a:lnTo>
                      <a:pt x="512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1" name="Freeform 61"/>
              <p:cNvSpPr>
                <a:spLocks noEditPoints="1"/>
              </p:cNvSpPr>
              <p:nvPr/>
            </p:nvSpPr>
            <p:spPr bwMode="auto">
              <a:xfrm>
                <a:off x="4653" y="3297"/>
                <a:ext cx="1138" cy="812"/>
              </a:xfrm>
              <a:custGeom>
                <a:avLst/>
                <a:gdLst>
                  <a:gd name="T0" fmla="*/ 512 w 597"/>
                  <a:gd name="T1" fmla="*/ 0 h 427"/>
                  <a:gd name="T2" fmla="*/ 85 w 597"/>
                  <a:gd name="T3" fmla="*/ 0 h 427"/>
                  <a:gd name="T4" fmla="*/ 0 w 597"/>
                  <a:gd name="T5" fmla="*/ 86 h 427"/>
                  <a:gd name="T6" fmla="*/ 0 w 597"/>
                  <a:gd name="T7" fmla="*/ 342 h 427"/>
                  <a:gd name="T8" fmla="*/ 85 w 597"/>
                  <a:gd name="T9" fmla="*/ 427 h 427"/>
                  <a:gd name="T10" fmla="*/ 512 w 597"/>
                  <a:gd name="T11" fmla="*/ 427 h 427"/>
                  <a:gd name="T12" fmla="*/ 597 w 597"/>
                  <a:gd name="T13" fmla="*/ 342 h 427"/>
                  <a:gd name="T14" fmla="*/ 597 w 597"/>
                  <a:gd name="T15" fmla="*/ 86 h 427"/>
                  <a:gd name="T16" fmla="*/ 512 w 597"/>
                  <a:gd name="T17" fmla="*/ 0 h 427"/>
                  <a:gd name="T18" fmla="*/ 512 w 597"/>
                  <a:gd name="T19" fmla="*/ 342 h 427"/>
                  <a:gd name="T20" fmla="*/ 85 w 597"/>
                  <a:gd name="T21" fmla="*/ 342 h 427"/>
                  <a:gd name="T22" fmla="*/ 85 w 597"/>
                  <a:gd name="T23" fmla="*/ 86 h 427"/>
                  <a:gd name="T24" fmla="*/ 512 w 597"/>
                  <a:gd name="T25" fmla="*/ 86 h 427"/>
                  <a:gd name="T26" fmla="*/ 512 w 597"/>
                  <a:gd name="T27" fmla="*/ 34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7" h="427">
                    <a:moveTo>
                      <a:pt x="512" y="0"/>
                    </a:moveTo>
                    <a:cubicBezTo>
                      <a:pt x="85" y="0"/>
                      <a:pt x="85" y="0"/>
                      <a:pt x="85" y="0"/>
                    </a:cubicBezTo>
                    <a:cubicBezTo>
                      <a:pt x="38" y="0"/>
                      <a:pt x="0" y="39"/>
                      <a:pt x="0" y="86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89"/>
                      <a:pt x="38" y="427"/>
                      <a:pt x="85" y="427"/>
                    </a:cubicBezTo>
                    <a:cubicBezTo>
                      <a:pt x="512" y="427"/>
                      <a:pt x="512" y="427"/>
                      <a:pt x="512" y="427"/>
                    </a:cubicBezTo>
                    <a:cubicBezTo>
                      <a:pt x="559" y="427"/>
                      <a:pt x="597" y="389"/>
                      <a:pt x="597" y="342"/>
                    </a:cubicBezTo>
                    <a:cubicBezTo>
                      <a:pt x="597" y="86"/>
                      <a:pt x="597" y="86"/>
                      <a:pt x="597" y="86"/>
                    </a:cubicBezTo>
                    <a:cubicBezTo>
                      <a:pt x="597" y="39"/>
                      <a:pt x="559" y="0"/>
                      <a:pt x="512" y="0"/>
                    </a:cubicBezTo>
                    <a:close/>
                    <a:moveTo>
                      <a:pt x="512" y="342"/>
                    </a:moveTo>
                    <a:cubicBezTo>
                      <a:pt x="85" y="342"/>
                      <a:pt x="85" y="342"/>
                      <a:pt x="85" y="342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512" y="86"/>
                      <a:pt x="512" y="86"/>
                      <a:pt x="512" y="86"/>
                    </a:cubicBezTo>
                    <a:lnTo>
                      <a:pt x="512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2" name="Freeform 62"/>
              <p:cNvSpPr>
                <a:spLocks noEditPoints="1"/>
              </p:cNvSpPr>
              <p:nvPr/>
            </p:nvSpPr>
            <p:spPr bwMode="auto">
              <a:xfrm>
                <a:off x="3269" y="3297"/>
                <a:ext cx="1140" cy="812"/>
              </a:xfrm>
              <a:custGeom>
                <a:avLst/>
                <a:gdLst>
                  <a:gd name="T0" fmla="*/ 512 w 598"/>
                  <a:gd name="T1" fmla="*/ 0 h 427"/>
                  <a:gd name="T2" fmla="*/ 86 w 598"/>
                  <a:gd name="T3" fmla="*/ 0 h 427"/>
                  <a:gd name="T4" fmla="*/ 0 w 598"/>
                  <a:gd name="T5" fmla="*/ 86 h 427"/>
                  <a:gd name="T6" fmla="*/ 0 w 598"/>
                  <a:gd name="T7" fmla="*/ 342 h 427"/>
                  <a:gd name="T8" fmla="*/ 86 w 598"/>
                  <a:gd name="T9" fmla="*/ 427 h 427"/>
                  <a:gd name="T10" fmla="*/ 512 w 598"/>
                  <a:gd name="T11" fmla="*/ 427 h 427"/>
                  <a:gd name="T12" fmla="*/ 598 w 598"/>
                  <a:gd name="T13" fmla="*/ 342 h 427"/>
                  <a:gd name="T14" fmla="*/ 598 w 598"/>
                  <a:gd name="T15" fmla="*/ 86 h 427"/>
                  <a:gd name="T16" fmla="*/ 512 w 598"/>
                  <a:gd name="T17" fmla="*/ 0 h 427"/>
                  <a:gd name="T18" fmla="*/ 512 w 598"/>
                  <a:gd name="T19" fmla="*/ 342 h 427"/>
                  <a:gd name="T20" fmla="*/ 512 w 598"/>
                  <a:gd name="T21" fmla="*/ 342 h 427"/>
                  <a:gd name="T22" fmla="*/ 86 w 598"/>
                  <a:gd name="T23" fmla="*/ 342 h 427"/>
                  <a:gd name="T24" fmla="*/ 86 w 598"/>
                  <a:gd name="T25" fmla="*/ 86 h 427"/>
                  <a:gd name="T26" fmla="*/ 512 w 598"/>
                  <a:gd name="T27" fmla="*/ 86 h 427"/>
                  <a:gd name="T28" fmla="*/ 512 w 598"/>
                  <a:gd name="T29" fmla="*/ 34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8" h="427">
                    <a:moveTo>
                      <a:pt x="512" y="0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39" y="0"/>
                      <a:pt x="0" y="39"/>
                      <a:pt x="0" y="86"/>
                    </a:cubicBezTo>
                    <a:cubicBezTo>
                      <a:pt x="0" y="342"/>
                      <a:pt x="0" y="342"/>
                      <a:pt x="0" y="342"/>
                    </a:cubicBezTo>
                    <a:cubicBezTo>
                      <a:pt x="0" y="389"/>
                      <a:pt x="39" y="427"/>
                      <a:pt x="86" y="427"/>
                    </a:cubicBezTo>
                    <a:cubicBezTo>
                      <a:pt x="512" y="427"/>
                      <a:pt x="512" y="427"/>
                      <a:pt x="512" y="427"/>
                    </a:cubicBezTo>
                    <a:cubicBezTo>
                      <a:pt x="559" y="427"/>
                      <a:pt x="598" y="389"/>
                      <a:pt x="598" y="342"/>
                    </a:cubicBezTo>
                    <a:cubicBezTo>
                      <a:pt x="598" y="86"/>
                      <a:pt x="598" y="86"/>
                      <a:pt x="598" y="86"/>
                    </a:cubicBezTo>
                    <a:cubicBezTo>
                      <a:pt x="598" y="39"/>
                      <a:pt x="559" y="0"/>
                      <a:pt x="512" y="0"/>
                    </a:cubicBezTo>
                    <a:close/>
                    <a:moveTo>
                      <a:pt x="512" y="342"/>
                    </a:moveTo>
                    <a:cubicBezTo>
                      <a:pt x="512" y="342"/>
                      <a:pt x="512" y="342"/>
                      <a:pt x="512" y="342"/>
                    </a:cubicBezTo>
                    <a:cubicBezTo>
                      <a:pt x="86" y="342"/>
                      <a:pt x="86" y="342"/>
                      <a:pt x="86" y="342"/>
                    </a:cubicBezTo>
                    <a:cubicBezTo>
                      <a:pt x="86" y="86"/>
                      <a:pt x="86" y="86"/>
                      <a:pt x="86" y="86"/>
                    </a:cubicBezTo>
                    <a:cubicBezTo>
                      <a:pt x="512" y="86"/>
                      <a:pt x="512" y="86"/>
                      <a:pt x="512" y="86"/>
                    </a:cubicBezTo>
                    <a:lnTo>
                      <a:pt x="512" y="3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3" name="Freeform 63"/>
              <p:cNvSpPr>
                <a:spLocks/>
              </p:cNvSpPr>
              <p:nvPr/>
            </p:nvSpPr>
            <p:spPr bwMode="auto">
              <a:xfrm>
                <a:off x="2375" y="2648"/>
                <a:ext cx="2928" cy="487"/>
              </a:xfrm>
              <a:custGeom>
                <a:avLst/>
                <a:gdLst>
                  <a:gd name="T0" fmla="*/ 1493 w 1536"/>
                  <a:gd name="T1" fmla="*/ 0 h 256"/>
                  <a:gd name="T2" fmla="*/ 43 w 1536"/>
                  <a:gd name="T3" fmla="*/ 0 h 256"/>
                  <a:gd name="T4" fmla="*/ 0 w 1536"/>
                  <a:gd name="T5" fmla="*/ 43 h 256"/>
                  <a:gd name="T6" fmla="*/ 0 w 1536"/>
                  <a:gd name="T7" fmla="*/ 256 h 256"/>
                  <a:gd name="T8" fmla="*/ 85 w 1536"/>
                  <a:gd name="T9" fmla="*/ 256 h 256"/>
                  <a:gd name="T10" fmla="*/ 85 w 1536"/>
                  <a:gd name="T11" fmla="*/ 85 h 256"/>
                  <a:gd name="T12" fmla="*/ 1451 w 1536"/>
                  <a:gd name="T13" fmla="*/ 85 h 256"/>
                  <a:gd name="T14" fmla="*/ 1451 w 1536"/>
                  <a:gd name="T15" fmla="*/ 256 h 256"/>
                  <a:gd name="T16" fmla="*/ 1536 w 1536"/>
                  <a:gd name="T17" fmla="*/ 256 h 256"/>
                  <a:gd name="T18" fmla="*/ 1536 w 1536"/>
                  <a:gd name="T19" fmla="*/ 43 h 256"/>
                  <a:gd name="T20" fmla="*/ 1493 w 1536"/>
                  <a:gd name="T21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36" h="256">
                    <a:moveTo>
                      <a:pt x="1493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19"/>
                      <a:pt x="0" y="43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85" y="256"/>
                      <a:pt x="85" y="256"/>
                      <a:pt x="85" y="256"/>
                    </a:cubicBezTo>
                    <a:cubicBezTo>
                      <a:pt x="85" y="85"/>
                      <a:pt x="85" y="85"/>
                      <a:pt x="85" y="85"/>
                    </a:cubicBezTo>
                    <a:cubicBezTo>
                      <a:pt x="1451" y="85"/>
                      <a:pt x="1451" y="85"/>
                      <a:pt x="1451" y="85"/>
                    </a:cubicBezTo>
                    <a:cubicBezTo>
                      <a:pt x="1451" y="256"/>
                      <a:pt x="1451" y="256"/>
                      <a:pt x="1451" y="256"/>
                    </a:cubicBezTo>
                    <a:cubicBezTo>
                      <a:pt x="1536" y="256"/>
                      <a:pt x="1536" y="256"/>
                      <a:pt x="1536" y="256"/>
                    </a:cubicBezTo>
                    <a:cubicBezTo>
                      <a:pt x="1536" y="43"/>
                      <a:pt x="1536" y="43"/>
                      <a:pt x="1536" y="43"/>
                    </a:cubicBezTo>
                    <a:cubicBezTo>
                      <a:pt x="1536" y="19"/>
                      <a:pt x="1517" y="0"/>
                      <a:pt x="149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4" name="Rectangle 64"/>
              <p:cNvSpPr>
                <a:spLocks noChangeArrowheads="1"/>
              </p:cNvSpPr>
              <p:nvPr/>
            </p:nvSpPr>
            <p:spPr bwMode="auto">
              <a:xfrm>
                <a:off x="3757" y="2079"/>
                <a:ext cx="164" cy="105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5" name="Rectangle 65"/>
              <p:cNvSpPr>
                <a:spLocks noChangeArrowheads="1"/>
              </p:cNvSpPr>
              <p:nvPr/>
            </p:nvSpPr>
            <p:spPr bwMode="auto">
              <a:xfrm>
                <a:off x="2213" y="3622"/>
                <a:ext cx="162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6" name="Rectangle 66"/>
              <p:cNvSpPr>
                <a:spLocks noChangeArrowheads="1"/>
              </p:cNvSpPr>
              <p:nvPr/>
            </p:nvSpPr>
            <p:spPr bwMode="auto">
              <a:xfrm>
                <a:off x="2537" y="3622"/>
                <a:ext cx="164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7" name="Rectangle 67"/>
              <p:cNvSpPr>
                <a:spLocks noChangeArrowheads="1"/>
              </p:cNvSpPr>
              <p:nvPr/>
            </p:nvSpPr>
            <p:spPr bwMode="auto">
              <a:xfrm>
                <a:off x="3595" y="3622"/>
                <a:ext cx="162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8" name="Rectangle 68"/>
              <p:cNvSpPr>
                <a:spLocks noChangeArrowheads="1"/>
              </p:cNvSpPr>
              <p:nvPr/>
            </p:nvSpPr>
            <p:spPr bwMode="auto">
              <a:xfrm>
                <a:off x="3921" y="3622"/>
                <a:ext cx="162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49" name="Rectangle 69"/>
              <p:cNvSpPr>
                <a:spLocks noChangeArrowheads="1"/>
              </p:cNvSpPr>
              <p:nvPr/>
            </p:nvSpPr>
            <p:spPr bwMode="auto">
              <a:xfrm>
                <a:off x="4977" y="3622"/>
                <a:ext cx="164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0" name="Rectangle 70"/>
              <p:cNvSpPr>
                <a:spLocks noChangeArrowheads="1"/>
              </p:cNvSpPr>
              <p:nvPr/>
            </p:nvSpPr>
            <p:spPr bwMode="auto">
              <a:xfrm>
                <a:off x="5303" y="3622"/>
                <a:ext cx="162" cy="1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1" name="Freeform 71"/>
              <p:cNvSpPr>
                <a:spLocks/>
              </p:cNvSpPr>
              <p:nvPr/>
            </p:nvSpPr>
            <p:spPr bwMode="auto">
              <a:xfrm>
                <a:off x="3433" y="1674"/>
                <a:ext cx="812" cy="487"/>
              </a:xfrm>
              <a:custGeom>
                <a:avLst/>
                <a:gdLst>
                  <a:gd name="T0" fmla="*/ 213 w 426"/>
                  <a:gd name="T1" fmla="*/ 0 h 256"/>
                  <a:gd name="T2" fmla="*/ 0 w 426"/>
                  <a:gd name="T3" fmla="*/ 213 h 256"/>
                  <a:gd name="T4" fmla="*/ 0 w 426"/>
                  <a:gd name="T5" fmla="*/ 256 h 256"/>
                  <a:gd name="T6" fmla="*/ 85 w 426"/>
                  <a:gd name="T7" fmla="*/ 256 h 256"/>
                  <a:gd name="T8" fmla="*/ 85 w 426"/>
                  <a:gd name="T9" fmla="*/ 213 h 256"/>
                  <a:gd name="T10" fmla="*/ 213 w 426"/>
                  <a:gd name="T11" fmla="*/ 85 h 256"/>
                  <a:gd name="T12" fmla="*/ 341 w 426"/>
                  <a:gd name="T13" fmla="*/ 213 h 256"/>
                  <a:gd name="T14" fmla="*/ 341 w 426"/>
                  <a:gd name="T15" fmla="*/ 256 h 256"/>
                  <a:gd name="T16" fmla="*/ 426 w 426"/>
                  <a:gd name="T17" fmla="*/ 256 h 256"/>
                  <a:gd name="T18" fmla="*/ 426 w 426"/>
                  <a:gd name="T19" fmla="*/ 213 h 256"/>
                  <a:gd name="T20" fmla="*/ 213 w 426"/>
                  <a:gd name="T21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6" h="256">
                    <a:moveTo>
                      <a:pt x="213" y="0"/>
                    </a:moveTo>
                    <a:cubicBezTo>
                      <a:pt x="95" y="0"/>
                      <a:pt x="0" y="96"/>
                      <a:pt x="0" y="213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85" y="256"/>
                      <a:pt x="85" y="256"/>
                      <a:pt x="85" y="256"/>
                    </a:cubicBezTo>
                    <a:cubicBezTo>
                      <a:pt x="85" y="213"/>
                      <a:pt x="85" y="213"/>
                      <a:pt x="85" y="213"/>
                    </a:cubicBezTo>
                    <a:cubicBezTo>
                      <a:pt x="85" y="143"/>
                      <a:pt x="142" y="85"/>
                      <a:pt x="213" y="85"/>
                    </a:cubicBezTo>
                    <a:cubicBezTo>
                      <a:pt x="284" y="85"/>
                      <a:pt x="341" y="143"/>
                      <a:pt x="341" y="213"/>
                    </a:cubicBezTo>
                    <a:cubicBezTo>
                      <a:pt x="341" y="256"/>
                      <a:pt x="341" y="256"/>
                      <a:pt x="341" y="256"/>
                    </a:cubicBezTo>
                    <a:cubicBezTo>
                      <a:pt x="426" y="256"/>
                      <a:pt x="426" y="256"/>
                      <a:pt x="426" y="256"/>
                    </a:cubicBezTo>
                    <a:cubicBezTo>
                      <a:pt x="426" y="213"/>
                      <a:pt x="426" y="213"/>
                      <a:pt x="426" y="213"/>
                    </a:cubicBezTo>
                    <a:cubicBezTo>
                      <a:pt x="426" y="96"/>
                      <a:pt x="331" y="0"/>
                      <a:pt x="2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6337574" y="4730324"/>
              <a:ext cx="1107429" cy="484091"/>
              <a:chOff x="4823732" y="5133685"/>
              <a:chExt cx="1191176" cy="5207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23732" y="5133685"/>
                <a:ext cx="1191176" cy="52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823732" y="5235285"/>
                <a:ext cx="695914" cy="297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EDW</a:t>
                </a:r>
              </a:p>
            </p:txBody>
          </p:sp>
          <p:grpSp>
            <p:nvGrpSpPr>
              <p:cNvPr id="212" name="Group 74"/>
              <p:cNvGrpSpPr>
                <a:grpSpLocks noChangeAspect="1"/>
              </p:cNvGrpSpPr>
              <p:nvPr/>
            </p:nvGrpSpPr>
            <p:grpSpPr bwMode="auto">
              <a:xfrm>
                <a:off x="5478269" y="5247829"/>
                <a:ext cx="291126" cy="290476"/>
                <a:chOff x="2047" y="373"/>
                <a:chExt cx="3584" cy="35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13" name="Freeform 75"/>
                <p:cNvSpPr>
                  <a:spLocks noEditPoints="1"/>
                </p:cNvSpPr>
                <p:nvPr/>
              </p:nvSpPr>
              <p:spPr bwMode="auto">
                <a:xfrm>
                  <a:off x="2047" y="373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9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9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9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9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9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9"/>
                        <a:pt x="1880" y="89"/>
                        <a:pt x="1880" y="89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9"/>
                        <a:pt x="60" y="89"/>
                        <a:pt x="60" y="89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9"/>
                      </a:cubicBezTo>
                      <a:cubicBezTo>
                        <a:pt x="1820" y="356"/>
                        <a:pt x="1820" y="356"/>
                        <a:pt x="1820" y="3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14" name="Freeform 76"/>
                <p:cNvSpPr>
                  <a:spLocks/>
                </p:cNvSpPr>
                <p:nvPr/>
              </p:nvSpPr>
              <p:spPr bwMode="auto">
                <a:xfrm>
                  <a:off x="2413" y="169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15" name="Freeform 77"/>
                <p:cNvSpPr>
                  <a:spLocks noEditPoints="1"/>
                </p:cNvSpPr>
                <p:nvPr/>
              </p:nvSpPr>
              <p:spPr bwMode="auto">
                <a:xfrm>
                  <a:off x="5036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16" name="Freeform 78"/>
                <p:cNvSpPr>
                  <a:spLocks noEditPoints="1"/>
                </p:cNvSpPr>
                <p:nvPr/>
              </p:nvSpPr>
              <p:spPr bwMode="auto">
                <a:xfrm>
                  <a:off x="4531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17" name="Freeform 79"/>
                <p:cNvSpPr>
                  <a:spLocks noEditPoints="1"/>
                </p:cNvSpPr>
                <p:nvPr/>
              </p:nvSpPr>
              <p:spPr bwMode="auto">
                <a:xfrm>
                  <a:off x="2047" y="1334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18" name="Freeform 80"/>
                <p:cNvSpPr>
                  <a:spLocks/>
                </p:cNvSpPr>
                <p:nvPr/>
              </p:nvSpPr>
              <p:spPr bwMode="auto">
                <a:xfrm>
                  <a:off x="2413" y="265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19" name="Freeform 81"/>
                <p:cNvSpPr>
                  <a:spLocks noEditPoints="1"/>
                </p:cNvSpPr>
                <p:nvPr/>
              </p:nvSpPr>
              <p:spPr bwMode="auto">
                <a:xfrm>
                  <a:off x="5036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20" name="Freeform 82"/>
                <p:cNvSpPr>
                  <a:spLocks noEditPoints="1"/>
                </p:cNvSpPr>
                <p:nvPr/>
              </p:nvSpPr>
              <p:spPr bwMode="auto">
                <a:xfrm>
                  <a:off x="4531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21" name="Freeform 83"/>
                <p:cNvSpPr>
                  <a:spLocks noEditPoints="1"/>
                </p:cNvSpPr>
                <p:nvPr/>
              </p:nvSpPr>
              <p:spPr bwMode="auto">
                <a:xfrm>
                  <a:off x="2047" y="2294"/>
                  <a:ext cx="3584" cy="847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39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39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22" name="Freeform 84"/>
                <p:cNvSpPr>
                  <a:spLocks/>
                </p:cNvSpPr>
                <p:nvPr/>
              </p:nvSpPr>
              <p:spPr bwMode="auto">
                <a:xfrm>
                  <a:off x="2047" y="3255"/>
                  <a:ext cx="3584" cy="694"/>
                </a:xfrm>
                <a:custGeom>
                  <a:avLst/>
                  <a:gdLst>
                    <a:gd name="T0" fmla="*/ 1850 w 1880"/>
                    <a:gd name="T1" fmla="*/ 205 h 365"/>
                    <a:gd name="T2" fmla="*/ 1880 w 1880"/>
                    <a:gd name="T3" fmla="*/ 175 h 365"/>
                    <a:gd name="T4" fmla="*/ 1850 w 1880"/>
                    <a:gd name="T5" fmla="*/ 145 h 365"/>
                    <a:gd name="T6" fmla="*/ 1171 w 1880"/>
                    <a:gd name="T7" fmla="*/ 145 h 365"/>
                    <a:gd name="T8" fmla="*/ 1141 w 1880"/>
                    <a:gd name="T9" fmla="*/ 120 h 365"/>
                    <a:gd name="T10" fmla="*/ 1063 w 1880"/>
                    <a:gd name="T11" fmla="*/ 120 h 365"/>
                    <a:gd name="T12" fmla="*/ 1063 w 1880"/>
                    <a:gd name="T13" fmla="*/ 30 h 365"/>
                    <a:gd name="T14" fmla="*/ 1033 w 1880"/>
                    <a:gd name="T15" fmla="*/ 0 h 365"/>
                    <a:gd name="T16" fmla="*/ 1003 w 1880"/>
                    <a:gd name="T17" fmla="*/ 30 h 365"/>
                    <a:gd name="T18" fmla="*/ 1003 w 1880"/>
                    <a:gd name="T19" fmla="*/ 150 h 365"/>
                    <a:gd name="T20" fmla="*/ 1033 w 1880"/>
                    <a:gd name="T21" fmla="*/ 180 h 365"/>
                    <a:gd name="T22" fmla="*/ 1111 w 1880"/>
                    <a:gd name="T23" fmla="*/ 180 h 365"/>
                    <a:gd name="T24" fmla="*/ 1111 w 1880"/>
                    <a:gd name="T25" fmla="*/ 305 h 365"/>
                    <a:gd name="T26" fmla="*/ 769 w 1880"/>
                    <a:gd name="T27" fmla="*/ 305 h 365"/>
                    <a:gd name="T28" fmla="*/ 769 w 1880"/>
                    <a:gd name="T29" fmla="*/ 180 h 365"/>
                    <a:gd name="T30" fmla="*/ 913 w 1880"/>
                    <a:gd name="T31" fmla="*/ 180 h 365"/>
                    <a:gd name="T32" fmla="*/ 943 w 1880"/>
                    <a:gd name="T33" fmla="*/ 150 h 365"/>
                    <a:gd name="T34" fmla="*/ 913 w 1880"/>
                    <a:gd name="T35" fmla="*/ 120 h 365"/>
                    <a:gd name="T36" fmla="*/ 877 w 1880"/>
                    <a:gd name="T37" fmla="*/ 120 h 365"/>
                    <a:gd name="T38" fmla="*/ 877 w 1880"/>
                    <a:gd name="T39" fmla="*/ 30 h 365"/>
                    <a:gd name="T40" fmla="*/ 847 w 1880"/>
                    <a:gd name="T41" fmla="*/ 0 h 365"/>
                    <a:gd name="T42" fmla="*/ 817 w 1880"/>
                    <a:gd name="T43" fmla="*/ 30 h 365"/>
                    <a:gd name="T44" fmla="*/ 817 w 1880"/>
                    <a:gd name="T45" fmla="*/ 120 h 365"/>
                    <a:gd name="T46" fmla="*/ 739 w 1880"/>
                    <a:gd name="T47" fmla="*/ 120 h 365"/>
                    <a:gd name="T48" fmla="*/ 709 w 1880"/>
                    <a:gd name="T49" fmla="*/ 145 h 365"/>
                    <a:gd name="T50" fmla="*/ 30 w 1880"/>
                    <a:gd name="T51" fmla="*/ 145 h 365"/>
                    <a:gd name="T52" fmla="*/ 0 w 1880"/>
                    <a:gd name="T53" fmla="*/ 175 h 365"/>
                    <a:gd name="T54" fmla="*/ 30 w 1880"/>
                    <a:gd name="T55" fmla="*/ 205 h 365"/>
                    <a:gd name="T56" fmla="*/ 709 w 1880"/>
                    <a:gd name="T57" fmla="*/ 205 h 365"/>
                    <a:gd name="T58" fmla="*/ 709 w 1880"/>
                    <a:gd name="T59" fmla="*/ 265 h 365"/>
                    <a:gd name="T60" fmla="*/ 30 w 1880"/>
                    <a:gd name="T61" fmla="*/ 265 h 365"/>
                    <a:gd name="T62" fmla="*/ 0 w 1880"/>
                    <a:gd name="T63" fmla="*/ 295 h 365"/>
                    <a:gd name="T64" fmla="*/ 30 w 1880"/>
                    <a:gd name="T65" fmla="*/ 325 h 365"/>
                    <a:gd name="T66" fmla="*/ 709 w 1880"/>
                    <a:gd name="T67" fmla="*/ 325 h 365"/>
                    <a:gd name="T68" fmla="*/ 709 w 1880"/>
                    <a:gd name="T69" fmla="*/ 335 h 365"/>
                    <a:gd name="T70" fmla="*/ 739 w 1880"/>
                    <a:gd name="T71" fmla="*/ 365 h 365"/>
                    <a:gd name="T72" fmla="*/ 1141 w 1880"/>
                    <a:gd name="T73" fmla="*/ 365 h 365"/>
                    <a:gd name="T74" fmla="*/ 1171 w 1880"/>
                    <a:gd name="T75" fmla="*/ 335 h 365"/>
                    <a:gd name="T76" fmla="*/ 1171 w 1880"/>
                    <a:gd name="T77" fmla="*/ 325 h 365"/>
                    <a:gd name="T78" fmla="*/ 1850 w 1880"/>
                    <a:gd name="T79" fmla="*/ 325 h 365"/>
                    <a:gd name="T80" fmla="*/ 1880 w 1880"/>
                    <a:gd name="T81" fmla="*/ 295 h 365"/>
                    <a:gd name="T82" fmla="*/ 1850 w 1880"/>
                    <a:gd name="T83" fmla="*/ 265 h 365"/>
                    <a:gd name="T84" fmla="*/ 1171 w 1880"/>
                    <a:gd name="T85" fmla="*/ 265 h 365"/>
                    <a:gd name="T86" fmla="*/ 1171 w 1880"/>
                    <a:gd name="T87" fmla="*/ 205 h 365"/>
                    <a:gd name="T88" fmla="*/ 1850 w 1880"/>
                    <a:gd name="T89" fmla="*/ 20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880" h="365">
                      <a:moveTo>
                        <a:pt x="1850" y="205"/>
                      </a:moveTo>
                      <a:cubicBezTo>
                        <a:pt x="1867" y="205"/>
                        <a:pt x="1880" y="192"/>
                        <a:pt x="1880" y="175"/>
                      </a:cubicBezTo>
                      <a:cubicBezTo>
                        <a:pt x="1880" y="158"/>
                        <a:pt x="1867" y="145"/>
                        <a:pt x="1850" y="145"/>
                      </a:cubicBezTo>
                      <a:cubicBezTo>
                        <a:pt x="1171" y="145"/>
                        <a:pt x="1171" y="145"/>
                        <a:pt x="1171" y="145"/>
                      </a:cubicBezTo>
                      <a:cubicBezTo>
                        <a:pt x="1169" y="131"/>
                        <a:pt x="1156" y="120"/>
                        <a:pt x="1141" y="120"/>
                      </a:cubicBezTo>
                      <a:cubicBezTo>
                        <a:pt x="1063" y="120"/>
                        <a:pt x="1063" y="120"/>
                        <a:pt x="1063" y="120"/>
                      </a:cubicBezTo>
                      <a:cubicBezTo>
                        <a:pt x="1063" y="30"/>
                        <a:pt x="1063" y="30"/>
                        <a:pt x="1063" y="30"/>
                      </a:cubicBezTo>
                      <a:cubicBezTo>
                        <a:pt x="1063" y="13"/>
                        <a:pt x="1049" y="0"/>
                        <a:pt x="1033" y="0"/>
                      </a:cubicBezTo>
                      <a:cubicBezTo>
                        <a:pt x="1016" y="0"/>
                        <a:pt x="1003" y="13"/>
                        <a:pt x="1003" y="30"/>
                      </a:cubicBezTo>
                      <a:cubicBezTo>
                        <a:pt x="1003" y="150"/>
                        <a:pt x="1003" y="150"/>
                        <a:pt x="1003" y="150"/>
                      </a:cubicBezTo>
                      <a:cubicBezTo>
                        <a:pt x="1003" y="166"/>
                        <a:pt x="1016" y="180"/>
                        <a:pt x="1033" y="180"/>
                      </a:cubicBezTo>
                      <a:cubicBezTo>
                        <a:pt x="1111" y="180"/>
                        <a:pt x="1111" y="180"/>
                        <a:pt x="1111" y="180"/>
                      </a:cubicBezTo>
                      <a:cubicBezTo>
                        <a:pt x="1111" y="305"/>
                        <a:pt x="1111" y="305"/>
                        <a:pt x="1111" y="305"/>
                      </a:cubicBezTo>
                      <a:cubicBezTo>
                        <a:pt x="769" y="305"/>
                        <a:pt x="769" y="305"/>
                        <a:pt x="769" y="305"/>
                      </a:cubicBezTo>
                      <a:cubicBezTo>
                        <a:pt x="769" y="180"/>
                        <a:pt x="769" y="180"/>
                        <a:pt x="769" y="180"/>
                      </a:cubicBezTo>
                      <a:cubicBezTo>
                        <a:pt x="913" y="180"/>
                        <a:pt x="913" y="180"/>
                        <a:pt x="913" y="180"/>
                      </a:cubicBezTo>
                      <a:cubicBezTo>
                        <a:pt x="929" y="180"/>
                        <a:pt x="943" y="166"/>
                        <a:pt x="943" y="150"/>
                      </a:cubicBezTo>
                      <a:cubicBezTo>
                        <a:pt x="943" y="133"/>
                        <a:pt x="929" y="120"/>
                        <a:pt x="913" y="120"/>
                      </a:cubicBezTo>
                      <a:cubicBezTo>
                        <a:pt x="877" y="120"/>
                        <a:pt x="877" y="120"/>
                        <a:pt x="877" y="120"/>
                      </a:cubicBezTo>
                      <a:cubicBezTo>
                        <a:pt x="877" y="30"/>
                        <a:pt x="877" y="30"/>
                        <a:pt x="877" y="30"/>
                      </a:cubicBezTo>
                      <a:cubicBezTo>
                        <a:pt x="877" y="13"/>
                        <a:pt x="864" y="0"/>
                        <a:pt x="847" y="0"/>
                      </a:cubicBezTo>
                      <a:cubicBezTo>
                        <a:pt x="831" y="0"/>
                        <a:pt x="817" y="13"/>
                        <a:pt x="817" y="30"/>
                      </a:cubicBezTo>
                      <a:cubicBezTo>
                        <a:pt x="817" y="120"/>
                        <a:pt x="817" y="120"/>
                        <a:pt x="817" y="120"/>
                      </a:cubicBezTo>
                      <a:cubicBezTo>
                        <a:pt x="739" y="120"/>
                        <a:pt x="739" y="120"/>
                        <a:pt x="739" y="120"/>
                      </a:cubicBezTo>
                      <a:cubicBezTo>
                        <a:pt x="724" y="120"/>
                        <a:pt x="711" y="131"/>
                        <a:pt x="709" y="145"/>
                      </a:cubicBezTo>
                      <a:cubicBezTo>
                        <a:pt x="30" y="145"/>
                        <a:pt x="30" y="145"/>
                        <a:pt x="30" y="145"/>
                      </a:cubicBezTo>
                      <a:cubicBezTo>
                        <a:pt x="13" y="145"/>
                        <a:pt x="0" y="158"/>
                        <a:pt x="0" y="175"/>
                      </a:cubicBezTo>
                      <a:cubicBezTo>
                        <a:pt x="0" y="192"/>
                        <a:pt x="13" y="205"/>
                        <a:pt x="30" y="205"/>
                      </a:cubicBezTo>
                      <a:cubicBezTo>
                        <a:pt x="709" y="205"/>
                        <a:pt x="709" y="205"/>
                        <a:pt x="709" y="205"/>
                      </a:cubicBezTo>
                      <a:cubicBezTo>
                        <a:pt x="709" y="265"/>
                        <a:pt x="709" y="265"/>
                        <a:pt x="709" y="265"/>
                      </a:cubicBezTo>
                      <a:cubicBezTo>
                        <a:pt x="30" y="265"/>
                        <a:pt x="30" y="265"/>
                        <a:pt x="30" y="265"/>
                      </a:cubicBezTo>
                      <a:cubicBezTo>
                        <a:pt x="13" y="265"/>
                        <a:pt x="0" y="278"/>
                        <a:pt x="0" y="295"/>
                      </a:cubicBezTo>
                      <a:cubicBezTo>
                        <a:pt x="0" y="312"/>
                        <a:pt x="13" y="325"/>
                        <a:pt x="30" y="325"/>
                      </a:cubicBezTo>
                      <a:cubicBezTo>
                        <a:pt x="709" y="325"/>
                        <a:pt x="709" y="325"/>
                        <a:pt x="709" y="325"/>
                      </a:cubicBezTo>
                      <a:cubicBezTo>
                        <a:pt x="709" y="335"/>
                        <a:pt x="709" y="335"/>
                        <a:pt x="709" y="335"/>
                      </a:cubicBezTo>
                      <a:cubicBezTo>
                        <a:pt x="709" y="352"/>
                        <a:pt x="722" y="365"/>
                        <a:pt x="739" y="365"/>
                      </a:cubicBezTo>
                      <a:cubicBezTo>
                        <a:pt x="1141" y="365"/>
                        <a:pt x="1141" y="365"/>
                        <a:pt x="1141" y="365"/>
                      </a:cubicBezTo>
                      <a:cubicBezTo>
                        <a:pt x="1158" y="365"/>
                        <a:pt x="1171" y="352"/>
                        <a:pt x="1171" y="335"/>
                      </a:cubicBezTo>
                      <a:cubicBezTo>
                        <a:pt x="1171" y="325"/>
                        <a:pt x="1171" y="325"/>
                        <a:pt x="1171" y="325"/>
                      </a:cubicBezTo>
                      <a:cubicBezTo>
                        <a:pt x="1850" y="325"/>
                        <a:pt x="1850" y="325"/>
                        <a:pt x="1850" y="325"/>
                      </a:cubicBezTo>
                      <a:cubicBezTo>
                        <a:pt x="1867" y="325"/>
                        <a:pt x="1880" y="312"/>
                        <a:pt x="1880" y="295"/>
                      </a:cubicBezTo>
                      <a:cubicBezTo>
                        <a:pt x="1880" y="278"/>
                        <a:pt x="1867" y="265"/>
                        <a:pt x="1850" y="265"/>
                      </a:cubicBezTo>
                      <a:cubicBezTo>
                        <a:pt x="1171" y="265"/>
                        <a:pt x="1171" y="265"/>
                        <a:pt x="1171" y="265"/>
                      </a:cubicBezTo>
                      <a:cubicBezTo>
                        <a:pt x="1171" y="205"/>
                        <a:pt x="1171" y="205"/>
                        <a:pt x="1171" y="205"/>
                      </a:cubicBezTo>
                      <a:lnTo>
                        <a:pt x="1850" y="20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23" name="Freeform 85"/>
                <p:cNvSpPr>
                  <a:spLocks/>
                </p:cNvSpPr>
                <p:nvPr/>
              </p:nvSpPr>
              <p:spPr bwMode="auto">
                <a:xfrm>
                  <a:off x="2413" y="738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24" name="Freeform 86"/>
                <p:cNvSpPr>
                  <a:spLocks noEditPoints="1"/>
                </p:cNvSpPr>
                <p:nvPr/>
              </p:nvSpPr>
              <p:spPr bwMode="auto">
                <a:xfrm>
                  <a:off x="5036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25" name="Freeform 87"/>
                <p:cNvSpPr>
                  <a:spLocks noEditPoints="1"/>
                </p:cNvSpPr>
                <p:nvPr/>
              </p:nvSpPr>
              <p:spPr bwMode="auto">
                <a:xfrm>
                  <a:off x="4531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241" name="Group 240"/>
            <p:cNvGrpSpPr/>
            <p:nvPr/>
          </p:nvGrpSpPr>
          <p:grpSpPr>
            <a:xfrm>
              <a:off x="6342297" y="2172225"/>
              <a:ext cx="1107429" cy="489386"/>
              <a:chOff x="4827158" y="2356514"/>
              <a:chExt cx="1191176" cy="526395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827158" y="2362209"/>
                <a:ext cx="1191176" cy="520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827158" y="2356514"/>
                <a:ext cx="788259" cy="49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Hadoop</a:t>
                </a:r>
                <a:br>
                  <a:rPr lang="en-US" sz="1200" b="1" dirty="0">
                    <a:solidFill>
                      <a:schemeClr val="bg1"/>
                    </a:solidFill>
                  </a:rPr>
                </a:br>
                <a:r>
                  <a:rPr lang="en-US" sz="1200" b="1" dirty="0">
                    <a:solidFill>
                      <a:schemeClr val="bg1"/>
                    </a:solidFill>
                  </a:rPr>
                  <a:t>Cluster</a:t>
                </a:r>
              </a:p>
            </p:txBody>
          </p:sp>
          <p:grpSp>
            <p:nvGrpSpPr>
              <p:cNvPr id="226" name="Group 74"/>
              <p:cNvGrpSpPr>
                <a:grpSpLocks noChangeAspect="1"/>
              </p:cNvGrpSpPr>
              <p:nvPr/>
            </p:nvGrpSpPr>
            <p:grpSpPr bwMode="auto">
              <a:xfrm>
                <a:off x="5583429" y="2483740"/>
                <a:ext cx="291126" cy="290476"/>
                <a:chOff x="2047" y="373"/>
                <a:chExt cx="3584" cy="35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7" name="Freeform 75"/>
                <p:cNvSpPr>
                  <a:spLocks noEditPoints="1"/>
                </p:cNvSpPr>
                <p:nvPr/>
              </p:nvSpPr>
              <p:spPr bwMode="auto">
                <a:xfrm>
                  <a:off x="2047" y="373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9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9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9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9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9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9"/>
                        <a:pt x="1880" y="89"/>
                        <a:pt x="1880" y="89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9"/>
                        <a:pt x="60" y="89"/>
                        <a:pt x="60" y="89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9"/>
                      </a:cubicBezTo>
                      <a:cubicBezTo>
                        <a:pt x="1820" y="356"/>
                        <a:pt x="1820" y="356"/>
                        <a:pt x="1820" y="3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28" name="Freeform 76"/>
                <p:cNvSpPr>
                  <a:spLocks/>
                </p:cNvSpPr>
                <p:nvPr/>
              </p:nvSpPr>
              <p:spPr bwMode="auto">
                <a:xfrm>
                  <a:off x="2413" y="169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29" name="Freeform 77"/>
                <p:cNvSpPr>
                  <a:spLocks noEditPoints="1"/>
                </p:cNvSpPr>
                <p:nvPr/>
              </p:nvSpPr>
              <p:spPr bwMode="auto">
                <a:xfrm>
                  <a:off x="5036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0" name="Freeform 78"/>
                <p:cNvSpPr>
                  <a:spLocks noEditPoints="1"/>
                </p:cNvSpPr>
                <p:nvPr/>
              </p:nvSpPr>
              <p:spPr bwMode="auto">
                <a:xfrm>
                  <a:off x="4531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1" name="Freeform 79"/>
                <p:cNvSpPr>
                  <a:spLocks noEditPoints="1"/>
                </p:cNvSpPr>
                <p:nvPr/>
              </p:nvSpPr>
              <p:spPr bwMode="auto">
                <a:xfrm>
                  <a:off x="2047" y="1334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2" name="Freeform 80"/>
                <p:cNvSpPr>
                  <a:spLocks/>
                </p:cNvSpPr>
                <p:nvPr/>
              </p:nvSpPr>
              <p:spPr bwMode="auto">
                <a:xfrm>
                  <a:off x="2413" y="265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3" name="Freeform 81"/>
                <p:cNvSpPr>
                  <a:spLocks noEditPoints="1"/>
                </p:cNvSpPr>
                <p:nvPr/>
              </p:nvSpPr>
              <p:spPr bwMode="auto">
                <a:xfrm>
                  <a:off x="5036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4" name="Freeform 82"/>
                <p:cNvSpPr>
                  <a:spLocks noEditPoints="1"/>
                </p:cNvSpPr>
                <p:nvPr/>
              </p:nvSpPr>
              <p:spPr bwMode="auto">
                <a:xfrm>
                  <a:off x="4531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5" name="Freeform 83"/>
                <p:cNvSpPr>
                  <a:spLocks noEditPoints="1"/>
                </p:cNvSpPr>
                <p:nvPr/>
              </p:nvSpPr>
              <p:spPr bwMode="auto">
                <a:xfrm>
                  <a:off x="2047" y="2294"/>
                  <a:ext cx="3584" cy="847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39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39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6" name="Freeform 84"/>
                <p:cNvSpPr>
                  <a:spLocks/>
                </p:cNvSpPr>
                <p:nvPr/>
              </p:nvSpPr>
              <p:spPr bwMode="auto">
                <a:xfrm>
                  <a:off x="2047" y="3255"/>
                  <a:ext cx="3584" cy="694"/>
                </a:xfrm>
                <a:custGeom>
                  <a:avLst/>
                  <a:gdLst>
                    <a:gd name="T0" fmla="*/ 1850 w 1880"/>
                    <a:gd name="T1" fmla="*/ 205 h 365"/>
                    <a:gd name="T2" fmla="*/ 1880 w 1880"/>
                    <a:gd name="T3" fmla="*/ 175 h 365"/>
                    <a:gd name="T4" fmla="*/ 1850 w 1880"/>
                    <a:gd name="T5" fmla="*/ 145 h 365"/>
                    <a:gd name="T6" fmla="*/ 1171 w 1880"/>
                    <a:gd name="T7" fmla="*/ 145 h 365"/>
                    <a:gd name="T8" fmla="*/ 1141 w 1880"/>
                    <a:gd name="T9" fmla="*/ 120 h 365"/>
                    <a:gd name="T10" fmla="*/ 1063 w 1880"/>
                    <a:gd name="T11" fmla="*/ 120 h 365"/>
                    <a:gd name="T12" fmla="*/ 1063 w 1880"/>
                    <a:gd name="T13" fmla="*/ 30 h 365"/>
                    <a:gd name="T14" fmla="*/ 1033 w 1880"/>
                    <a:gd name="T15" fmla="*/ 0 h 365"/>
                    <a:gd name="T16" fmla="*/ 1003 w 1880"/>
                    <a:gd name="T17" fmla="*/ 30 h 365"/>
                    <a:gd name="T18" fmla="*/ 1003 w 1880"/>
                    <a:gd name="T19" fmla="*/ 150 h 365"/>
                    <a:gd name="T20" fmla="*/ 1033 w 1880"/>
                    <a:gd name="T21" fmla="*/ 180 h 365"/>
                    <a:gd name="T22" fmla="*/ 1111 w 1880"/>
                    <a:gd name="T23" fmla="*/ 180 h 365"/>
                    <a:gd name="T24" fmla="*/ 1111 w 1880"/>
                    <a:gd name="T25" fmla="*/ 305 h 365"/>
                    <a:gd name="T26" fmla="*/ 769 w 1880"/>
                    <a:gd name="T27" fmla="*/ 305 h 365"/>
                    <a:gd name="T28" fmla="*/ 769 w 1880"/>
                    <a:gd name="T29" fmla="*/ 180 h 365"/>
                    <a:gd name="T30" fmla="*/ 913 w 1880"/>
                    <a:gd name="T31" fmla="*/ 180 h 365"/>
                    <a:gd name="T32" fmla="*/ 943 w 1880"/>
                    <a:gd name="T33" fmla="*/ 150 h 365"/>
                    <a:gd name="T34" fmla="*/ 913 w 1880"/>
                    <a:gd name="T35" fmla="*/ 120 h 365"/>
                    <a:gd name="T36" fmla="*/ 877 w 1880"/>
                    <a:gd name="T37" fmla="*/ 120 h 365"/>
                    <a:gd name="T38" fmla="*/ 877 w 1880"/>
                    <a:gd name="T39" fmla="*/ 30 h 365"/>
                    <a:gd name="T40" fmla="*/ 847 w 1880"/>
                    <a:gd name="T41" fmla="*/ 0 h 365"/>
                    <a:gd name="T42" fmla="*/ 817 w 1880"/>
                    <a:gd name="T43" fmla="*/ 30 h 365"/>
                    <a:gd name="T44" fmla="*/ 817 w 1880"/>
                    <a:gd name="T45" fmla="*/ 120 h 365"/>
                    <a:gd name="T46" fmla="*/ 739 w 1880"/>
                    <a:gd name="T47" fmla="*/ 120 h 365"/>
                    <a:gd name="T48" fmla="*/ 709 w 1880"/>
                    <a:gd name="T49" fmla="*/ 145 h 365"/>
                    <a:gd name="T50" fmla="*/ 30 w 1880"/>
                    <a:gd name="T51" fmla="*/ 145 h 365"/>
                    <a:gd name="T52" fmla="*/ 0 w 1880"/>
                    <a:gd name="T53" fmla="*/ 175 h 365"/>
                    <a:gd name="T54" fmla="*/ 30 w 1880"/>
                    <a:gd name="T55" fmla="*/ 205 h 365"/>
                    <a:gd name="T56" fmla="*/ 709 w 1880"/>
                    <a:gd name="T57" fmla="*/ 205 h 365"/>
                    <a:gd name="T58" fmla="*/ 709 w 1880"/>
                    <a:gd name="T59" fmla="*/ 265 h 365"/>
                    <a:gd name="T60" fmla="*/ 30 w 1880"/>
                    <a:gd name="T61" fmla="*/ 265 h 365"/>
                    <a:gd name="T62" fmla="*/ 0 w 1880"/>
                    <a:gd name="T63" fmla="*/ 295 h 365"/>
                    <a:gd name="T64" fmla="*/ 30 w 1880"/>
                    <a:gd name="T65" fmla="*/ 325 h 365"/>
                    <a:gd name="T66" fmla="*/ 709 w 1880"/>
                    <a:gd name="T67" fmla="*/ 325 h 365"/>
                    <a:gd name="T68" fmla="*/ 709 w 1880"/>
                    <a:gd name="T69" fmla="*/ 335 h 365"/>
                    <a:gd name="T70" fmla="*/ 739 w 1880"/>
                    <a:gd name="T71" fmla="*/ 365 h 365"/>
                    <a:gd name="T72" fmla="*/ 1141 w 1880"/>
                    <a:gd name="T73" fmla="*/ 365 h 365"/>
                    <a:gd name="T74" fmla="*/ 1171 w 1880"/>
                    <a:gd name="T75" fmla="*/ 335 h 365"/>
                    <a:gd name="T76" fmla="*/ 1171 w 1880"/>
                    <a:gd name="T77" fmla="*/ 325 h 365"/>
                    <a:gd name="T78" fmla="*/ 1850 w 1880"/>
                    <a:gd name="T79" fmla="*/ 325 h 365"/>
                    <a:gd name="T80" fmla="*/ 1880 w 1880"/>
                    <a:gd name="T81" fmla="*/ 295 h 365"/>
                    <a:gd name="T82" fmla="*/ 1850 w 1880"/>
                    <a:gd name="T83" fmla="*/ 265 h 365"/>
                    <a:gd name="T84" fmla="*/ 1171 w 1880"/>
                    <a:gd name="T85" fmla="*/ 265 h 365"/>
                    <a:gd name="T86" fmla="*/ 1171 w 1880"/>
                    <a:gd name="T87" fmla="*/ 205 h 365"/>
                    <a:gd name="T88" fmla="*/ 1850 w 1880"/>
                    <a:gd name="T89" fmla="*/ 20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880" h="365">
                      <a:moveTo>
                        <a:pt x="1850" y="205"/>
                      </a:moveTo>
                      <a:cubicBezTo>
                        <a:pt x="1867" y="205"/>
                        <a:pt x="1880" y="192"/>
                        <a:pt x="1880" y="175"/>
                      </a:cubicBezTo>
                      <a:cubicBezTo>
                        <a:pt x="1880" y="158"/>
                        <a:pt x="1867" y="145"/>
                        <a:pt x="1850" y="145"/>
                      </a:cubicBezTo>
                      <a:cubicBezTo>
                        <a:pt x="1171" y="145"/>
                        <a:pt x="1171" y="145"/>
                        <a:pt x="1171" y="145"/>
                      </a:cubicBezTo>
                      <a:cubicBezTo>
                        <a:pt x="1169" y="131"/>
                        <a:pt x="1156" y="120"/>
                        <a:pt x="1141" y="120"/>
                      </a:cubicBezTo>
                      <a:cubicBezTo>
                        <a:pt x="1063" y="120"/>
                        <a:pt x="1063" y="120"/>
                        <a:pt x="1063" y="120"/>
                      </a:cubicBezTo>
                      <a:cubicBezTo>
                        <a:pt x="1063" y="30"/>
                        <a:pt x="1063" y="30"/>
                        <a:pt x="1063" y="30"/>
                      </a:cubicBezTo>
                      <a:cubicBezTo>
                        <a:pt x="1063" y="13"/>
                        <a:pt x="1049" y="0"/>
                        <a:pt x="1033" y="0"/>
                      </a:cubicBezTo>
                      <a:cubicBezTo>
                        <a:pt x="1016" y="0"/>
                        <a:pt x="1003" y="13"/>
                        <a:pt x="1003" y="30"/>
                      </a:cubicBezTo>
                      <a:cubicBezTo>
                        <a:pt x="1003" y="150"/>
                        <a:pt x="1003" y="150"/>
                        <a:pt x="1003" y="150"/>
                      </a:cubicBezTo>
                      <a:cubicBezTo>
                        <a:pt x="1003" y="166"/>
                        <a:pt x="1016" y="180"/>
                        <a:pt x="1033" y="180"/>
                      </a:cubicBezTo>
                      <a:cubicBezTo>
                        <a:pt x="1111" y="180"/>
                        <a:pt x="1111" y="180"/>
                        <a:pt x="1111" y="180"/>
                      </a:cubicBezTo>
                      <a:cubicBezTo>
                        <a:pt x="1111" y="305"/>
                        <a:pt x="1111" y="305"/>
                        <a:pt x="1111" y="305"/>
                      </a:cubicBezTo>
                      <a:cubicBezTo>
                        <a:pt x="769" y="305"/>
                        <a:pt x="769" y="305"/>
                        <a:pt x="769" y="305"/>
                      </a:cubicBezTo>
                      <a:cubicBezTo>
                        <a:pt x="769" y="180"/>
                        <a:pt x="769" y="180"/>
                        <a:pt x="769" y="180"/>
                      </a:cubicBezTo>
                      <a:cubicBezTo>
                        <a:pt x="913" y="180"/>
                        <a:pt x="913" y="180"/>
                        <a:pt x="913" y="180"/>
                      </a:cubicBezTo>
                      <a:cubicBezTo>
                        <a:pt x="929" y="180"/>
                        <a:pt x="943" y="166"/>
                        <a:pt x="943" y="150"/>
                      </a:cubicBezTo>
                      <a:cubicBezTo>
                        <a:pt x="943" y="133"/>
                        <a:pt x="929" y="120"/>
                        <a:pt x="913" y="120"/>
                      </a:cubicBezTo>
                      <a:cubicBezTo>
                        <a:pt x="877" y="120"/>
                        <a:pt x="877" y="120"/>
                        <a:pt x="877" y="120"/>
                      </a:cubicBezTo>
                      <a:cubicBezTo>
                        <a:pt x="877" y="30"/>
                        <a:pt x="877" y="30"/>
                        <a:pt x="877" y="30"/>
                      </a:cubicBezTo>
                      <a:cubicBezTo>
                        <a:pt x="877" y="13"/>
                        <a:pt x="864" y="0"/>
                        <a:pt x="847" y="0"/>
                      </a:cubicBezTo>
                      <a:cubicBezTo>
                        <a:pt x="831" y="0"/>
                        <a:pt x="817" y="13"/>
                        <a:pt x="817" y="30"/>
                      </a:cubicBezTo>
                      <a:cubicBezTo>
                        <a:pt x="817" y="120"/>
                        <a:pt x="817" y="120"/>
                        <a:pt x="817" y="120"/>
                      </a:cubicBezTo>
                      <a:cubicBezTo>
                        <a:pt x="739" y="120"/>
                        <a:pt x="739" y="120"/>
                        <a:pt x="739" y="120"/>
                      </a:cubicBezTo>
                      <a:cubicBezTo>
                        <a:pt x="724" y="120"/>
                        <a:pt x="711" y="131"/>
                        <a:pt x="709" y="145"/>
                      </a:cubicBezTo>
                      <a:cubicBezTo>
                        <a:pt x="30" y="145"/>
                        <a:pt x="30" y="145"/>
                        <a:pt x="30" y="145"/>
                      </a:cubicBezTo>
                      <a:cubicBezTo>
                        <a:pt x="13" y="145"/>
                        <a:pt x="0" y="158"/>
                        <a:pt x="0" y="175"/>
                      </a:cubicBezTo>
                      <a:cubicBezTo>
                        <a:pt x="0" y="192"/>
                        <a:pt x="13" y="205"/>
                        <a:pt x="30" y="205"/>
                      </a:cubicBezTo>
                      <a:cubicBezTo>
                        <a:pt x="709" y="205"/>
                        <a:pt x="709" y="205"/>
                        <a:pt x="709" y="205"/>
                      </a:cubicBezTo>
                      <a:cubicBezTo>
                        <a:pt x="709" y="265"/>
                        <a:pt x="709" y="265"/>
                        <a:pt x="709" y="265"/>
                      </a:cubicBezTo>
                      <a:cubicBezTo>
                        <a:pt x="30" y="265"/>
                        <a:pt x="30" y="265"/>
                        <a:pt x="30" y="265"/>
                      </a:cubicBezTo>
                      <a:cubicBezTo>
                        <a:pt x="13" y="265"/>
                        <a:pt x="0" y="278"/>
                        <a:pt x="0" y="295"/>
                      </a:cubicBezTo>
                      <a:cubicBezTo>
                        <a:pt x="0" y="312"/>
                        <a:pt x="13" y="325"/>
                        <a:pt x="30" y="325"/>
                      </a:cubicBezTo>
                      <a:cubicBezTo>
                        <a:pt x="709" y="325"/>
                        <a:pt x="709" y="325"/>
                        <a:pt x="709" y="325"/>
                      </a:cubicBezTo>
                      <a:cubicBezTo>
                        <a:pt x="709" y="335"/>
                        <a:pt x="709" y="335"/>
                        <a:pt x="709" y="335"/>
                      </a:cubicBezTo>
                      <a:cubicBezTo>
                        <a:pt x="709" y="352"/>
                        <a:pt x="722" y="365"/>
                        <a:pt x="739" y="365"/>
                      </a:cubicBezTo>
                      <a:cubicBezTo>
                        <a:pt x="1141" y="365"/>
                        <a:pt x="1141" y="365"/>
                        <a:pt x="1141" y="365"/>
                      </a:cubicBezTo>
                      <a:cubicBezTo>
                        <a:pt x="1158" y="365"/>
                        <a:pt x="1171" y="352"/>
                        <a:pt x="1171" y="335"/>
                      </a:cubicBezTo>
                      <a:cubicBezTo>
                        <a:pt x="1171" y="325"/>
                        <a:pt x="1171" y="325"/>
                        <a:pt x="1171" y="325"/>
                      </a:cubicBezTo>
                      <a:cubicBezTo>
                        <a:pt x="1850" y="325"/>
                        <a:pt x="1850" y="325"/>
                        <a:pt x="1850" y="325"/>
                      </a:cubicBezTo>
                      <a:cubicBezTo>
                        <a:pt x="1867" y="325"/>
                        <a:pt x="1880" y="312"/>
                        <a:pt x="1880" y="295"/>
                      </a:cubicBezTo>
                      <a:cubicBezTo>
                        <a:pt x="1880" y="278"/>
                        <a:pt x="1867" y="265"/>
                        <a:pt x="1850" y="265"/>
                      </a:cubicBezTo>
                      <a:cubicBezTo>
                        <a:pt x="1171" y="265"/>
                        <a:pt x="1171" y="265"/>
                        <a:pt x="1171" y="265"/>
                      </a:cubicBezTo>
                      <a:cubicBezTo>
                        <a:pt x="1171" y="205"/>
                        <a:pt x="1171" y="205"/>
                        <a:pt x="1171" y="205"/>
                      </a:cubicBezTo>
                      <a:lnTo>
                        <a:pt x="1850" y="20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7" name="Freeform 85"/>
                <p:cNvSpPr>
                  <a:spLocks/>
                </p:cNvSpPr>
                <p:nvPr/>
              </p:nvSpPr>
              <p:spPr bwMode="auto">
                <a:xfrm>
                  <a:off x="2413" y="738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8" name="Freeform 86"/>
                <p:cNvSpPr>
                  <a:spLocks noEditPoints="1"/>
                </p:cNvSpPr>
                <p:nvPr/>
              </p:nvSpPr>
              <p:spPr bwMode="auto">
                <a:xfrm>
                  <a:off x="5036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39" name="Freeform 87"/>
                <p:cNvSpPr>
                  <a:spLocks noEditPoints="1"/>
                </p:cNvSpPr>
                <p:nvPr/>
              </p:nvSpPr>
              <p:spPr bwMode="auto">
                <a:xfrm>
                  <a:off x="4531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243" name="Group 242"/>
            <p:cNvGrpSpPr/>
            <p:nvPr/>
          </p:nvGrpSpPr>
          <p:grpSpPr>
            <a:xfrm>
              <a:off x="7724779" y="2163937"/>
              <a:ext cx="592347" cy="484091"/>
              <a:chOff x="4912234" y="3784600"/>
              <a:chExt cx="637142" cy="520700"/>
            </a:xfrm>
          </p:grpSpPr>
          <p:sp>
            <p:nvSpPr>
              <p:cNvPr id="244" name="Rectangle 243"/>
              <p:cNvSpPr/>
              <p:nvPr/>
            </p:nvSpPr>
            <p:spPr>
              <a:xfrm>
                <a:off x="4912234" y="3784600"/>
                <a:ext cx="637142" cy="52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4912235" y="3871359"/>
                <a:ext cx="533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PDI</a:t>
                </a: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7724779" y="4709073"/>
              <a:ext cx="1174950" cy="484092"/>
              <a:chOff x="3354704" y="5073650"/>
              <a:chExt cx="1263804" cy="52070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3354704" y="5073650"/>
                <a:ext cx="1263804" cy="52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3354704" y="5091639"/>
                <a:ext cx="956039" cy="496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Existing ETI Tool</a:t>
                </a:r>
              </a:p>
            </p:txBody>
          </p:sp>
          <p:sp>
            <p:nvSpPr>
              <p:cNvPr id="249" name="Freeform 37"/>
              <p:cNvSpPr>
                <a:spLocks noEditPoints="1"/>
              </p:cNvSpPr>
              <p:nvPr/>
            </p:nvSpPr>
            <p:spPr bwMode="auto">
              <a:xfrm>
                <a:off x="4208779" y="5219662"/>
                <a:ext cx="231752" cy="266738"/>
              </a:xfrm>
              <a:custGeom>
                <a:avLst/>
                <a:gdLst>
                  <a:gd name="T0" fmla="*/ 1792 w 1792"/>
                  <a:gd name="T1" fmla="*/ 245 h 2068"/>
                  <a:gd name="T2" fmla="*/ 1704 w 1792"/>
                  <a:gd name="T3" fmla="*/ 0 h 2068"/>
                  <a:gd name="T4" fmla="*/ 430 w 1792"/>
                  <a:gd name="T5" fmla="*/ 89 h 2068"/>
                  <a:gd name="T6" fmla="*/ 303 w 1792"/>
                  <a:gd name="T7" fmla="*/ 206 h 2068"/>
                  <a:gd name="T8" fmla="*/ 215 w 1792"/>
                  <a:gd name="T9" fmla="*/ 411 h 2068"/>
                  <a:gd name="T10" fmla="*/ 4 w 1792"/>
                  <a:gd name="T11" fmla="*/ 500 h 2068"/>
                  <a:gd name="T12" fmla="*/ 498 w 1792"/>
                  <a:gd name="T13" fmla="*/ 2048 h 2068"/>
                  <a:gd name="T14" fmla="*/ 702 w 1792"/>
                  <a:gd name="T15" fmla="*/ 2018 h 2068"/>
                  <a:gd name="T16" fmla="*/ 528 w 1792"/>
                  <a:gd name="T17" fmla="*/ 1988 h 2068"/>
                  <a:gd name="T18" fmla="*/ 439 w 1792"/>
                  <a:gd name="T19" fmla="*/ 1524 h 2068"/>
                  <a:gd name="T20" fmla="*/ 64 w 1792"/>
                  <a:gd name="T21" fmla="*/ 500 h 2068"/>
                  <a:gd name="T22" fmla="*/ 1278 w 1792"/>
                  <a:gd name="T23" fmla="*/ 471 h 2068"/>
                  <a:gd name="T24" fmla="*/ 1306 w 1792"/>
                  <a:gd name="T25" fmla="*/ 1959 h 2068"/>
                  <a:gd name="T26" fmla="*/ 778 w 1792"/>
                  <a:gd name="T27" fmla="*/ 1988 h 2068"/>
                  <a:gd name="T28" fmla="*/ 778 w 1792"/>
                  <a:gd name="T29" fmla="*/ 2048 h 2068"/>
                  <a:gd name="T30" fmla="*/ 1366 w 1792"/>
                  <a:gd name="T31" fmla="*/ 1959 h 2068"/>
                  <a:gd name="T32" fmla="*/ 1488 w 1792"/>
                  <a:gd name="T33" fmla="*/ 1842 h 2068"/>
                  <a:gd name="T34" fmla="*/ 1577 w 1792"/>
                  <a:gd name="T35" fmla="*/ 1637 h 2068"/>
                  <a:gd name="T36" fmla="*/ 1792 w 1792"/>
                  <a:gd name="T37" fmla="*/ 1548 h 2068"/>
                  <a:gd name="T38" fmla="*/ 1762 w 1792"/>
                  <a:gd name="T39" fmla="*/ 319 h 2068"/>
                  <a:gd name="T40" fmla="*/ 1732 w 1792"/>
                  <a:gd name="T41" fmla="*/ 1548 h 2068"/>
                  <a:gd name="T42" fmla="*/ 1577 w 1792"/>
                  <a:gd name="T43" fmla="*/ 1577 h 2068"/>
                  <a:gd name="T44" fmla="*/ 1488 w 1792"/>
                  <a:gd name="T45" fmla="*/ 206 h 2068"/>
                  <a:gd name="T46" fmla="*/ 490 w 1792"/>
                  <a:gd name="T47" fmla="*/ 89 h 2068"/>
                  <a:gd name="T48" fmla="*/ 1704 w 1792"/>
                  <a:gd name="T49" fmla="*/ 60 h 2068"/>
                  <a:gd name="T50" fmla="*/ 1732 w 1792"/>
                  <a:gd name="T51" fmla="*/ 245 h 2068"/>
                  <a:gd name="T52" fmla="*/ 439 w 1792"/>
                  <a:gd name="T53" fmla="*/ 1584 h 2068"/>
                  <a:gd name="T54" fmla="*/ 468 w 1792"/>
                  <a:gd name="T55" fmla="*/ 1945 h 2068"/>
                  <a:gd name="T56" fmla="*/ 439 w 1792"/>
                  <a:gd name="T57" fmla="*/ 1584 h 2068"/>
                  <a:gd name="T58" fmla="*/ 1517 w 1792"/>
                  <a:gd name="T59" fmla="*/ 294 h 2068"/>
                  <a:gd name="T60" fmla="*/ 1488 w 1792"/>
                  <a:gd name="T61" fmla="*/ 1782 h 2068"/>
                  <a:gd name="T62" fmla="*/ 1366 w 1792"/>
                  <a:gd name="T63" fmla="*/ 500 h 2068"/>
                  <a:gd name="T64" fmla="*/ 275 w 1792"/>
                  <a:gd name="T65" fmla="*/ 411 h 2068"/>
                  <a:gd name="T66" fmla="*/ 303 w 1792"/>
                  <a:gd name="T67" fmla="*/ 266 h 20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92" h="2068">
                    <a:moveTo>
                      <a:pt x="1762" y="275"/>
                    </a:moveTo>
                    <a:cubicBezTo>
                      <a:pt x="1779" y="275"/>
                      <a:pt x="1792" y="262"/>
                      <a:pt x="1792" y="245"/>
                    </a:cubicBezTo>
                    <a:cubicBezTo>
                      <a:pt x="1792" y="89"/>
                      <a:pt x="1792" y="89"/>
                      <a:pt x="1792" y="89"/>
                    </a:cubicBezTo>
                    <a:cubicBezTo>
                      <a:pt x="1792" y="40"/>
                      <a:pt x="1753" y="0"/>
                      <a:pt x="1704" y="0"/>
                    </a:cubicBezTo>
                    <a:cubicBezTo>
                      <a:pt x="519" y="0"/>
                      <a:pt x="519" y="0"/>
                      <a:pt x="519" y="0"/>
                    </a:cubicBezTo>
                    <a:cubicBezTo>
                      <a:pt x="470" y="0"/>
                      <a:pt x="430" y="40"/>
                      <a:pt x="430" y="89"/>
                    </a:cubicBezTo>
                    <a:cubicBezTo>
                      <a:pt x="430" y="206"/>
                      <a:pt x="430" y="206"/>
                      <a:pt x="430" y="206"/>
                    </a:cubicBezTo>
                    <a:cubicBezTo>
                      <a:pt x="303" y="206"/>
                      <a:pt x="303" y="206"/>
                      <a:pt x="303" y="206"/>
                    </a:cubicBezTo>
                    <a:cubicBezTo>
                      <a:pt x="254" y="206"/>
                      <a:pt x="215" y="245"/>
                      <a:pt x="215" y="294"/>
                    </a:cubicBezTo>
                    <a:cubicBezTo>
                      <a:pt x="215" y="411"/>
                      <a:pt x="215" y="411"/>
                      <a:pt x="215" y="411"/>
                    </a:cubicBezTo>
                    <a:cubicBezTo>
                      <a:pt x="93" y="411"/>
                      <a:pt x="93" y="411"/>
                      <a:pt x="93" y="411"/>
                    </a:cubicBezTo>
                    <a:cubicBezTo>
                      <a:pt x="44" y="411"/>
                      <a:pt x="4" y="451"/>
                      <a:pt x="4" y="500"/>
                    </a:cubicBezTo>
                    <a:cubicBezTo>
                      <a:pt x="4" y="1608"/>
                      <a:pt x="0" y="1563"/>
                      <a:pt x="13" y="1575"/>
                    </a:cubicBezTo>
                    <a:cubicBezTo>
                      <a:pt x="506" y="2068"/>
                      <a:pt x="480" y="2048"/>
                      <a:pt x="498" y="2048"/>
                    </a:cubicBezTo>
                    <a:cubicBezTo>
                      <a:pt x="672" y="2048"/>
                      <a:pt x="672" y="2048"/>
                      <a:pt x="672" y="2048"/>
                    </a:cubicBezTo>
                    <a:cubicBezTo>
                      <a:pt x="688" y="2048"/>
                      <a:pt x="702" y="2034"/>
                      <a:pt x="702" y="2018"/>
                    </a:cubicBezTo>
                    <a:cubicBezTo>
                      <a:pt x="702" y="2001"/>
                      <a:pt x="688" y="1988"/>
                      <a:pt x="672" y="1988"/>
                    </a:cubicBezTo>
                    <a:cubicBezTo>
                      <a:pt x="528" y="1988"/>
                      <a:pt x="528" y="1988"/>
                      <a:pt x="528" y="1988"/>
                    </a:cubicBezTo>
                    <a:cubicBezTo>
                      <a:pt x="528" y="1613"/>
                      <a:pt x="528" y="1613"/>
                      <a:pt x="528" y="1613"/>
                    </a:cubicBezTo>
                    <a:cubicBezTo>
                      <a:pt x="528" y="1564"/>
                      <a:pt x="488" y="1524"/>
                      <a:pt x="439" y="1524"/>
                    </a:cubicBezTo>
                    <a:cubicBezTo>
                      <a:pt x="64" y="1524"/>
                      <a:pt x="64" y="1524"/>
                      <a:pt x="64" y="1524"/>
                    </a:cubicBezTo>
                    <a:cubicBezTo>
                      <a:pt x="64" y="500"/>
                      <a:pt x="64" y="500"/>
                      <a:pt x="64" y="500"/>
                    </a:cubicBezTo>
                    <a:cubicBezTo>
                      <a:pt x="64" y="484"/>
                      <a:pt x="77" y="471"/>
                      <a:pt x="93" y="471"/>
                    </a:cubicBezTo>
                    <a:cubicBezTo>
                      <a:pt x="146" y="471"/>
                      <a:pt x="1234" y="471"/>
                      <a:pt x="1278" y="471"/>
                    </a:cubicBezTo>
                    <a:cubicBezTo>
                      <a:pt x="1294" y="471"/>
                      <a:pt x="1306" y="484"/>
                      <a:pt x="1306" y="500"/>
                    </a:cubicBezTo>
                    <a:cubicBezTo>
                      <a:pt x="1306" y="507"/>
                      <a:pt x="1306" y="1907"/>
                      <a:pt x="1306" y="1959"/>
                    </a:cubicBezTo>
                    <a:cubicBezTo>
                      <a:pt x="1306" y="1975"/>
                      <a:pt x="1294" y="1988"/>
                      <a:pt x="1278" y="1988"/>
                    </a:cubicBezTo>
                    <a:cubicBezTo>
                      <a:pt x="778" y="1988"/>
                      <a:pt x="778" y="1988"/>
                      <a:pt x="778" y="1988"/>
                    </a:cubicBezTo>
                    <a:cubicBezTo>
                      <a:pt x="762" y="1988"/>
                      <a:pt x="748" y="2001"/>
                      <a:pt x="748" y="2018"/>
                    </a:cubicBezTo>
                    <a:cubicBezTo>
                      <a:pt x="748" y="2034"/>
                      <a:pt x="762" y="2048"/>
                      <a:pt x="778" y="2048"/>
                    </a:cubicBezTo>
                    <a:cubicBezTo>
                      <a:pt x="1278" y="2048"/>
                      <a:pt x="1278" y="2048"/>
                      <a:pt x="1278" y="2048"/>
                    </a:cubicBezTo>
                    <a:cubicBezTo>
                      <a:pt x="1327" y="2048"/>
                      <a:pt x="1366" y="2008"/>
                      <a:pt x="1366" y="1959"/>
                    </a:cubicBezTo>
                    <a:cubicBezTo>
                      <a:pt x="1366" y="1842"/>
                      <a:pt x="1366" y="1842"/>
                      <a:pt x="1366" y="1842"/>
                    </a:cubicBezTo>
                    <a:cubicBezTo>
                      <a:pt x="1488" y="1842"/>
                      <a:pt x="1488" y="1842"/>
                      <a:pt x="1488" y="1842"/>
                    </a:cubicBezTo>
                    <a:cubicBezTo>
                      <a:pt x="1537" y="1842"/>
                      <a:pt x="1577" y="1802"/>
                      <a:pt x="1577" y="1753"/>
                    </a:cubicBezTo>
                    <a:cubicBezTo>
                      <a:pt x="1577" y="1637"/>
                      <a:pt x="1577" y="1637"/>
                      <a:pt x="1577" y="1637"/>
                    </a:cubicBezTo>
                    <a:cubicBezTo>
                      <a:pt x="1704" y="1637"/>
                      <a:pt x="1704" y="1637"/>
                      <a:pt x="1704" y="1637"/>
                    </a:cubicBezTo>
                    <a:cubicBezTo>
                      <a:pt x="1753" y="1637"/>
                      <a:pt x="1792" y="1597"/>
                      <a:pt x="1792" y="1548"/>
                    </a:cubicBezTo>
                    <a:cubicBezTo>
                      <a:pt x="1792" y="349"/>
                      <a:pt x="1792" y="349"/>
                      <a:pt x="1792" y="349"/>
                    </a:cubicBezTo>
                    <a:cubicBezTo>
                      <a:pt x="1792" y="333"/>
                      <a:pt x="1779" y="319"/>
                      <a:pt x="1762" y="319"/>
                    </a:cubicBezTo>
                    <a:cubicBezTo>
                      <a:pt x="1746" y="319"/>
                      <a:pt x="1732" y="333"/>
                      <a:pt x="1732" y="349"/>
                    </a:cubicBezTo>
                    <a:cubicBezTo>
                      <a:pt x="1732" y="1548"/>
                      <a:pt x="1732" y="1548"/>
                      <a:pt x="1732" y="1548"/>
                    </a:cubicBezTo>
                    <a:cubicBezTo>
                      <a:pt x="1732" y="1564"/>
                      <a:pt x="1720" y="1577"/>
                      <a:pt x="1704" y="1577"/>
                    </a:cubicBezTo>
                    <a:cubicBezTo>
                      <a:pt x="1577" y="1577"/>
                      <a:pt x="1577" y="1577"/>
                      <a:pt x="1577" y="1577"/>
                    </a:cubicBezTo>
                    <a:cubicBezTo>
                      <a:pt x="1577" y="294"/>
                      <a:pt x="1577" y="294"/>
                      <a:pt x="1577" y="294"/>
                    </a:cubicBezTo>
                    <a:cubicBezTo>
                      <a:pt x="1577" y="245"/>
                      <a:pt x="1537" y="206"/>
                      <a:pt x="1488" y="206"/>
                    </a:cubicBezTo>
                    <a:cubicBezTo>
                      <a:pt x="490" y="206"/>
                      <a:pt x="490" y="206"/>
                      <a:pt x="490" y="206"/>
                    </a:cubicBezTo>
                    <a:cubicBezTo>
                      <a:pt x="490" y="89"/>
                      <a:pt x="490" y="89"/>
                      <a:pt x="490" y="89"/>
                    </a:cubicBezTo>
                    <a:cubicBezTo>
                      <a:pt x="490" y="73"/>
                      <a:pt x="503" y="60"/>
                      <a:pt x="519" y="60"/>
                    </a:cubicBezTo>
                    <a:cubicBezTo>
                      <a:pt x="1704" y="60"/>
                      <a:pt x="1704" y="60"/>
                      <a:pt x="1704" y="60"/>
                    </a:cubicBezTo>
                    <a:cubicBezTo>
                      <a:pt x="1720" y="60"/>
                      <a:pt x="1732" y="73"/>
                      <a:pt x="1732" y="89"/>
                    </a:cubicBezTo>
                    <a:cubicBezTo>
                      <a:pt x="1732" y="245"/>
                      <a:pt x="1732" y="245"/>
                      <a:pt x="1732" y="245"/>
                    </a:cubicBezTo>
                    <a:cubicBezTo>
                      <a:pt x="1732" y="262"/>
                      <a:pt x="1746" y="275"/>
                      <a:pt x="1762" y="275"/>
                    </a:cubicBezTo>
                    <a:close/>
                    <a:moveTo>
                      <a:pt x="439" y="1584"/>
                    </a:moveTo>
                    <a:cubicBezTo>
                      <a:pt x="455" y="1584"/>
                      <a:pt x="468" y="1597"/>
                      <a:pt x="468" y="1613"/>
                    </a:cubicBezTo>
                    <a:cubicBezTo>
                      <a:pt x="468" y="1945"/>
                      <a:pt x="468" y="1945"/>
                      <a:pt x="468" y="1945"/>
                    </a:cubicBezTo>
                    <a:cubicBezTo>
                      <a:pt x="458" y="1935"/>
                      <a:pt x="150" y="1628"/>
                      <a:pt x="107" y="1584"/>
                    </a:cubicBezTo>
                    <a:cubicBezTo>
                      <a:pt x="439" y="1584"/>
                      <a:pt x="439" y="1584"/>
                      <a:pt x="439" y="1584"/>
                    </a:cubicBezTo>
                    <a:close/>
                    <a:moveTo>
                      <a:pt x="1488" y="266"/>
                    </a:moveTo>
                    <a:cubicBezTo>
                      <a:pt x="1504" y="266"/>
                      <a:pt x="1517" y="279"/>
                      <a:pt x="1517" y="294"/>
                    </a:cubicBezTo>
                    <a:cubicBezTo>
                      <a:pt x="1517" y="302"/>
                      <a:pt x="1517" y="1701"/>
                      <a:pt x="1517" y="1753"/>
                    </a:cubicBezTo>
                    <a:cubicBezTo>
                      <a:pt x="1517" y="1769"/>
                      <a:pt x="1504" y="1782"/>
                      <a:pt x="1488" y="1782"/>
                    </a:cubicBezTo>
                    <a:cubicBezTo>
                      <a:pt x="1366" y="1782"/>
                      <a:pt x="1366" y="1782"/>
                      <a:pt x="1366" y="1782"/>
                    </a:cubicBezTo>
                    <a:cubicBezTo>
                      <a:pt x="1366" y="500"/>
                      <a:pt x="1366" y="500"/>
                      <a:pt x="1366" y="500"/>
                    </a:cubicBezTo>
                    <a:cubicBezTo>
                      <a:pt x="1366" y="451"/>
                      <a:pt x="1327" y="411"/>
                      <a:pt x="1278" y="411"/>
                    </a:cubicBezTo>
                    <a:cubicBezTo>
                      <a:pt x="275" y="411"/>
                      <a:pt x="275" y="411"/>
                      <a:pt x="275" y="411"/>
                    </a:cubicBezTo>
                    <a:cubicBezTo>
                      <a:pt x="275" y="294"/>
                      <a:pt x="275" y="294"/>
                      <a:pt x="275" y="294"/>
                    </a:cubicBezTo>
                    <a:cubicBezTo>
                      <a:pt x="275" y="279"/>
                      <a:pt x="288" y="266"/>
                      <a:pt x="303" y="266"/>
                    </a:cubicBezTo>
                    <a:cubicBezTo>
                      <a:pt x="344" y="266"/>
                      <a:pt x="1448" y="266"/>
                      <a:pt x="1488" y="266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7468395" y="1422563"/>
              <a:ext cx="1107429" cy="484091"/>
              <a:chOff x="4823732" y="5133685"/>
              <a:chExt cx="1191176" cy="5207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4823732" y="5133685"/>
                <a:ext cx="1191176" cy="520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4823732" y="5235285"/>
                <a:ext cx="695914" cy="297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NoSQL</a:t>
                </a:r>
              </a:p>
            </p:txBody>
          </p:sp>
          <p:grpSp>
            <p:nvGrpSpPr>
              <p:cNvPr id="253" name="Group 74"/>
              <p:cNvGrpSpPr>
                <a:grpSpLocks noChangeAspect="1"/>
              </p:cNvGrpSpPr>
              <p:nvPr/>
            </p:nvGrpSpPr>
            <p:grpSpPr bwMode="auto">
              <a:xfrm>
                <a:off x="5478269" y="5247829"/>
                <a:ext cx="291126" cy="290476"/>
                <a:chOff x="2047" y="373"/>
                <a:chExt cx="3584" cy="35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54" name="Freeform 75"/>
                <p:cNvSpPr>
                  <a:spLocks noEditPoints="1"/>
                </p:cNvSpPr>
                <p:nvPr/>
              </p:nvSpPr>
              <p:spPr bwMode="auto">
                <a:xfrm>
                  <a:off x="2047" y="373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9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9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9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9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9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9"/>
                        <a:pt x="1880" y="89"/>
                        <a:pt x="1880" y="89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9"/>
                        <a:pt x="60" y="89"/>
                        <a:pt x="60" y="89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9"/>
                      </a:cubicBezTo>
                      <a:cubicBezTo>
                        <a:pt x="1820" y="356"/>
                        <a:pt x="1820" y="356"/>
                        <a:pt x="1820" y="3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55" name="Freeform 76"/>
                <p:cNvSpPr>
                  <a:spLocks/>
                </p:cNvSpPr>
                <p:nvPr/>
              </p:nvSpPr>
              <p:spPr bwMode="auto">
                <a:xfrm>
                  <a:off x="2413" y="169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56" name="Freeform 77"/>
                <p:cNvSpPr>
                  <a:spLocks noEditPoints="1"/>
                </p:cNvSpPr>
                <p:nvPr/>
              </p:nvSpPr>
              <p:spPr bwMode="auto">
                <a:xfrm>
                  <a:off x="5036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57" name="Freeform 78"/>
                <p:cNvSpPr>
                  <a:spLocks noEditPoints="1"/>
                </p:cNvSpPr>
                <p:nvPr/>
              </p:nvSpPr>
              <p:spPr bwMode="auto">
                <a:xfrm>
                  <a:off x="4531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58" name="Freeform 79"/>
                <p:cNvSpPr>
                  <a:spLocks noEditPoints="1"/>
                </p:cNvSpPr>
                <p:nvPr/>
              </p:nvSpPr>
              <p:spPr bwMode="auto">
                <a:xfrm>
                  <a:off x="2047" y="1334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59" name="Freeform 80"/>
                <p:cNvSpPr>
                  <a:spLocks/>
                </p:cNvSpPr>
                <p:nvPr/>
              </p:nvSpPr>
              <p:spPr bwMode="auto">
                <a:xfrm>
                  <a:off x="2413" y="265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60" name="Freeform 81"/>
                <p:cNvSpPr>
                  <a:spLocks noEditPoints="1"/>
                </p:cNvSpPr>
                <p:nvPr/>
              </p:nvSpPr>
              <p:spPr bwMode="auto">
                <a:xfrm>
                  <a:off x="5036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61" name="Freeform 82"/>
                <p:cNvSpPr>
                  <a:spLocks noEditPoints="1"/>
                </p:cNvSpPr>
                <p:nvPr/>
              </p:nvSpPr>
              <p:spPr bwMode="auto">
                <a:xfrm>
                  <a:off x="4531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62" name="Freeform 83"/>
                <p:cNvSpPr>
                  <a:spLocks noEditPoints="1"/>
                </p:cNvSpPr>
                <p:nvPr/>
              </p:nvSpPr>
              <p:spPr bwMode="auto">
                <a:xfrm>
                  <a:off x="2047" y="2294"/>
                  <a:ext cx="3584" cy="847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39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39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63" name="Freeform 84"/>
                <p:cNvSpPr>
                  <a:spLocks/>
                </p:cNvSpPr>
                <p:nvPr/>
              </p:nvSpPr>
              <p:spPr bwMode="auto">
                <a:xfrm>
                  <a:off x="2047" y="3255"/>
                  <a:ext cx="3584" cy="694"/>
                </a:xfrm>
                <a:custGeom>
                  <a:avLst/>
                  <a:gdLst>
                    <a:gd name="T0" fmla="*/ 1850 w 1880"/>
                    <a:gd name="T1" fmla="*/ 205 h 365"/>
                    <a:gd name="T2" fmla="*/ 1880 w 1880"/>
                    <a:gd name="T3" fmla="*/ 175 h 365"/>
                    <a:gd name="T4" fmla="*/ 1850 w 1880"/>
                    <a:gd name="T5" fmla="*/ 145 h 365"/>
                    <a:gd name="T6" fmla="*/ 1171 w 1880"/>
                    <a:gd name="T7" fmla="*/ 145 h 365"/>
                    <a:gd name="T8" fmla="*/ 1141 w 1880"/>
                    <a:gd name="T9" fmla="*/ 120 h 365"/>
                    <a:gd name="T10" fmla="*/ 1063 w 1880"/>
                    <a:gd name="T11" fmla="*/ 120 h 365"/>
                    <a:gd name="T12" fmla="*/ 1063 w 1880"/>
                    <a:gd name="T13" fmla="*/ 30 h 365"/>
                    <a:gd name="T14" fmla="*/ 1033 w 1880"/>
                    <a:gd name="T15" fmla="*/ 0 h 365"/>
                    <a:gd name="T16" fmla="*/ 1003 w 1880"/>
                    <a:gd name="T17" fmla="*/ 30 h 365"/>
                    <a:gd name="T18" fmla="*/ 1003 w 1880"/>
                    <a:gd name="T19" fmla="*/ 150 h 365"/>
                    <a:gd name="T20" fmla="*/ 1033 w 1880"/>
                    <a:gd name="T21" fmla="*/ 180 h 365"/>
                    <a:gd name="T22" fmla="*/ 1111 w 1880"/>
                    <a:gd name="T23" fmla="*/ 180 h 365"/>
                    <a:gd name="T24" fmla="*/ 1111 w 1880"/>
                    <a:gd name="T25" fmla="*/ 305 h 365"/>
                    <a:gd name="T26" fmla="*/ 769 w 1880"/>
                    <a:gd name="T27" fmla="*/ 305 h 365"/>
                    <a:gd name="T28" fmla="*/ 769 w 1880"/>
                    <a:gd name="T29" fmla="*/ 180 h 365"/>
                    <a:gd name="T30" fmla="*/ 913 w 1880"/>
                    <a:gd name="T31" fmla="*/ 180 h 365"/>
                    <a:gd name="T32" fmla="*/ 943 w 1880"/>
                    <a:gd name="T33" fmla="*/ 150 h 365"/>
                    <a:gd name="T34" fmla="*/ 913 w 1880"/>
                    <a:gd name="T35" fmla="*/ 120 h 365"/>
                    <a:gd name="T36" fmla="*/ 877 w 1880"/>
                    <a:gd name="T37" fmla="*/ 120 h 365"/>
                    <a:gd name="T38" fmla="*/ 877 w 1880"/>
                    <a:gd name="T39" fmla="*/ 30 h 365"/>
                    <a:gd name="T40" fmla="*/ 847 w 1880"/>
                    <a:gd name="T41" fmla="*/ 0 h 365"/>
                    <a:gd name="T42" fmla="*/ 817 w 1880"/>
                    <a:gd name="T43" fmla="*/ 30 h 365"/>
                    <a:gd name="T44" fmla="*/ 817 w 1880"/>
                    <a:gd name="T45" fmla="*/ 120 h 365"/>
                    <a:gd name="T46" fmla="*/ 739 w 1880"/>
                    <a:gd name="T47" fmla="*/ 120 h 365"/>
                    <a:gd name="T48" fmla="*/ 709 w 1880"/>
                    <a:gd name="T49" fmla="*/ 145 h 365"/>
                    <a:gd name="T50" fmla="*/ 30 w 1880"/>
                    <a:gd name="T51" fmla="*/ 145 h 365"/>
                    <a:gd name="T52" fmla="*/ 0 w 1880"/>
                    <a:gd name="T53" fmla="*/ 175 h 365"/>
                    <a:gd name="T54" fmla="*/ 30 w 1880"/>
                    <a:gd name="T55" fmla="*/ 205 h 365"/>
                    <a:gd name="T56" fmla="*/ 709 w 1880"/>
                    <a:gd name="T57" fmla="*/ 205 h 365"/>
                    <a:gd name="T58" fmla="*/ 709 w 1880"/>
                    <a:gd name="T59" fmla="*/ 265 h 365"/>
                    <a:gd name="T60" fmla="*/ 30 w 1880"/>
                    <a:gd name="T61" fmla="*/ 265 h 365"/>
                    <a:gd name="T62" fmla="*/ 0 w 1880"/>
                    <a:gd name="T63" fmla="*/ 295 h 365"/>
                    <a:gd name="T64" fmla="*/ 30 w 1880"/>
                    <a:gd name="T65" fmla="*/ 325 h 365"/>
                    <a:gd name="T66" fmla="*/ 709 w 1880"/>
                    <a:gd name="T67" fmla="*/ 325 h 365"/>
                    <a:gd name="T68" fmla="*/ 709 w 1880"/>
                    <a:gd name="T69" fmla="*/ 335 h 365"/>
                    <a:gd name="T70" fmla="*/ 739 w 1880"/>
                    <a:gd name="T71" fmla="*/ 365 h 365"/>
                    <a:gd name="T72" fmla="*/ 1141 w 1880"/>
                    <a:gd name="T73" fmla="*/ 365 h 365"/>
                    <a:gd name="T74" fmla="*/ 1171 w 1880"/>
                    <a:gd name="T75" fmla="*/ 335 h 365"/>
                    <a:gd name="T76" fmla="*/ 1171 w 1880"/>
                    <a:gd name="T77" fmla="*/ 325 h 365"/>
                    <a:gd name="T78" fmla="*/ 1850 w 1880"/>
                    <a:gd name="T79" fmla="*/ 325 h 365"/>
                    <a:gd name="T80" fmla="*/ 1880 w 1880"/>
                    <a:gd name="T81" fmla="*/ 295 h 365"/>
                    <a:gd name="T82" fmla="*/ 1850 w 1880"/>
                    <a:gd name="T83" fmla="*/ 265 h 365"/>
                    <a:gd name="T84" fmla="*/ 1171 w 1880"/>
                    <a:gd name="T85" fmla="*/ 265 h 365"/>
                    <a:gd name="T86" fmla="*/ 1171 w 1880"/>
                    <a:gd name="T87" fmla="*/ 205 h 365"/>
                    <a:gd name="T88" fmla="*/ 1850 w 1880"/>
                    <a:gd name="T89" fmla="*/ 20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880" h="365">
                      <a:moveTo>
                        <a:pt x="1850" y="205"/>
                      </a:moveTo>
                      <a:cubicBezTo>
                        <a:pt x="1867" y="205"/>
                        <a:pt x="1880" y="192"/>
                        <a:pt x="1880" y="175"/>
                      </a:cubicBezTo>
                      <a:cubicBezTo>
                        <a:pt x="1880" y="158"/>
                        <a:pt x="1867" y="145"/>
                        <a:pt x="1850" y="145"/>
                      </a:cubicBezTo>
                      <a:cubicBezTo>
                        <a:pt x="1171" y="145"/>
                        <a:pt x="1171" y="145"/>
                        <a:pt x="1171" y="145"/>
                      </a:cubicBezTo>
                      <a:cubicBezTo>
                        <a:pt x="1169" y="131"/>
                        <a:pt x="1156" y="120"/>
                        <a:pt x="1141" y="120"/>
                      </a:cubicBezTo>
                      <a:cubicBezTo>
                        <a:pt x="1063" y="120"/>
                        <a:pt x="1063" y="120"/>
                        <a:pt x="1063" y="120"/>
                      </a:cubicBezTo>
                      <a:cubicBezTo>
                        <a:pt x="1063" y="30"/>
                        <a:pt x="1063" y="30"/>
                        <a:pt x="1063" y="30"/>
                      </a:cubicBezTo>
                      <a:cubicBezTo>
                        <a:pt x="1063" y="13"/>
                        <a:pt x="1049" y="0"/>
                        <a:pt x="1033" y="0"/>
                      </a:cubicBezTo>
                      <a:cubicBezTo>
                        <a:pt x="1016" y="0"/>
                        <a:pt x="1003" y="13"/>
                        <a:pt x="1003" y="30"/>
                      </a:cubicBezTo>
                      <a:cubicBezTo>
                        <a:pt x="1003" y="150"/>
                        <a:pt x="1003" y="150"/>
                        <a:pt x="1003" y="150"/>
                      </a:cubicBezTo>
                      <a:cubicBezTo>
                        <a:pt x="1003" y="166"/>
                        <a:pt x="1016" y="180"/>
                        <a:pt x="1033" y="180"/>
                      </a:cubicBezTo>
                      <a:cubicBezTo>
                        <a:pt x="1111" y="180"/>
                        <a:pt x="1111" y="180"/>
                        <a:pt x="1111" y="180"/>
                      </a:cubicBezTo>
                      <a:cubicBezTo>
                        <a:pt x="1111" y="305"/>
                        <a:pt x="1111" y="305"/>
                        <a:pt x="1111" y="305"/>
                      </a:cubicBezTo>
                      <a:cubicBezTo>
                        <a:pt x="769" y="305"/>
                        <a:pt x="769" y="305"/>
                        <a:pt x="769" y="305"/>
                      </a:cubicBezTo>
                      <a:cubicBezTo>
                        <a:pt x="769" y="180"/>
                        <a:pt x="769" y="180"/>
                        <a:pt x="769" y="180"/>
                      </a:cubicBezTo>
                      <a:cubicBezTo>
                        <a:pt x="913" y="180"/>
                        <a:pt x="913" y="180"/>
                        <a:pt x="913" y="180"/>
                      </a:cubicBezTo>
                      <a:cubicBezTo>
                        <a:pt x="929" y="180"/>
                        <a:pt x="943" y="166"/>
                        <a:pt x="943" y="150"/>
                      </a:cubicBezTo>
                      <a:cubicBezTo>
                        <a:pt x="943" y="133"/>
                        <a:pt x="929" y="120"/>
                        <a:pt x="913" y="120"/>
                      </a:cubicBezTo>
                      <a:cubicBezTo>
                        <a:pt x="877" y="120"/>
                        <a:pt x="877" y="120"/>
                        <a:pt x="877" y="120"/>
                      </a:cubicBezTo>
                      <a:cubicBezTo>
                        <a:pt x="877" y="30"/>
                        <a:pt x="877" y="30"/>
                        <a:pt x="877" y="30"/>
                      </a:cubicBezTo>
                      <a:cubicBezTo>
                        <a:pt x="877" y="13"/>
                        <a:pt x="864" y="0"/>
                        <a:pt x="847" y="0"/>
                      </a:cubicBezTo>
                      <a:cubicBezTo>
                        <a:pt x="831" y="0"/>
                        <a:pt x="817" y="13"/>
                        <a:pt x="817" y="30"/>
                      </a:cubicBezTo>
                      <a:cubicBezTo>
                        <a:pt x="817" y="120"/>
                        <a:pt x="817" y="120"/>
                        <a:pt x="817" y="120"/>
                      </a:cubicBezTo>
                      <a:cubicBezTo>
                        <a:pt x="739" y="120"/>
                        <a:pt x="739" y="120"/>
                        <a:pt x="739" y="120"/>
                      </a:cubicBezTo>
                      <a:cubicBezTo>
                        <a:pt x="724" y="120"/>
                        <a:pt x="711" y="131"/>
                        <a:pt x="709" y="145"/>
                      </a:cubicBezTo>
                      <a:cubicBezTo>
                        <a:pt x="30" y="145"/>
                        <a:pt x="30" y="145"/>
                        <a:pt x="30" y="145"/>
                      </a:cubicBezTo>
                      <a:cubicBezTo>
                        <a:pt x="13" y="145"/>
                        <a:pt x="0" y="158"/>
                        <a:pt x="0" y="175"/>
                      </a:cubicBezTo>
                      <a:cubicBezTo>
                        <a:pt x="0" y="192"/>
                        <a:pt x="13" y="205"/>
                        <a:pt x="30" y="205"/>
                      </a:cubicBezTo>
                      <a:cubicBezTo>
                        <a:pt x="709" y="205"/>
                        <a:pt x="709" y="205"/>
                        <a:pt x="709" y="205"/>
                      </a:cubicBezTo>
                      <a:cubicBezTo>
                        <a:pt x="709" y="265"/>
                        <a:pt x="709" y="265"/>
                        <a:pt x="709" y="265"/>
                      </a:cubicBezTo>
                      <a:cubicBezTo>
                        <a:pt x="30" y="265"/>
                        <a:pt x="30" y="265"/>
                        <a:pt x="30" y="265"/>
                      </a:cubicBezTo>
                      <a:cubicBezTo>
                        <a:pt x="13" y="265"/>
                        <a:pt x="0" y="278"/>
                        <a:pt x="0" y="295"/>
                      </a:cubicBezTo>
                      <a:cubicBezTo>
                        <a:pt x="0" y="312"/>
                        <a:pt x="13" y="325"/>
                        <a:pt x="30" y="325"/>
                      </a:cubicBezTo>
                      <a:cubicBezTo>
                        <a:pt x="709" y="325"/>
                        <a:pt x="709" y="325"/>
                        <a:pt x="709" y="325"/>
                      </a:cubicBezTo>
                      <a:cubicBezTo>
                        <a:pt x="709" y="335"/>
                        <a:pt x="709" y="335"/>
                        <a:pt x="709" y="335"/>
                      </a:cubicBezTo>
                      <a:cubicBezTo>
                        <a:pt x="709" y="352"/>
                        <a:pt x="722" y="365"/>
                        <a:pt x="739" y="365"/>
                      </a:cubicBezTo>
                      <a:cubicBezTo>
                        <a:pt x="1141" y="365"/>
                        <a:pt x="1141" y="365"/>
                        <a:pt x="1141" y="365"/>
                      </a:cubicBezTo>
                      <a:cubicBezTo>
                        <a:pt x="1158" y="365"/>
                        <a:pt x="1171" y="352"/>
                        <a:pt x="1171" y="335"/>
                      </a:cubicBezTo>
                      <a:cubicBezTo>
                        <a:pt x="1171" y="325"/>
                        <a:pt x="1171" y="325"/>
                        <a:pt x="1171" y="325"/>
                      </a:cubicBezTo>
                      <a:cubicBezTo>
                        <a:pt x="1850" y="325"/>
                        <a:pt x="1850" y="325"/>
                        <a:pt x="1850" y="325"/>
                      </a:cubicBezTo>
                      <a:cubicBezTo>
                        <a:pt x="1867" y="325"/>
                        <a:pt x="1880" y="312"/>
                        <a:pt x="1880" y="295"/>
                      </a:cubicBezTo>
                      <a:cubicBezTo>
                        <a:pt x="1880" y="278"/>
                        <a:pt x="1867" y="265"/>
                        <a:pt x="1850" y="265"/>
                      </a:cubicBezTo>
                      <a:cubicBezTo>
                        <a:pt x="1171" y="265"/>
                        <a:pt x="1171" y="265"/>
                        <a:pt x="1171" y="265"/>
                      </a:cubicBezTo>
                      <a:cubicBezTo>
                        <a:pt x="1171" y="205"/>
                        <a:pt x="1171" y="205"/>
                        <a:pt x="1171" y="205"/>
                      </a:cubicBezTo>
                      <a:lnTo>
                        <a:pt x="1850" y="20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64" name="Freeform 85"/>
                <p:cNvSpPr>
                  <a:spLocks/>
                </p:cNvSpPr>
                <p:nvPr/>
              </p:nvSpPr>
              <p:spPr bwMode="auto">
                <a:xfrm>
                  <a:off x="2413" y="738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65" name="Freeform 86"/>
                <p:cNvSpPr>
                  <a:spLocks noEditPoints="1"/>
                </p:cNvSpPr>
                <p:nvPr/>
              </p:nvSpPr>
              <p:spPr bwMode="auto">
                <a:xfrm>
                  <a:off x="5036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66" name="Freeform 87"/>
                <p:cNvSpPr>
                  <a:spLocks noEditPoints="1"/>
                </p:cNvSpPr>
                <p:nvPr/>
              </p:nvSpPr>
              <p:spPr bwMode="auto">
                <a:xfrm>
                  <a:off x="4531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267" name="Group 266"/>
            <p:cNvGrpSpPr/>
            <p:nvPr/>
          </p:nvGrpSpPr>
          <p:grpSpPr>
            <a:xfrm>
              <a:off x="9269033" y="4712455"/>
              <a:ext cx="1107429" cy="461665"/>
              <a:chOff x="4823732" y="5117451"/>
              <a:chExt cx="1191176" cy="542174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4823732" y="5133685"/>
                <a:ext cx="1191176" cy="520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4836188" y="5117451"/>
                <a:ext cx="695914" cy="54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Data Marts</a:t>
                </a:r>
              </a:p>
            </p:txBody>
          </p:sp>
          <p:grpSp>
            <p:nvGrpSpPr>
              <p:cNvPr id="270" name="Group 74"/>
              <p:cNvGrpSpPr>
                <a:grpSpLocks noChangeAspect="1"/>
              </p:cNvGrpSpPr>
              <p:nvPr/>
            </p:nvGrpSpPr>
            <p:grpSpPr bwMode="auto">
              <a:xfrm>
                <a:off x="5478269" y="5247829"/>
                <a:ext cx="291126" cy="290476"/>
                <a:chOff x="2047" y="373"/>
                <a:chExt cx="3584" cy="35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71" name="Freeform 75"/>
                <p:cNvSpPr>
                  <a:spLocks noEditPoints="1"/>
                </p:cNvSpPr>
                <p:nvPr/>
              </p:nvSpPr>
              <p:spPr bwMode="auto">
                <a:xfrm>
                  <a:off x="2047" y="373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9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9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9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9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9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9"/>
                        <a:pt x="1880" y="89"/>
                        <a:pt x="1880" y="89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9"/>
                        <a:pt x="60" y="89"/>
                        <a:pt x="60" y="89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9"/>
                      </a:cubicBezTo>
                      <a:cubicBezTo>
                        <a:pt x="1820" y="356"/>
                        <a:pt x="1820" y="356"/>
                        <a:pt x="1820" y="3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72" name="Freeform 76"/>
                <p:cNvSpPr>
                  <a:spLocks/>
                </p:cNvSpPr>
                <p:nvPr/>
              </p:nvSpPr>
              <p:spPr bwMode="auto">
                <a:xfrm>
                  <a:off x="2413" y="169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73" name="Freeform 77"/>
                <p:cNvSpPr>
                  <a:spLocks noEditPoints="1"/>
                </p:cNvSpPr>
                <p:nvPr/>
              </p:nvSpPr>
              <p:spPr bwMode="auto">
                <a:xfrm>
                  <a:off x="5036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74" name="Freeform 78"/>
                <p:cNvSpPr>
                  <a:spLocks noEditPoints="1"/>
                </p:cNvSpPr>
                <p:nvPr/>
              </p:nvSpPr>
              <p:spPr bwMode="auto">
                <a:xfrm>
                  <a:off x="4531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75" name="Freeform 79"/>
                <p:cNvSpPr>
                  <a:spLocks noEditPoints="1"/>
                </p:cNvSpPr>
                <p:nvPr/>
              </p:nvSpPr>
              <p:spPr bwMode="auto">
                <a:xfrm>
                  <a:off x="2047" y="1334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76" name="Freeform 80"/>
                <p:cNvSpPr>
                  <a:spLocks/>
                </p:cNvSpPr>
                <p:nvPr/>
              </p:nvSpPr>
              <p:spPr bwMode="auto">
                <a:xfrm>
                  <a:off x="2413" y="265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77" name="Freeform 81"/>
                <p:cNvSpPr>
                  <a:spLocks noEditPoints="1"/>
                </p:cNvSpPr>
                <p:nvPr/>
              </p:nvSpPr>
              <p:spPr bwMode="auto">
                <a:xfrm>
                  <a:off x="5036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78" name="Freeform 82"/>
                <p:cNvSpPr>
                  <a:spLocks noEditPoints="1"/>
                </p:cNvSpPr>
                <p:nvPr/>
              </p:nvSpPr>
              <p:spPr bwMode="auto">
                <a:xfrm>
                  <a:off x="4531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79" name="Freeform 83"/>
                <p:cNvSpPr>
                  <a:spLocks noEditPoints="1"/>
                </p:cNvSpPr>
                <p:nvPr/>
              </p:nvSpPr>
              <p:spPr bwMode="auto">
                <a:xfrm>
                  <a:off x="2047" y="2294"/>
                  <a:ext cx="3584" cy="847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39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39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80" name="Freeform 84"/>
                <p:cNvSpPr>
                  <a:spLocks/>
                </p:cNvSpPr>
                <p:nvPr/>
              </p:nvSpPr>
              <p:spPr bwMode="auto">
                <a:xfrm>
                  <a:off x="2047" y="3255"/>
                  <a:ext cx="3584" cy="694"/>
                </a:xfrm>
                <a:custGeom>
                  <a:avLst/>
                  <a:gdLst>
                    <a:gd name="T0" fmla="*/ 1850 w 1880"/>
                    <a:gd name="T1" fmla="*/ 205 h 365"/>
                    <a:gd name="T2" fmla="*/ 1880 w 1880"/>
                    <a:gd name="T3" fmla="*/ 175 h 365"/>
                    <a:gd name="T4" fmla="*/ 1850 w 1880"/>
                    <a:gd name="T5" fmla="*/ 145 h 365"/>
                    <a:gd name="T6" fmla="*/ 1171 w 1880"/>
                    <a:gd name="T7" fmla="*/ 145 h 365"/>
                    <a:gd name="T8" fmla="*/ 1141 w 1880"/>
                    <a:gd name="T9" fmla="*/ 120 h 365"/>
                    <a:gd name="T10" fmla="*/ 1063 w 1880"/>
                    <a:gd name="T11" fmla="*/ 120 h 365"/>
                    <a:gd name="T12" fmla="*/ 1063 w 1880"/>
                    <a:gd name="T13" fmla="*/ 30 h 365"/>
                    <a:gd name="T14" fmla="*/ 1033 w 1880"/>
                    <a:gd name="T15" fmla="*/ 0 h 365"/>
                    <a:gd name="T16" fmla="*/ 1003 w 1880"/>
                    <a:gd name="T17" fmla="*/ 30 h 365"/>
                    <a:gd name="T18" fmla="*/ 1003 w 1880"/>
                    <a:gd name="T19" fmla="*/ 150 h 365"/>
                    <a:gd name="T20" fmla="*/ 1033 w 1880"/>
                    <a:gd name="T21" fmla="*/ 180 h 365"/>
                    <a:gd name="T22" fmla="*/ 1111 w 1880"/>
                    <a:gd name="T23" fmla="*/ 180 h 365"/>
                    <a:gd name="T24" fmla="*/ 1111 w 1880"/>
                    <a:gd name="T25" fmla="*/ 305 h 365"/>
                    <a:gd name="T26" fmla="*/ 769 w 1880"/>
                    <a:gd name="T27" fmla="*/ 305 h 365"/>
                    <a:gd name="T28" fmla="*/ 769 w 1880"/>
                    <a:gd name="T29" fmla="*/ 180 h 365"/>
                    <a:gd name="T30" fmla="*/ 913 w 1880"/>
                    <a:gd name="T31" fmla="*/ 180 h 365"/>
                    <a:gd name="T32" fmla="*/ 943 w 1880"/>
                    <a:gd name="T33" fmla="*/ 150 h 365"/>
                    <a:gd name="T34" fmla="*/ 913 w 1880"/>
                    <a:gd name="T35" fmla="*/ 120 h 365"/>
                    <a:gd name="T36" fmla="*/ 877 w 1880"/>
                    <a:gd name="T37" fmla="*/ 120 h 365"/>
                    <a:gd name="T38" fmla="*/ 877 w 1880"/>
                    <a:gd name="T39" fmla="*/ 30 h 365"/>
                    <a:gd name="T40" fmla="*/ 847 w 1880"/>
                    <a:gd name="T41" fmla="*/ 0 h 365"/>
                    <a:gd name="T42" fmla="*/ 817 w 1880"/>
                    <a:gd name="T43" fmla="*/ 30 h 365"/>
                    <a:gd name="T44" fmla="*/ 817 w 1880"/>
                    <a:gd name="T45" fmla="*/ 120 h 365"/>
                    <a:gd name="T46" fmla="*/ 739 w 1880"/>
                    <a:gd name="T47" fmla="*/ 120 h 365"/>
                    <a:gd name="T48" fmla="*/ 709 w 1880"/>
                    <a:gd name="T49" fmla="*/ 145 h 365"/>
                    <a:gd name="T50" fmla="*/ 30 w 1880"/>
                    <a:gd name="T51" fmla="*/ 145 h 365"/>
                    <a:gd name="T52" fmla="*/ 0 w 1880"/>
                    <a:gd name="T53" fmla="*/ 175 h 365"/>
                    <a:gd name="T54" fmla="*/ 30 w 1880"/>
                    <a:gd name="T55" fmla="*/ 205 h 365"/>
                    <a:gd name="T56" fmla="*/ 709 w 1880"/>
                    <a:gd name="T57" fmla="*/ 205 h 365"/>
                    <a:gd name="T58" fmla="*/ 709 w 1880"/>
                    <a:gd name="T59" fmla="*/ 265 h 365"/>
                    <a:gd name="T60" fmla="*/ 30 w 1880"/>
                    <a:gd name="T61" fmla="*/ 265 h 365"/>
                    <a:gd name="T62" fmla="*/ 0 w 1880"/>
                    <a:gd name="T63" fmla="*/ 295 h 365"/>
                    <a:gd name="T64" fmla="*/ 30 w 1880"/>
                    <a:gd name="T65" fmla="*/ 325 h 365"/>
                    <a:gd name="T66" fmla="*/ 709 w 1880"/>
                    <a:gd name="T67" fmla="*/ 325 h 365"/>
                    <a:gd name="T68" fmla="*/ 709 w 1880"/>
                    <a:gd name="T69" fmla="*/ 335 h 365"/>
                    <a:gd name="T70" fmla="*/ 739 w 1880"/>
                    <a:gd name="T71" fmla="*/ 365 h 365"/>
                    <a:gd name="T72" fmla="*/ 1141 w 1880"/>
                    <a:gd name="T73" fmla="*/ 365 h 365"/>
                    <a:gd name="T74" fmla="*/ 1171 w 1880"/>
                    <a:gd name="T75" fmla="*/ 335 h 365"/>
                    <a:gd name="T76" fmla="*/ 1171 w 1880"/>
                    <a:gd name="T77" fmla="*/ 325 h 365"/>
                    <a:gd name="T78" fmla="*/ 1850 w 1880"/>
                    <a:gd name="T79" fmla="*/ 325 h 365"/>
                    <a:gd name="T80" fmla="*/ 1880 w 1880"/>
                    <a:gd name="T81" fmla="*/ 295 h 365"/>
                    <a:gd name="T82" fmla="*/ 1850 w 1880"/>
                    <a:gd name="T83" fmla="*/ 265 h 365"/>
                    <a:gd name="T84" fmla="*/ 1171 w 1880"/>
                    <a:gd name="T85" fmla="*/ 265 h 365"/>
                    <a:gd name="T86" fmla="*/ 1171 w 1880"/>
                    <a:gd name="T87" fmla="*/ 205 h 365"/>
                    <a:gd name="T88" fmla="*/ 1850 w 1880"/>
                    <a:gd name="T89" fmla="*/ 20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880" h="365">
                      <a:moveTo>
                        <a:pt x="1850" y="205"/>
                      </a:moveTo>
                      <a:cubicBezTo>
                        <a:pt x="1867" y="205"/>
                        <a:pt x="1880" y="192"/>
                        <a:pt x="1880" y="175"/>
                      </a:cubicBezTo>
                      <a:cubicBezTo>
                        <a:pt x="1880" y="158"/>
                        <a:pt x="1867" y="145"/>
                        <a:pt x="1850" y="145"/>
                      </a:cubicBezTo>
                      <a:cubicBezTo>
                        <a:pt x="1171" y="145"/>
                        <a:pt x="1171" y="145"/>
                        <a:pt x="1171" y="145"/>
                      </a:cubicBezTo>
                      <a:cubicBezTo>
                        <a:pt x="1169" y="131"/>
                        <a:pt x="1156" y="120"/>
                        <a:pt x="1141" y="120"/>
                      </a:cubicBezTo>
                      <a:cubicBezTo>
                        <a:pt x="1063" y="120"/>
                        <a:pt x="1063" y="120"/>
                        <a:pt x="1063" y="120"/>
                      </a:cubicBezTo>
                      <a:cubicBezTo>
                        <a:pt x="1063" y="30"/>
                        <a:pt x="1063" y="30"/>
                        <a:pt x="1063" y="30"/>
                      </a:cubicBezTo>
                      <a:cubicBezTo>
                        <a:pt x="1063" y="13"/>
                        <a:pt x="1049" y="0"/>
                        <a:pt x="1033" y="0"/>
                      </a:cubicBezTo>
                      <a:cubicBezTo>
                        <a:pt x="1016" y="0"/>
                        <a:pt x="1003" y="13"/>
                        <a:pt x="1003" y="30"/>
                      </a:cubicBezTo>
                      <a:cubicBezTo>
                        <a:pt x="1003" y="150"/>
                        <a:pt x="1003" y="150"/>
                        <a:pt x="1003" y="150"/>
                      </a:cubicBezTo>
                      <a:cubicBezTo>
                        <a:pt x="1003" y="166"/>
                        <a:pt x="1016" y="180"/>
                        <a:pt x="1033" y="180"/>
                      </a:cubicBezTo>
                      <a:cubicBezTo>
                        <a:pt x="1111" y="180"/>
                        <a:pt x="1111" y="180"/>
                        <a:pt x="1111" y="180"/>
                      </a:cubicBezTo>
                      <a:cubicBezTo>
                        <a:pt x="1111" y="305"/>
                        <a:pt x="1111" y="305"/>
                        <a:pt x="1111" y="305"/>
                      </a:cubicBezTo>
                      <a:cubicBezTo>
                        <a:pt x="769" y="305"/>
                        <a:pt x="769" y="305"/>
                        <a:pt x="769" y="305"/>
                      </a:cubicBezTo>
                      <a:cubicBezTo>
                        <a:pt x="769" y="180"/>
                        <a:pt x="769" y="180"/>
                        <a:pt x="769" y="180"/>
                      </a:cubicBezTo>
                      <a:cubicBezTo>
                        <a:pt x="913" y="180"/>
                        <a:pt x="913" y="180"/>
                        <a:pt x="913" y="180"/>
                      </a:cubicBezTo>
                      <a:cubicBezTo>
                        <a:pt x="929" y="180"/>
                        <a:pt x="943" y="166"/>
                        <a:pt x="943" y="150"/>
                      </a:cubicBezTo>
                      <a:cubicBezTo>
                        <a:pt x="943" y="133"/>
                        <a:pt x="929" y="120"/>
                        <a:pt x="913" y="120"/>
                      </a:cubicBezTo>
                      <a:cubicBezTo>
                        <a:pt x="877" y="120"/>
                        <a:pt x="877" y="120"/>
                        <a:pt x="877" y="120"/>
                      </a:cubicBezTo>
                      <a:cubicBezTo>
                        <a:pt x="877" y="30"/>
                        <a:pt x="877" y="30"/>
                        <a:pt x="877" y="30"/>
                      </a:cubicBezTo>
                      <a:cubicBezTo>
                        <a:pt x="877" y="13"/>
                        <a:pt x="864" y="0"/>
                        <a:pt x="847" y="0"/>
                      </a:cubicBezTo>
                      <a:cubicBezTo>
                        <a:pt x="831" y="0"/>
                        <a:pt x="817" y="13"/>
                        <a:pt x="817" y="30"/>
                      </a:cubicBezTo>
                      <a:cubicBezTo>
                        <a:pt x="817" y="120"/>
                        <a:pt x="817" y="120"/>
                        <a:pt x="817" y="120"/>
                      </a:cubicBezTo>
                      <a:cubicBezTo>
                        <a:pt x="739" y="120"/>
                        <a:pt x="739" y="120"/>
                        <a:pt x="739" y="120"/>
                      </a:cubicBezTo>
                      <a:cubicBezTo>
                        <a:pt x="724" y="120"/>
                        <a:pt x="711" y="131"/>
                        <a:pt x="709" y="145"/>
                      </a:cubicBezTo>
                      <a:cubicBezTo>
                        <a:pt x="30" y="145"/>
                        <a:pt x="30" y="145"/>
                        <a:pt x="30" y="145"/>
                      </a:cubicBezTo>
                      <a:cubicBezTo>
                        <a:pt x="13" y="145"/>
                        <a:pt x="0" y="158"/>
                        <a:pt x="0" y="175"/>
                      </a:cubicBezTo>
                      <a:cubicBezTo>
                        <a:pt x="0" y="192"/>
                        <a:pt x="13" y="205"/>
                        <a:pt x="30" y="205"/>
                      </a:cubicBezTo>
                      <a:cubicBezTo>
                        <a:pt x="709" y="205"/>
                        <a:pt x="709" y="205"/>
                        <a:pt x="709" y="205"/>
                      </a:cubicBezTo>
                      <a:cubicBezTo>
                        <a:pt x="709" y="265"/>
                        <a:pt x="709" y="265"/>
                        <a:pt x="709" y="265"/>
                      </a:cubicBezTo>
                      <a:cubicBezTo>
                        <a:pt x="30" y="265"/>
                        <a:pt x="30" y="265"/>
                        <a:pt x="30" y="265"/>
                      </a:cubicBezTo>
                      <a:cubicBezTo>
                        <a:pt x="13" y="265"/>
                        <a:pt x="0" y="278"/>
                        <a:pt x="0" y="295"/>
                      </a:cubicBezTo>
                      <a:cubicBezTo>
                        <a:pt x="0" y="312"/>
                        <a:pt x="13" y="325"/>
                        <a:pt x="30" y="325"/>
                      </a:cubicBezTo>
                      <a:cubicBezTo>
                        <a:pt x="709" y="325"/>
                        <a:pt x="709" y="325"/>
                        <a:pt x="709" y="325"/>
                      </a:cubicBezTo>
                      <a:cubicBezTo>
                        <a:pt x="709" y="335"/>
                        <a:pt x="709" y="335"/>
                        <a:pt x="709" y="335"/>
                      </a:cubicBezTo>
                      <a:cubicBezTo>
                        <a:pt x="709" y="352"/>
                        <a:pt x="722" y="365"/>
                        <a:pt x="739" y="365"/>
                      </a:cubicBezTo>
                      <a:cubicBezTo>
                        <a:pt x="1141" y="365"/>
                        <a:pt x="1141" y="365"/>
                        <a:pt x="1141" y="365"/>
                      </a:cubicBezTo>
                      <a:cubicBezTo>
                        <a:pt x="1158" y="365"/>
                        <a:pt x="1171" y="352"/>
                        <a:pt x="1171" y="335"/>
                      </a:cubicBezTo>
                      <a:cubicBezTo>
                        <a:pt x="1171" y="325"/>
                        <a:pt x="1171" y="325"/>
                        <a:pt x="1171" y="325"/>
                      </a:cubicBezTo>
                      <a:cubicBezTo>
                        <a:pt x="1850" y="325"/>
                        <a:pt x="1850" y="325"/>
                        <a:pt x="1850" y="325"/>
                      </a:cubicBezTo>
                      <a:cubicBezTo>
                        <a:pt x="1867" y="325"/>
                        <a:pt x="1880" y="312"/>
                        <a:pt x="1880" y="295"/>
                      </a:cubicBezTo>
                      <a:cubicBezTo>
                        <a:pt x="1880" y="278"/>
                        <a:pt x="1867" y="265"/>
                        <a:pt x="1850" y="265"/>
                      </a:cubicBezTo>
                      <a:cubicBezTo>
                        <a:pt x="1171" y="265"/>
                        <a:pt x="1171" y="265"/>
                        <a:pt x="1171" y="265"/>
                      </a:cubicBezTo>
                      <a:cubicBezTo>
                        <a:pt x="1171" y="205"/>
                        <a:pt x="1171" y="205"/>
                        <a:pt x="1171" y="205"/>
                      </a:cubicBezTo>
                      <a:lnTo>
                        <a:pt x="1850" y="20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81" name="Freeform 85"/>
                <p:cNvSpPr>
                  <a:spLocks/>
                </p:cNvSpPr>
                <p:nvPr/>
              </p:nvSpPr>
              <p:spPr bwMode="auto">
                <a:xfrm>
                  <a:off x="2413" y="738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82" name="Freeform 86"/>
                <p:cNvSpPr>
                  <a:spLocks noEditPoints="1"/>
                </p:cNvSpPr>
                <p:nvPr/>
              </p:nvSpPr>
              <p:spPr bwMode="auto">
                <a:xfrm>
                  <a:off x="5036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83" name="Freeform 87"/>
                <p:cNvSpPr>
                  <a:spLocks noEditPoints="1"/>
                </p:cNvSpPr>
                <p:nvPr/>
              </p:nvSpPr>
              <p:spPr bwMode="auto">
                <a:xfrm>
                  <a:off x="4531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284" name="Group 283"/>
            <p:cNvGrpSpPr/>
            <p:nvPr/>
          </p:nvGrpSpPr>
          <p:grpSpPr>
            <a:xfrm>
              <a:off x="9312050" y="2165112"/>
              <a:ext cx="1107429" cy="484091"/>
              <a:chOff x="4823732" y="5133685"/>
              <a:chExt cx="1191176" cy="520700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4823732" y="5133685"/>
                <a:ext cx="1191176" cy="520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4823732" y="5191610"/>
                <a:ext cx="695914" cy="446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Analytic DB</a:t>
                </a:r>
              </a:p>
            </p:txBody>
          </p:sp>
          <p:grpSp>
            <p:nvGrpSpPr>
              <p:cNvPr id="287" name="Group 74"/>
              <p:cNvGrpSpPr>
                <a:grpSpLocks noChangeAspect="1"/>
              </p:cNvGrpSpPr>
              <p:nvPr/>
            </p:nvGrpSpPr>
            <p:grpSpPr bwMode="auto">
              <a:xfrm>
                <a:off x="5478269" y="5247829"/>
                <a:ext cx="291126" cy="290476"/>
                <a:chOff x="2047" y="373"/>
                <a:chExt cx="3584" cy="35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88" name="Freeform 75"/>
                <p:cNvSpPr>
                  <a:spLocks noEditPoints="1"/>
                </p:cNvSpPr>
                <p:nvPr/>
              </p:nvSpPr>
              <p:spPr bwMode="auto">
                <a:xfrm>
                  <a:off x="2047" y="373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9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9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9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9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9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9"/>
                        <a:pt x="1880" y="89"/>
                        <a:pt x="1880" y="89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9"/>
                        <a:pt x="60" y="89"/>
                        <a:pt x="60" y="89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9"/>
                      </a:cubicBezTo>
                      <a:cubicBezTo>
                        <a:pt x="1820" y="356"/>
                        <a:pt x="1820" y="356"/>
                        <a:pt x="1820" y="3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89" name="Freeform 76"/>
                <p:cNvSpPr>
                  <a:spLocks/>
                </p:cNvSpPr>
                <p:nvPr/>
              </p:nvSpPr>
              <p:spPr bwMode="auto">
                <a:xfrm>
                  <a:off x="2413" y="169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0" name="Freeform 77"/>
                <p:cNvSpPr>
                  <a:spLocks noEditPoints="1"/>
                </p:cNvSpPr>
                <p:nvPr/>
              </p:nvSpPr>
              <p:spPr bwMode="auto">
                <a:xfrm>
                  <a:off x="5036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1" name="Freeform 78"/>
                <p:cNvSpPr>
                  <a:spLocks noEditPoints="1"/>
                </p:cNvSpPr>
                <p:nvPr/>
              </p:nvSpPr>
              <p:spPr bwMode="auto">
                <a:xfrm>
                  <a:off x="4531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2" name="Freeform 79"/>
                <p:cNvSpPr>
                  <a:spLocks noEditPoints="1"/>
                </p:cNvSpPr>
                <p:nvPr/>
              </p:nvSpPr>
              <p:spPr bwMode="auto">
                <a:xfrm>
                  <a:off x="2047" y="1334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3" name="Freeform 80"/>
                <p:cNvSpPr>
                  <a:spLocks/>
                </p:cNvSpPr>
                <p:nvPr/>
              </p:nvSpPr>
              <p:spPr bwMode="auto">
                <a:xfrm>
                  <a:off x="2413" y="265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4" name="Freeform 81"/>
                <p:cNvSpPr>
                  <a:spLocks noEditPoints="1"/>
                </p:cNvSpPr>
                <p:nvPr/>
              </p:nvSpPr>
              <p:spPr bwMode="auto">
                <a:xfrm>
                  <a:off x="5036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5" name="Freeform 82"/>
                <p:cNvSpPr>
                  <a:spLocks noEditPoints="1"/>
                </p:cNvSpPr>
                <p:nvPr/>
              </p:nvSpPr>
              <p:spPr bwMode="auto">
                <a:xfrm>
                  <a:off x="4531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6" name="Freeform 83"/>
                <p:cNvSpPr>
                  <a:spLocks noEditPoints="1"/>
                </p:cNvSpPr>
                <p:nvPr/>
              </p:nvSpPr>
              <p:spPr bwMode="auto">
                <a:xfrm>
                  <a:off x="2047" y="2294"/>
                  <a:ext cx="3584" cy="847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39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39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7" name="Freeform 84"/>
                <p:cNvSpPr>
                  <a:spLocks/>
                </p:cNvSpPr>
                <p:nvPr/>
              </p:nvSpPr>
              <p:spPr bwMode="auto">
                <a:xfrm>
                  <a:off x="2047" y="3255"/>
                  <a:ext cx="3584" cy="694"/>
                </a:xfrm>
                <a:custGeom>
                  <a:avLst/>
                  <a:gdLst>
                    <a:gd name="T0" fmla="*/ 1850 w 1880"/>
                    <a:gd name="T1" fmla="*/ 205 h 365"/>
                    <a:gd name="T2" fmla="*/ 1880 w 1880"/>
                    <a:gd name="T3" fmla="*/ 175 h 365"/>
                    <a:gd name="T4" fmla="*/ 1850 w 1880"/>
                    <a:gd name="T5" fmla="*/ 145 h 365"/>
                    <a:gd name="T6" fmla="*/ 1171 w 1880"/>
                    <a:gd name="T7" fmla="*/ 145 h 365"/>
                    <a:gd name="T8" fmla="*/ 1141 w 1880"/>
                    <a:gd name="T9" fmla="*/ 120 h 365"/>
                    <a:gd name="T10" fmla="*/ 1063 w 1880"/>
                    <a:gd name="T11" fmla="*/ 120 h 365"/>
                    <a:gd name="T12" fmla="*/ 1063 w 1880"/>
                    <a:gd name="T13" fmla="*/ 30 h 365"/>
                    <a:gd name="T14" fmla="*/ 1033 w 1880"/>
                    <a:gd name="T15" fmla="*/ 0 h 365"/>
                    <a:gd name="T16" fmla="*/ 1003 w 1880"/>
                    <a:gd name="T17" fmla="*/ 30 h 365"/>
                    <a:gd name="T18" fmla="*/ 1003 w 1880"/>
                    <a:gd name="T19" fmla="*/ 150 h 365"/>
                    <a:gd name="T20" fmla="*/ 1033 w 1880"/>
                    <a:gd name="T21" fmla="*/ 180 h 365"/>
                    <a:gd name="T22" fmla="*/ 1111 w 1880"/>
                    <a:gd name="T23" fmla="*/ 180 h 365"/>
                    <a:gd name="T24" fmla="*/ 1111 w 1880"/>
                    <a:gd name="T25" fmla="*/ 305 h 365"/>
                    <a:gd name="T26" fmla="*/ 769 w 1880"/>
                    <a:gd name="T27" fmla="*/ 305 h 365"/>
                    <a:gd name="T28" fmla="*/ 769 w 1880"/>
                    <a:gd name="T29" fmla="*/ 180 h 365"/>
                    <a:gd name="T30" fmla="*/ 913 w 1880"/>
                    <a:gd name="T31" fmla="*/ 180 h 365"/>
                    <a:gd name="T32" fmla="*/ 943 w 1880"/>
                    <a:gd name="T33" fmla="*/ 150 h 365"/>
                    <a:gd name="T34" fmla="*/ 913 w 1880"/>
                    <a:gd name="T35" fmla="*/ 120 h 365"/>
                    <a:gd name="T36" fmla="*/ 877 w 1880"/>
                    <a:gd name="T37" fmla="*/ 120 h 365"/>
                    <a:gd name="T38" fmla="*/ 877 w 1880"/>
                    <a:gd name="T39" fmla="*/ 30 h 365"/>
                    <a:gd name="T40" fmla="*/ 847 w 1880"/>
                    <a:gd name="T41" fmla="*/ 0 h 365"/>
                    <a:gd name="T42" fmla="*/ 817 w 1880"/>
                    <a:gd name="T43" fmla="*/ 30 h 365"/>
                    <a:gd name="T44" fmla="*/ 817 w 1880"/>
                    <a:gd name="T45" fmla="*/ 120 h 365"/>
                    <a:gd name="T46" fmla="*/ 739 w 1880"/>
                    <a:gd name="T47" fmla="*/ 120 h 365"/>
                    <a:gd name="T48" fmla="*/ 709 w 1880"/>
                    <a:gd name="T49" fmla="*/ 145 h 365"/>
                    <a:gd name="T50" fmla="*/ 30 w 1880"/>
                    <a:gd name="T51" fmla="*/ 145 h 365"/>
                    <a:gd name="T52" fmla="*/ 0 w 1880"/>
                    <a:gd name="T53" fmla="*/ 175 h 365"/>
                    <a:gd name="T54" fmla="*/ 30 w 1880"/>
                    <a:gd name="T55" fmla="*/ 205 h 365"/>
                    <a:gd name="T56" fmla="*/ 709 w 1880"/>
                    <a:gd name="T57" fmla="*/ 205 h 365"/>
                    <a:gd name="T58" fmla="*/ 709 w 1880"/>
                    <a:gd name="T59" fmla="*/ 265 h 365"/>
                    <a:gd name="T60" fmla="*/ 30 w 1880"/>
                    <a:gd name="T61" fmla="*/ 265 h 365"/>
                    <a:gd name="T62" fmla="*/ 0 w 1880"/>
                    <a:gd name="T63" fmla="*/ 295 h 365"/>
                    <a:gd name="T64" fmla="*/ 30 w 1880"/>
                    <a:gd name="T65" fmla="*/ 325 h 365"/>
                    <a:gd name="T66" fmla="*/ 709 w 1880"/>
                    <a:gd name="T67" fmla="*/ 325 h 365"/>
                    <a:gd name="T68" fmla="*/ 709 w 1880"/>
                    <a:gd name="T69" fmla="*/ 335 h 365"/>
                    <a:gd name="T70" fmla="*/ 739 w 1880"/>
                    <a:gd name="T71" fmla="*/ 365 h 365"/>
                    <a:gd name="T72" fmla="*/ 1141 w 1880"/>
                    <a:gd name="T73" fmla="*/ 365 h 365"/>
                    <a:gd name="T74" fmla="*/ 1171 w 1880"/>
                    <a:gd name="T75" fmla="*/ 335 h 365"/>
                    <a:gd name="T76" fmla="*/ 1171 w 1880"/>
                    <a:gd name="T77" fmla="*/ 325 h 365"/>
                    <a:gd name="T78" fmla="*/ 1850 w 1880"/>
                    <a:gd name="T79" fmla="*/ 325 h 365"/>
                    <a:gd name="T80" fmla="*/ 1880 w 1880"/>
                    <a:gd name="T81" fmla="*/ 295 h 365"/>
                    <a:gd name="T82" fmla="*/ 1850 w 1880"/>
                    <a:gd name="T83" fmla="*/ 265 h 365"/>
                    <a:gd name="T84" fmla="*/ 1171 w 1880"/>
                    <a:gd name="T85" fmla="*/ 265 h 365"/>
                    <a:gd name="T86" fmla="*/ 1171 w 1880"/>
                    <a:gd name="T87" fmla="*/ 205 h 365"/>
                    <a:gd name="T88" fmla="*/ 1850 w 1880"/>
                    <a:gd name="T89" fmla="*/ 20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880" h="365">
                      <a:moveTo>
                        <a:pt x="1850" y="205"/>
                      </a:moveTo>
                      <a:cubicBezTo>
                        <a:pt x="1867" y="205"/>
                        <a:pt x="1880" y="192"/>
                        <a:pt x="1880" y="175"/>
                      </a:cubicBezTo>
                      <a:cubicBezTo>
                        <a:pt x="1880" y="158"/>
                        <a:pt x="1867" y="145"/>
                        <a:pt x="1850" y="145"/>
                      </a:cubicBezTo>
                      <a:cubicBezTo>
                        <a:pt x="1171" y="145"/>
                        <a:pt x="1171" y="145"/>
                        <a:pt x="1171" y="145"/>
                      </a:cubicBezTo>
                      <a:cubicBezTo>
                        <a:pt x="1169" y="131"/>
                        <a:pt x="1156" y="120"/>
                        <a:pt x="1141" y="120"/>
                      </a:cubicBezTo>
                      <a:cubicBezTo>
                        <a:pt x="1063" y="120"/>
                        <a:pt x="1063" y="120"/>
                        <a:pt x="1063" y="120"/>
                      </a:cubicBezTo>
                      <a:cubicBezTo>
                        <a:pt x="1063" y="30"/>
                        <a:pt x="1063" y="30"/>
                        <a:pt x="1063" y="30"/>
                      </a:cubicBezTo>
                      <a:cubicBezTo>
                        <a:pt x="1063" y="13"/>
                        <a:pt x="1049" y="0"/>
                        <a:pt x="1033" y="0"/>
                      </a:cubicBezTo>
                      <a:cubicBezTo>
                        <a:pt x="1016" y="0"/>
                        <a:pt x="1003" y="13"/>
                        <a:pt x="1003" y="30"/>
                      </a:cubicBezTo>
                      <a:cubicBezTo>
                        <a:pt x="1003" y="150"/>
                        <a:pt x="1003" y="150"/>
                        <a:pt x="1003" y="150"/>
                      </a:cubicBezTo>
                      <a:cubicBezTo>
                        <a:pt x="1003" y="166"/>
                        <a:pt x="1016" y="180"/>
                        <a:pt x="1033" y="180"/>
                      </a:cubicBezTo>
                      <a:cubicBezTo>
                        <a:pt x="1111" y="180"/>
                        <a:pt x="1111" y="180"/>
                        <a:pt x="1111" y="180"/>
                      </a:cubicBezTo>
                      <a:cubicBezTo>
                        <a:pt x="1111" y="305"/>
                        <a:pt x="1111" y="305"/>
                        <a:pt x="1111" y="305"/>
                      </a:cubicBezTo>
                      <a:cubicBezTo>
                        <a:pt x="769" y="305"/>
                        <a:pt x="769" y="305"/>
                        <a:pt x="769" y="305"/>
                      </a:cubicBezTo>
                      <a:cubicBezTo>
                        <a:pt x="769" y="180"/>
                        <a:pt x="769" y="180"/>
                        <a:pt x="769" y="180"/>
                      </a:cubicBezTo>
                      <a:cubicBezTo>
                        <a:pt x="913" y="180"/>
                        <a:pt x="913" y="180"/>
                        <a:pt x="913" y="180"/>
                      </a:cubicBezTo>
                      <a:cubicBezTo>
                        <a:pt x="929" y="180"/>
                        <a:pt x="943" y="166"/>
                        <a:pt x="943" y="150"/>
                      </a:cubicBezTo>
                      <a:cubicBezTo>
                        <a:pt x="943" y="133"/>
                        <a:pt x="929" y="120"/>
                        <a:pt x="913" y="120"/>
                      </a:cubicBezTo>
                      <a:cubicBezTo>
                        <a:pt x="877" y="120"/>
                        <a:pt x="877" y="120"/>
                        <a:pt x="877" y="120"/>
                      </a:cubicBezTo>
                      <a:cubicBezTo>
                        <a:pt x="877" y="30"/>
                        <a:pt x="877" y="30"/>
                        <a:pt x="877" y="30"/>
                      </a:cubicBezTo>
                      <a:cubicBezTo>
                        <a:pt x="877" y="13"/>
                        <a:pt x="864" y="0"/>
                        <a:pt x="847" y="0"/>
                      </a:cubicBezTo>
                      <a:cubicBezTo>
                        <a:pt x="831" y="0"/>
                        <a:pt x="817" y="13"/>
                        <a:pt x="817" y="30"/>
                      </a:cubicBezTo>
                      <a:cubicBezTo>
                        <a:pt x="817" y="120"/>
                        <a:pt x="817" y="120"/>
                        <a:pt x="817" y="120"/>
                      </a:cubicBezTo>
                      <a:cubicBezTo>
                        <a:pt x="739" y="120"/>
                        <a:pt x="739" y="120"/>
                        <a:pt x="739" y="120"/>
                      </a:cubicBezTo>
                      <a:cubicBezTo>
                        <a:pt x="724" y="120"/>
                        <a:pt x="711" y="131"/>
                        <a:pt x="709" y="145"/>
                      </a:cubicBezTo>
                      <a:cubicBezTo>
                        <a:pt x="30" y="145"/>
                        <a:pt x="30" y="145"/>
                        <a:pt x="30" y="145"/>
                      </a:cubicBezTo>
                      <a:cubicBezTo>
                        <a:pt x="13" y="145"/>
                        <a:pt x="0" y="158"/>
                        <a:pt x="0" y="175"/>
                      </a:cubicBezTo>
                      <a:cubicBezTo>
                        <a:pt x="0" y="192"/>
                        <a:pt x="13" y="205"/>
                        <a:pt x="30" y="205"/>
                      </a:cubicBezTo>
                      <a:cubicBezTo>
                        <a:pt x="709" y="205"/>
                        <a:pt x="709" y="205"/>
                        <a:pt x="709" y="205"/>
                      </a:cubicBezTo>
                      <a:cubicBezTo>
                        <a:pt x="709" y="265"/>
                        <a:pt x="709" y="265"/>
                        <a:pt x="709" y="265"/>
                      </a:cubicBezTo>
                      <a:cubicBezTo>
                        <a:pt x="30" y="265"/>
                        <a:pt x="30" y="265"/>
                        <a:pt x="30" y="265"/>
                      </a:cubicBezTo>
                      <a:cubicBezTo>
                        <a:pt x="13" y="265"/>
                        <a:pt x="0" y="278"/>
                        <a:pt x="0" y="295"/>
                      </a:cubicBezTo>
                      <a:cubicBezTo>
                        <a:pt x="0" y="312"/>
                        <a:pt x="13" y="325"/>
                        <a:pt x="30" y="325"/>
                      </a:cubicBezTo>
                      <a:cubicBezTo>
                        <a:pt x="709" y="325"/>
                        <a:pt x="709" y="325"/>
                        <a:pt x="709" y="325"/>
                      </a:cubicBezTo>
                      <a:cubicBezTo>
                        <a:pt x="709" y="335"/>
                        <a:pt x="709" y="335"/>
                        <a:pt x="709" y="335"/>
                      </a:cubicBezTo>
                      <a:cubicBezTo>
                        <a:pt x="709" y="352"/>
                        <a:pt x="722" y="365"/>
                        <a:pt x="739" y="365"/>
                      </a:cubicBezTo>
                      <a:cubicBezTo>
                        <a:pt x="1141" y="365"/>
                        <a:pt x="1141" y="365"/>
                        <a:pt x="1141" y="365"/>
                      </a:cubicBezTo>
                      <a:cubicBezTo>
                        <a:pt x="1158" y="365"/>
                        <a:pt x="1171" y="352"/>
                        <a:pt x="1171" y="335"/>
                      </a:cubicBezTo>
                      <a:cubicBezTo>
                        <a:pt x="1171" y="325"/>
                        <a:pt x="1171" y="325"/>
                        <a:pt x="1171" y="325"/>
                      </a:cubicBezTo>
                      <a:cubicBezTo>
                        <a:pt x="1850" y="325"/>
                        <a:pt x="1850" y="325"/>
                        <a:pt x="1850" y="325"/>
                      </a:cubicBezTo>
                      <a:cubicBezTo>
                        <a:pt x="1867" y="325"/>
                        <a:pt x="1880" y="312"/>
                        <a:pt x="1880" y="295"/>
                      </a:cubicBezTo>
                      <a:cubicBezTo>
                        <a:pt x="1880" y="278"/>
                        <a:pt x="1867" y="265"/>
                        <a:pt x="1850" y="265"/>
                      </a:cubicBezTo>
                      <a:cubicBezTo>
                        <a:pt x="1171" y="265"/>
                        <a:pt x="1171" y="265"/>
                        <a:pt x="1171" y="265"/>
                      </a:cubicBezTo>
                      <a:cubicBezTo>
                        <a:pt x="1171" y="205"/>
                        <a:pt x="1171" y="205"/>
                        <a:pt x="1171" y="205"/>
                      </a:cubicBezTo>
                      <a:lnTo>
                        <a:pt x="1850" y="20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8" name="Freeform 85"/>
                <p:cNvSpPr>
                  <a:spLocks/>
                </p:cNvSpPr>
                <p:nvPr/>
              </p:nvSpPr>
              <p:spPr bwMode="auto">
                <a:xfrm>
                  <a:off x="2413" y="738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299" name="Freeform 86"/>
                <p:cNvSpPr>
                  <a:spLocks noEditPoints="1"/>
                </p:cNvSpPr>
                <p:nvPr/>
              </p:nvSpPr>
              <p:spPr bwMode="auto">
                <a:xfrm>
                  <a:off x="5036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00" name="Freeform 87"/>
                <p:cNvSpPr>
                  <a:spLocks noEditPoints="1"/>
                </p:cNvSpPr>
                <p:nvPr/>
              </p:nvSpPr>
              <p:spPr bwMode="auto">
                <a:xfrm>
                  <a:off x="4531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301" name="Group 300"/>
            <p:cNvGrpSpPr/>
            <p:nvPr/>
          </p:nvGrpSpPr>
          <p:grpSpPr>
            <a:xfrm>
              <a:off x="10673197" y="4700401"/>
              <a:ext cx="1097817" cy="484091"/>
              <a:chOff x="4823732" y="5133685"/>
              <a:chExt cx="1180838" cy="520700"/>
            </a:xfrm>
          </p:grpSpPr>
          <p:sp>
            <p:nvSpPr>
              <p:cNvPr id="302" name="Rectangle 301"/>
              <p:cNvSpPr/>
              <p:nvPr/>
            </p:nvSpPr>
            <p:spPr>
              <a:xfrm>
                <a:off x="4823732" y="5133685"/>
                <a:ext cx="1180838" cy="520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4823732" y="5235285"/>
                <a:ext cx="6959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schemeClr val="bg1"/>
                    </a:solidFill>
                  </a:rPr>
                  <a:t>Bl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 Tool</a:t>
                </a:r>
              </a:p>
            </p:txBody>
          </p:sp>
          <p:grpSp>
            <p:nvGrpSpPr>
              <p:cNvPr id="304" name="Group 74"/>
              <p:cNvGrpSpPr>
                <a:grpSpLocks noChangeAspect="1"/>
              </p:cNvGrpSpPr>
              <p:nvPr/>
            </p:nvGrpSpPr>
            <p:grpSpPr bwMode="auto">
              <a:xfrm>
                <a:off x="5478269" y="5247829"/>
                <a:ext cx="291126" cy="290476"/>
                <a:chOff x="2047" y="373"/>
                <a:chExt cx="3584" cy="357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05" name="Freeform 75"/>
                <p:cNvSpPr>
                  <a:spLocks noEditPoints="1"/>
                </p:cNvSpPr>
                <p:nvPr/>
              </p:nvSpPr>
              <p:spPr bwMode="auto">
                <a:xfrm>
                  <a:off x="2047" y="373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9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9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9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9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9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9"/>
                        <a:pt x="1880" y="89"/>
                        <a:pt x="1880" y="89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9"/>
                        <a:pt x="60" y="89"/>
                        <a:pt x="60" y="89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9"/>
                      </a:cubicBezTo>
                      <a:cubicBezTo>
                        <a:pt x="1820" y="356"/>
                        <a:pt x="1820" y="356"/>
                        <a:pt x="1820" y="3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06" name="Freeform 76"/>
                <p:cNvSpPr>
                  <a:spLocks/>
                </p:cNvSpPr>
                <p:nvPr/>
              </p:nvSpPr>
              <p:spPr bwMode="auto">
                <a:xfrm>
                  <a:off x="2413" y="169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07" name="Freeform 77"/>
                <p:cNvSpPr>
                  <a:spLocks noEditPoints="1"/>
                </p:cNvSpPr>
                <p:nvPr/>
              </p:nvSpPr>
              <p:spPr bwMode="auto">
                <a:xfrm>
                  <a:off x="5036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08" name="Freeform 78"/>
                <p:cNvSpPr>
                  <a:spLocks noEditPoints="1"/>
                </p:cNvSpPr>
                <p:nvPr/>
              </p:nvSpPr>
              <p:spPr bwMode="auto">
                <a:xfrm>
                  <a:off x="4531" y="1585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09" name="Freeform 79"/>
                <p:cNvSpPr>
                  <a:spLocks noEditPoints="1"/>
                </p:cNvSpPr>
                <p:nvPr/>
              </p:nvSpPr>
              <p:spPr bwMode="auto">
                <a:xfrm>
                  <a:off x="2047" y="1334"/>
                  <a:ext cx="3584" cy="846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40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40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0" name="Freeform 80"/>
                <p:cNvSpPr>
                  <a:spLocks/>
                </p:cNvSpPr>
                <p:nvPr/>
              </p:nvSpPr>
              <p:spPr bwMode="auto">
                <a:xfrm>
                  <a:off x="2413" y="2659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1" name="Freeform 81"/>
                <p:cNvSpPr>
                  <a:spLocks noEditPoints="1"/>
                </p:cNvSpPr>
                <p:nvPr/>
              </p:nvSpPr>
              <p:spPr bwMode="auto">
                <a:xfrm>
                  <a:off x="5036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2" name="Freeform 82"/>
                <p:cNvSpPr>
                  <a:spLocks noEditPoints="1"/>
                </p:cNvSpPr>
                <p:nvPr/>
              </p:nvSpPr>
              <p:spPr bwMode="auto">
                <a:xfrm>
                  <a:off x="4531" y="2545"/>
                  <a:ext cx="343" cy="343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3" name="Freeform 83"/>
                <p:cNvSpPr>
                  <a:spLocks noEditPoints="1"/>
                </p:cNvSpPr>
                <p:nvPr/>
              </p:nvSpPr>
              <p:spPr bwMode="auto">
                <a:xfrm>
                  <a:off x="2047" y="2294"/>
                  <a:ext cx="3584" cy="847"/>
                </a:xfrm>
                <a:custGeom>
                  <a:avLst/>
                  <a:gdLst>
                    <a:gd name="T0" fmla="*/ 1791 w 1880"/>
                    <a:gd name="T1" fmla="*/ 0 h 445"/>
                    <a:gd name="T2" fmla="*/ 89 w 1880"/>
                    <a:gd name="T3" fmla="*/ 0 h 445"/>
                    <a:gd name="T4" fmla="*/ 0 w 1880"/>
                    <a:gd name="T5" fmla="*/ 88 h 445"/>
                    <a:gd name="T6" fmla="*/ 0 w 1880"/>
                    <a:gd name="T7" fmla="*/ 356 h 445"/>
                    <a:gd name="T8" fmla="*/ 89 w 1880"/>
                    <a:gd name="T9" fmla="*/ 445 h 445"/>
                    <a:gd name="T10" fmla="*/ 1791 w 1880"/>
                    <a:gd name="T11" fmla="*/ 445 h 445"/>
                    <a:gd name="T12" fmla="*/ 1880 w 1880"/>
                    <a:gd name="T13" fmla="*/ 356 h 445"/>
                    <a:gd name="T14" fmla="*/ 1880 w 1880"/>
                    <a:gd name="T15" fmla="*/ 88 h 445"/>
                    <a:gd name="T16" fmla="*/ 1791 w 1880"/>
                    <a:gd name="T17" fmla="*/ 0 h 445"/>
                    <a:gd name="T18" fmla="*/ 1820 w 1880"/>
                    <a:gd name="T19" fmla="*/ 356 h 445"/>
                    <a:gd name="T20" fmla="*/ 1791 w 1880"/>
                    <a:gd name="T21" fmla="*/ 385 h 445"/>
                    <a:gd name="T22" fmla="*/ 89 w 1880"/>
                    <a:gd name="T23" fmla="*/ 385 h 445"/>
                    <a:gd name="T24" fmla="*/ 60 w 1880"/>
                    <a:gd name="T25" fmla="*/ 356 h 445"/>
                    <a:gd name="T26" fmla="*/ 60 w 1880"/>
                    <a:gd name="T27" fmla="*/ 88 h 445"/>
                    <a:gd name="T28" fmla="*/ 89 w 1880"/>
                    <a:gd name="T29" fmla="*/ 60 h 445"/>
                    <a:gd name="T30" fmla="*/ 1791 w 1880"/>
                    <a:gd name="T31" fmla="*/ 60 h 445"/>
                    <a:gd name="T32" fmla="*/ 1820 w 1880"/>
                    <a:gd name="T33" fmla="*/ 88 h 445"/>
                    <a:gd name="T34" fmla="*/ 1820 w 1880"/>
                    <a:gd name="T35" fmla="*/ 356 h 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80" h="445">
                      <a:moveTo>
                        <a:pt x="179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40" y="0"/>
                        <a:pt x="0" y="39"/>
                        <a:pt x="0" y="88"/>
                      </a:cubicBezTo>
                      <a:cubicBezTo>
                        <a:pt x="0" y="356"/>
                        <a:pt x="0" y="356"/>
                        <a:pt x="0" y="356"/>
                      </a:cubicBezTo>
                      <a:cubicBezTo>
                        <a:pt x="0" y="405"/>
                        <a:pt x="40" y="445"/>
                        <a:pt x="89" y="445"/>
                      </a:cubicBezTo>
                      <a:cubicBezTo>
                        <a:pt x="1791" y="445"/>
                        <a:pt x="1791" y="445"/>
                        <a:pt x="1791" y="445"/>
                      </a:cubicBezTo>
                      <a:cubicBezTo>
                        <a:pt x="1840" y="445"/>
                        <a:pt x="1880" y="405"/>
                        <a:pt x="1880" y="356"/>
                      </a:cubicBezTo>
                      <a:cubicBezTo>
                        <a:pt x="1880" y="88"/>
                        <a:pt x="1880" y="88"/>
                        <a:pt x="1880" y="88"/>
                      </a:cubicBezTo>
                      <a:cubicBezTo>
                        <a:pt x="1880" y="39"/>
                        <a:pt x="1840" y="0"/>
                        <a:pt x="1791" y="0"/>
                      </a:cubicBezTo>
                      <a:close/>
                      <a:moveTo>
                        <a:pt x="1820" y="356"/>
                      </a:moveTo>
                      <a:cubicBezTo>
                        <a:pt x="1820" y="372"/>
                        <a:pt x="1807" y="385"/>
                        <a:pt x="1791" y="385"/>
                      </a:cubicBezTo>
                      <a:cubicBezTo>
                        <a:pt x="89" y="385"/>
                        <a:pt x="89" y="385"/>
                        <a:pt x="89" y="385"/>
                      </a:cubicBezTo>
                      <a:cubicBezTo>
                        <a:pt x="73" y="385"/>
                        <a:pt x="60" y="372"/>
                        <a:pt x="60" y="356"/>
                      </a:cubicBezTo>
                      <a:cubicBezTo>
                        <a:pt x="60" y="88"/>
                        <a:pt x="60" y="88"/>
                        <a:pt x="60" y="88"/>
                      </a:cubicBezTo>
                      <a:cubicBezTo>
                        <a:pt x="60" y="73"/>
                        <a:pt x="73" y="60"/>
                        <a:pt x="89" y="60"/>
                      </a:cubicBezTo>
                      <a:cubicBezTo>
                        <a:pt x="1791" y="60"/>
                        <a:pt x="1791" y="60"/>
                        <a:pt x="1791" y="60"/>
                      </a:cubicBezTo>
                      <a:cubicBezTo>
                        <a:pt x="1807" y="60"/>
                        <a:pt x="1820" y="73"/>
                        <a:pt x="1820" y="88"/>
                      </a:cubicBezTo>
                      <a:lnTo>
                        <a:pt x="1820" y="3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4" name="Freeform 84"/>
                <p:cNvSpPr>
                  <a:spLocks/>
                </p:cNvSpPr>
                <p:nvPr/>
              </p:nvSpPr>
              <p:spPr bwMode="auto">
                <a:xfrm>
                  <a:off x="2047" y="3255"/>
                  <a:ext cx="3584" cy="694"/>
                </a:xfrm>
                <a:custGeom>
                  <a:avLst/>
                  <a:gdLst>
                    <a:gd name="T0" fmla="*/ 1850 w 1880"/>
                    <a:gd name="T1" fmla="*/ 205 h 365"/>
                    <a:gd name="T2" fmla="*/ 1880 w 1880"/>
                    <a:gd name="T3" fmla="*/ 175 h 365"/>
                    <a:gd name="T4" fmla="*/ 1850 w 1880"/>
                    <a:gd name="T5" fmla="*/ 145 h 365"/>
                    <a:gd name="T6" fmla="*/ 1171 w 1880"/>
                    <a:gd name="T7" fmla="*/ 145 h 365"/>
                    <a:gd name="T8" fmla="*/ 1141 w 1880"/>
                    <a:gd name="T9" fmla="*/ 120 h 365"/>
                    <a:gd name="T10" fmla="*/ 1063 w 1880"/>
                    <a:gd name="T11" fmla="*/ 120 h 365"/>
                    <a:gd name="T12" fmla="*/ 1063 w 1880"/>
                    <a:gd name="T13" fmla="*/ 30 h 365"/>
                    <a:gd name="T14" fmla="*/ 1033 w 1880"/>
                    <a:gd name="T15" fmla="*/ 0 h 365"/>
                    <a:gd name="T16" fmla="*/ 1003 w 1880"/>
                    <a:gd name="T17" fmla="*/ 30 h 365"/>
                    <a:gd name="T18" fmla="*/ 1003 w 1880"/>
                    <a:gd name="T19" fmla="*/ 150 h 365"/>
                    <a:gd name="T20" fmla="*/ 1033 w 1880"/>
                    <a:gd name="T21" fmla="*/ 180 h 365"/>
                    <a:gd name="T22" fmla="*/ 1111 w 1880"/>
                    <a:gd name="T23" fmla="*/ 180 h 365"/>
                    <a:gd name="T24" fmla="*/ 1111 w 1880"/>
                    <a:gd name="T25" fmla="*/ 305 h 365"/>
                    <a:gd name="T26" fmla="*/ 769 w 1880"/>
                    <a:gd name="T27" fmla="*/ 305 h 365"/>
                    <a:gd name="T28" fmla="*/ 769 w 1880"/>
                    <a:gd name="T29" fmla="*/ 180 h 365"/>
                    <a:gd name="T30" fmla="*/ 913 w 1880"/>
                    <a:gd name="T31" fmla="*/ 180 h 365"/>
                    <a:gd name="T32" fmla="*/ 943 w 1880"/>
                    <a:gd name="T33" fmla="*/ 150 h 365"/>
                    <a:gd name="T34" fmla="*/ 913 w 1880"/>
                    <a:gd name="T35" fmla="*/ 120 h 365"/>
                    <a:gd name="T36" fmla="*/ 877 w 1880"/>
                    <a:gd name="T37" fmla="*/ 120 h 365"/>
                    <a:gd name="T38" fmla="*/ 877 w 1880"/>
                    <a:gd name="T39" fmla="*/ 30 h 365"/>
                    <a:gd name="T40" fmla="*/ 847 w 1880"/>
                    <a:gd name="T41" fmla="*/ 0 h 365"/>
                    <a:gd name="T42" fmla="*/ 817 w 1880"/>
                    <a:gd name="T43" fmla="*/ 30 h 365"/>
                    <a:gd name="T44" fmla="*/ 817 w 1880"/>
                    <a:gd name="T45" fmla="*/ 120 h 365"/>
                    <a:gd name="T46" fmla="*/ 739 w 1880"/>
                    <a:gd name="T47" fmla="*/ 120 h 365"/>
                    <a:gd name="T48" fmla="*/ 709 w 1880"/>
                    <a:gd name="T49" fmla="*/ 145 h 365"/>
                    <a:gd name="T50" fmla="*/ 30 w 1880"/>
                    <a:gd name="T51" fmla="*/ 145 h 365"/>
                    <a:gd name="T52" fmla="*/ 0 w 1880"/>
                    <a:gd name="T53" fmla="*/ 175 h 365"/>
                    <a:gd name="T54" fmla="*/ 30 w 1880"/>
                    <a:gd name="T55" fmla="*/ 205 h 365"/>
                    <a:gd name="T56" fmla="*/ 709 w 1880"/>
                    <a:gd name="T57" fmla="*/ 205 h 365"/>
                    <a:gd name="T58" fmla="*/ 709 w 1880"/>
                    <a:gd name="T59" fmla="*/ 265 h 365"/>
                    <a:gd name="T60" fmla="*/ 30 w 1880"/>
                    <a:gd name="T61" fmla="*/ 265 h 365"/>
                    <a:gd name="T62" fmla="*/ 0 w 1880"/>
                    <a:gd name="T63" fmla="*/ 295 h 365"/>
                    <a:gd name="T64" fmla="*/ 30 w 1880"/>
                    <a:gd name="T65" fmla="*/ 325 h 365"/>
                    <a:gd name="T66" fmla="*/ 709 w 1880"/>
                    <a:gd name="T67" fmla="*/ 325 h 365"/>
                    <a:gd name="T68" fmla="*/ 709 w 1880"/>
                    <a:gd name="T69" fmla="*/ 335 h 365"/>
                    <a:gd name="T70" fmla="*/ 739 w 1880"/>
                    <a:gd name="T71" fmla="*/ 365 h 365"/>
                    <a:gd name="T72" fmla="*/ 1141 w 1880"/>
                    <a:gd name="T73" fmla="*/ 365 h 365"/>
                    <a:gd name="T74" fmla="*/ 1171 w 1880"/>
                    <a:gd name="T75" fmla="*/ 335 h 365"/>
                    <a:gd name="T76" fmla="*/ 1171 w 1880"/>
                    <a:gd name="T77" fmla="*/ 325 h 365"/>
                    <a:gd name="T78" fmla="*/ 1850 w 1880"/>
                    <a:gd name="T79" fmla="*/ 325 h 365"/>
                    <a:gd name="T80" fmla="*/ 1880 w 1880"/>
                    <a:gd name="T81" fmla="*/ 295 h 365"/>
                    <a:gd name="T82" fmla="*/ 1850 w 1880"/>
                    <a:gd name="T83" fmla="*/ 265 h 365"/>
                    <a:gd name="T84" fmla="*/ 1171 w 1880"/>
                    <a:gd name="T85" fmla="*/ 265 h 365"/>
                    <a:gd name="T86" fmla="*/ 1171 w 1880"/>
                    <a:gd name="T87" fmla="*/ 205 h 365"/>
                    <a:gd name="T88" fmla="*/ 1850 w 1880"/>
                    <a:gd name="T89" fmla="*/ 205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880" h="365">
                      <a:moveTo>
                        <a:pt x="1850" y="205"/>
                      </a:moveTo>
                      <a:cubicBezTo>
                        <a:pt x="1867" y="205"/>
                        <a:pt x="1880" y="192"/>
                        <a:pt x="1880" y="175"/>
                      </a:cubicBezTo>
                      <a:cubicBezTo>
                        <a:pt x="1880" y="158"/>
                        <a:pt x="1867" y="145"/>
                        <a:pt x="1850" y="145"/>
                      </a:cubicBezTo>
                      <a:cubicBezTo>
                        <a:pt x="1171" y="145"/>
                        <a:pt x="1171" y="145"/>
                        <a:pt x="1171" y="145"/>
                      </a:cubicBezTo>
                      <a:cubicBezTo>
                        <a:pt x="1169" y="131"/>
                        <a:pt x="1156" y="120"/>
                        <a:pt x="1141" y="120"/>
                      </a:cubicBezTo>
                      <a:cubicBezTo>
                        <a:pt x="1063" y="120"/>
                        <a:pt x="1063" y="120"/>
                        <a:pt x="1063" y="120"/>
                      </a:cubicBezTo>
                      <a:cubicBezTo>
                        <a:pt x="1063" y="30"/>
                        <a:pt x="1063" y="30"/>
                        <a:pt x="1063" y="30"/>
                      </a:cubicBezTo>
                      <a:cubicBezTo>
                        <a:pt x="1063" y="13"/>
                        <a:pt x="1049" y="0"/>
                        <a:pt x="1033" y="0"/>
                      </a:cubicBezTo>
                      <a:cubicBezTo>
                        <a:pt x="1016" y="0"/>
                        <a:pt x="1003" y="13"/>
                        <a:pt x="1003" y="30"/>
                      </a:cubicBezTo>
                      <a:cubicBezTo>
                        <a:pt x="1003" y="150"/>
                        <a:pt x="1003" y="150"/>
                        <a:pt x="1003" y="150"/>
                      </a:cubicBezTo>
                      <a:cubicBezTo>
                        <a:pt x="1003" y="166"/>
                        <a:pt x="1016" y="180"/>
                        <a:pt x="1033" y="180"/>
                      </a:cubicBezTo>
                      <a:cubicBezTo>
                        <a:pt x="1111" y="180"/>
                        <a:pt x="1111" y="180"/>
                        <a:pt x="1111" y="180"/>
                      </a:cubicBezTo>
                      <a:cubicBezTo>
                        <a:pt x="1111" y="305"/>
                        <a:pt x="1111" y="305"/>
                        <a:pt x="1111" y="305"/>
                      </a:cubicBezTo>
                      <a:cubicBezTo>
                        <a:pt x="769" y="305"/>
                        <a:pt x="769" y="305"/>
                        <a:pt x="769" y="305"/>
                      </a:cubicBezTo>
                      <a:cubicBezTo>
                        <a:pt x="769" y="180"/>
                        <a:pt x="769" y="180"/>
                        <a:pt x="769" y="180"/>
                      </a:cubicBezTo>
                      <a:cubicBezTo>
                        <a:pt x="913" y="180"/>
                        <a:pt x="913" y="180"/>
                        <a:pt x="913" y="180"/>
                      </a:cubicBezTo>
                      <a:cubicBezTo>
                        <a:pt x="929" y="180"/>
                        <a:pt x="943" y="166"/>
                        <a:pt x="943" y="150"/>
                      </a:cubicBezTo>
                      <a:cubicBezTo>
                        <a:pt x="943" y="133"/>
                        <a:pt x="929" y="120"/>
                        <a:pt x="913" y="120"/>
                      </a:cubicBezTo>
                      <a:cubicBezTo>
                        <a:pt x="877" y="120"/>
                        <a:pt x="877" y="120"/>
                        <a:pt x="877" y="120"/>
                      </a:cubicBezTo>
                      <a:cubicBezTo>
                        <a:pt x="877" y="30"/>
                        <a:pt x="877" y="30"/>
                        <a:pt x="877" y="30"/>
                      </a:cubicBezTo>
                      <a:cubicBezTo>
                        <a:pt x="877" y="13"/>
                        <a:pt x="864" y="0"/>
                        <a:pt x="847" y="0"/>
                      </a:cubicBezTo>
                      <a:cubicBezTo>
                        <a:pt x="831" y="0"/>
                        <a:pt x="817" y="13"/>
                        <a:pt x="817" y="30"/>
                      </a:cubicBezTo>
                      <a:cubicBezTo>
                        <a:pt x="817" y="120"/>
                        <a:pt x="817" y="120"/>
                        <a:pt x="817" y="120"/>
                      </a:cubicBezTo>
                      <a:cubicBezTo>
                        <a:pt x="739" y="120"/>
                        <a:pt x="739" y="120"/>
                        <a:pt x="739" y="120"/>
                      </a:cubicBezTo>
                      <a:cubicBezTo>
                        <a:pt x="724" y="120"/>
                        <a:pt x="711" y="131"/>
                        <a:pt x="709" y="145"/>
                      </a:cubicBezTo>
                      <a:cubicBezTo>
                        <a:pt x="30" y="145"/>
                        <a:pt x="30" y="145"/>
                        <a:pt x="30" y="145"/>
                      </a:cubicBezTo>
                      <a:cubicBezTo>
                        <a:pt x="13" y="145"/>
                        <a:pt x="0" y="158"/>
                        <a:pt x="0" y="175"/>
                      </a:cubicBezTo>
                      <a:cubicBezTo>
                        <a:pt x="0" y="192"/>
                        <a:pt x="13" y="205"/>
                        <a:pt x="30" y="205"/>
                      </a:cubicBezTo>
                      <a:cubicBezTo>
                        <a:pt x="709" y="205"/>
                        <a:pt x="709" y="205"/>
                        <a:pt x="709" y="205"/>
                      </a:cubicBezTo>
                      <a:cubicBezTo>
                        <a:pt x="709" y="265"/>
                        <a:pt x="709" y="265"/>
                        <a:pt x="709" y="265"/>
                      </a:cubicBezTo>
                      <a:cubicBezTo>
                        <a:pt x="30" y="265"/>
                        <a:pt x="30" y="265"/>
                        <a:pt x="30" y="265"/>
                      </a:cubicBezTo>
                      <a:cubicBezTo>
                        <a:pt x="13" y="265"/>
                        <a:pt x="0" y="278"/>
                        <a:pt x="0" y="295"/>
                      </a:cubicBezTo>
                      <a:cubicBezTo>
                        <a:pt x="0" y="312"/>
                        <a:pt x="13" y="325"/>
                        <a:pt x="30" y="325"/>
                      </a:cubicBezTo>
                      <a:cubicBezTo>
                        <a:pt x="709" y="325"/>
                        <a:pt x="709" y="325"/>
                        <a:pt x="709" y="325"/>
                      </a:cubicBezTo>
                      <a:cubicBezTo>
                        <a:pt x="709" y="335"/>
                        <a:pt x="709" y="335"/>
                        <a:pt x="709" y="335"/>
                      </a:cubicBezTo>
                      <a:cubicBezTo>
                        <a:pt x="709" y="352"/>
                        <a:pt x="722" y="365"/>
                        <a:pt x="739" y="365"/>
                      </a:cubicBezTo>
                      <a:cubicBezTo>
                        <a:pt x="1141" y="365"/>
                        <a:pt x="1141" y="365"/>
                        <a:pt x="1141" y="365"/>
                      </a:cubicBezTo>
                      <a:cubicBezTo>
                        <a:pt x="1158" y="365"/>
                        <a:pt x="1171" y="352"/>
                        <a:pt x="1171" y="335"/>
                      </a:cubicBezTo>
                      <a:cubicBezTo>
                        <a:pt x="1171" y="325"/>
                        <a:pt x="1171" y="325"/>
                        <a:pt x="1171" y="325"/>
                      </a:cubicBezTo>
                      <a:cubicBezTo>
                        <a:pt x="1850" y="325"/>
                        <a:pt x="1850" y="325"/>
                        <a:pt x="1850" y="325"/>
                      </a:cubicBezTo>
                      <a:cubicBezTo>
                        <a:pt x="1867" y="325"/>
                        <a:pt x="1880" y="312"/>
                        <a:pt x="1880" y="295"/>
                      </a:cubicBezTo>
                      <a:cubicBezTo>
                        <a:pt x="1880" y="278"/>
                        <a:pt x="1867" y="265"/>
                        <a:pt x="1850" y="265"/>
                      </a:cubicBezTo>
                      <a:cubicBezTo>
                        <a:pt x="1171" y="265"/>
                        <a:pt x="1171" y="265"/>
                        <a:pt x="1171" y="265"/>
                      </a:cubicBezTo>
                      <a:cubicBezTo>
                        <a:pt x="1171" y="205"/>
                        <a:pt x="1171" y="205"/>
                        <a:pt x="1171" y="205"/>
                      </a:cubicBezTo>
                      <a:lnTo>
                        <a:pt x="1850" y="20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5" name="Freeform 85"/>
                <p:cNvSpPr>
                  <a:spLocks/>
                </p:cNvSpPr>
                <p:nvPr/>
              </p:nvSpPr>
              <p:spPr bwMode="auto">
                <a:xfrm>
                  <a:off x="2413" y="738"/>
                  <a:ext cx="1865" cy="114"/>
                </a:xfrm>
                <a:custGeom>
                  <a:avLst/>
                  <a:gdLst>
                    <a:gd name="T0" fmla="*/ 948 w 978"/>
                    <a:gd name="T1" fmla="*/ 0 h 60"/>
                    <a:gd name="T2" fmla="*/ 30 w 978"/>
                    <a:gd name="T3" fmla="*/ 0 h 60"/>
                    <a:gd name="T4" fmla="*/ 0 w 978"/>
                    <a:gd name="T5" fmla="*/ 30 h 60"/>
                    <a:gd name="T6" fmla="*/ 30 w 978"/>
                    <a:gd name="T7" fmla="*/ 60 h 60"/>
                    <a:gd name="T8" fmla="*/ 948 w 978"/>
                    <a:gd name="T9" fmla="*/ 60 h 60"/>
                    <a:gd name="T10" fmla="*/ 978 w 978"/>
                    <a:gd name="T11" fmla="*/ 30 h 60"/>
                    <a:gd name="T12" fmla="*/ 948 w 978"/>
                    <a:gd name="T1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78" h="60">
                      <a:moveTo>
                        <a:pt x="948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47"/>
                        <a:pt x="14" y="60"/>
                        <a:pt x="30" y="60"/>
                      </a:cubicBezTo>
                      <a:cubicBezTo>
                        <a:pt x="948" y="60"/>
                        <a:pt x="948" y="60"/>
                        <a:pt x="948" y="60"/>
                      </a:cubicBezTo>
                      <a:cubicBezTo>
                        <a:pt x="965" y="60"/>
                        <a:pt x="978" y="47"/>
                        <a:pt x="978" y="30"/>
                      </a:cubicBezTo>
                      <a:cubicBezTo>
                        <a:pt x="978" y="14"/>
                        <a:pt x="965" y="0"/>
                        <a:pt x="9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6" name="Freeform 86"/>
                <p:cNvSpPr>
                  <a:spLocks noEditPoints="1"/>
                </p:cNvSpPr>
                <p:nvPr/>
              </p:nvSpPr>
              <p:spPr bwMode="auto">
                <a:xfrm>
                  <a:off x="5036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17" name="Freeform 87"/>
                <p:cNvSpPr>
                  <a:spLocks noEditPoints="1"/>
                </p:cNvSpPr>
                <p:nvPr/>
              </p:nvSpPr>
              <p:spPr bwMode="auto">
                <a:xfrm>
                  <a:off x="4531" y="624"/>
                  <a:ext cx="343" cy="342"/>
                </a:xfrm>
                <a:custGeom>
                  <a:avLst/>
                  <a:gdLst>
                    <a:gd name="T0" fmla="*/ 90 w 180"/>
                    <a:gd name="T1" fmla="*/ 0 h 180"/>
                    <a:gd name="T2" fmla="*/ 0 w 180"/>
                    <a:gd name="T3" fmla="*/ 90 h 180"/>
                    <a:gd name="T4" fmla="*/ 90 w 180"/>
                    <a:gd name="T5" fmla="*/ 180 h 180"/>
                    <a:gd name="T6" fmla="*/ 180 w 180"/>
                    <a:gd name="T7" fmla="*/ 90 h 180"/>
                    <a:gd name="T8" fmla="*/ 90 w 180"/>
                    <a:gd name="T9" fmla="*/ 0 h 180"/>
                    <a:gd name="T10" fmla="*/ 90 w 180"/>
                    <a:gd name="T11" fmla="*/ 120 h 180"/>
                    <a:gd name="T12" fmla="*/ 60 w 180"/>
                    <a:gd name="T13" fmla="*/ 90 h 180"/>
                    <a:gd name="T14" fmla="*/ 90 w 180"/>
                    <a:gd name="T15" fmla="*/ 60 h 180"/>
                    <a:gd name="T16" fmla="*/ 120 w 180"/>
                    <a:gd name="T17" fmla="*/ 90 h 180"/>
                    <a:gd name="T18" fmla="*/ 90 w 180"/>
                    <a:gd name="T19" fmla="*/ 12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0" h="180">
                      <a:moveTo>
                        <a:pt x="90" y="0"/>
                      </a:moveTo>
                      <a:cubicBezTo>
                        <a:pt x="40" y="0"/>
                        <a:pt x="0" y="41"/>
                        <a:pt x="0" y="90"/>
                      </a:cubicBezTo>
                      <a:cubicBezTo>
                        <a:pt x="0" y="140"/>
                        <a:pt x="40" y="180"/>
                        <a:pt x="90" y="180"/>
                      </a:cubicBezTo>
                      <a:cubicBezTo>
                        <a:pt x="139" y="180"/>
                        <a:pt x="180" y="140"/>
                        <a:pt x="180" y="90"/>
                      </a:cubicBezTo>
                      <a:cubicBezTo>
                        <a:pt x="180" y="41"/>
                        <a:pt x="139" y="0"/>
                        <a:pt x="90" y="0"/>
                      </a:cubicBezTo>
                      <a:close/>
                      <a:moveTo>
                        <a:pt x="90" y="120"/>
                      </a:moveTo>
                      <a:cubicBezTo>
                        <a:pt x="73" y="120"/>
                        <a:pt x="60" y="107"/>
                        <a:pt x="60" y="90"/>
                      </a:cubicBezTo>
                      <a:cubicBezTo>
                        <a:pt x="60" y="74"/>
                        <a:pt x="73" y="60"/>
                        <a:pt x="90" y="60"/>
                      </a:cubicBezTo>
                      <a:cubicBezTo>
                        <a:pt x="106" y="60"/>
                        <a:pt x="120" y="74"/>
                        <a:pt x="120" y="90"/>
                      </a:cubicBezTo>
                      <a:cubicBezTo>
                        <a:pt x="120" y="107"/>
                        <a:pt x="106" y="120"/>
                        <a:pt x="90" y="1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grpSp>
          <p:nvGrpSpPr>
            <p:cNvPr id="411" name="Group 410"/>
            <p:cNvGrpSpPr/>
            <p:nvPr/>
          </p:nvGrpSpPr>
          <p:grpSpPr>
            <a:xfrm>
              <a:off x="9078272" y="3445696"/>
              <a:ext cx="1487696" cy="484091"/>
              <a:chOff x="10342338" y="3326461"/>
              <a:chExt cx="1600200" cy="5207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0342338" y="3326461"/>
                <a:ext cx="1600200" cy="520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0402485" y="3444919"/>
                <a:ext cx="9070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bg1"/>
                    </a:solidFill>
                  </a:rPr>
                  <a:t>Analytics</a:t>
                </a:r>
              </a:p>
            </p:txBody>
          </p:sp>
          <p:grpSp>
            <p:nvGrpSpPr>
              <p:cNvPr id="319" name="Group 90"/>
              <p:cNvGrpSpPr>
                <a:grpSpLocks noChangeAspect="1"/>
              </p:cNvGrpSpPr>
              <p:nvPr/>
            </p:nvGrpSpPr>
            <p:grpSpPr bwMode="auto">
              <a:xfrm>
                <a:off x="11415713" y="3388739"/>
                <a:ext cx="335326" cy="334638"/>
                <a:chOff x="1887" y="213"/>
                <a:chExt cx="3904" cy="389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1" name="Freeform 91"/>
                <p:cNvSpPr>
                  <a:spLocks/>
                </p:cNvSpPr>
                <p:nvPr/>
              </p:nvSpPr>
              <p:spPr bwMode="auto">
                <a:xfrm>
                  <a:off x="1887" y="3947"/>
                  <a:ext cx="3904" cy="162"/>
                </a:xfrm>
                <a:custGeom>
                  <a:avLst/>
                  <a:gdLst>
                    <a:gd name="T0" fmla="*/ 2005 w 2048"/>
                    <a:gd name="T1" fmla="*/ 0 h 85"/>
                    <a:gd name="T2" fmla="*/ 43 w 2048"/>
                    <a:gd name="T3" fmla="*/ 0 h 85"/>
                    <a:gd name="T4" fmla="*/ 0 w 2048"/>
                    <a:gd name="T5" fmla="*/ 42 h 85"/>
                    <a:gd name="T6" fmla="*/ 43 w 2048"/>
                    <a:gd name="T7" fmla="*/ 85 h 85"/>
                    <a:gd name="T8" fmla="*/ 2005 w 2048"/>
                    <a:gd name="T9" fmla="*/ 85 h 85"/>
                    <a:gd name="T10" fmla="*/ 2048 w 2048"/>
                    <a:gd name="T11" fmla="*/ 42 h 85"/>
                    <a:gd name="T12" fmla="*/ 2005 w 2048"/>
                    <a:gd name="T13" fmla="*/ 0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48" h="85">
                      <a:moveTo>
                        <a:pt x="2005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66"/>
                        <a:pt x="19" y="85"/>
                        <a:pt x="43" y="85"/>
                      </a:cubicBezTo>
                      <a:cubicBezTo>
                        <a:pt x="2005" y="85"/>
                        <a:pt x="2005" y="85"/>
                        <a:pt x="2005" y="85"/>
                      </a:cubicBezTo>
                      <a:cubicBezTo>
                        <a:pt x="2029" y="85"/>
                        <a:pt x="2048" y="66"/>
                        <a:pt x="2048" y="42"/>
                      </a:cubicBezTo>
                      <a:cubicBezTo>
                        <a:pt x="2048" y="19"/>
                        <a:pt x="2029" y="0"/>
                        <a:pt x="20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22" name="Freeform 92"/>
                <p:cNvSpPr>
                  <a:spLocks noEditPoints="1"/>
                </p:cNvSpPr>
                <p:nvPr/>
              </p:nvSpPr>
              <p:spPr bwMode="auto">
                <a:xfrm>
                  <a:off x="2049" y="2973"/>
                  <a:ext cx="652" cy="1136"/>
                </a:xfrm>
                <a:custGeom>
                  <a:avLst/>
                  <a:gdLst>
                    <a:gd name="T0" fmla="*/ 299 w 342"/>
                    <a:gd name="T1" fmla="*/ 0 h 597"/>
                    <a:gd name="T2" fmla="*/ 43 w 342"/>
                    <a:gd name="T3" fmla="*/ 0 h 597"/>
                    <a:gd name="T4" fmla="*/ 0 w 342"/>
                    <a:gd name="T5" fmla="*/ 42 h 597"/>
                    <a:gd name="T6" fmla="*/ 0 w 342"/>
                    <a:gd name="T7" fmla="*/ 554 h 597"/>
                    <a:gd name="T8" fmla="*/ 43 w 342"/>
                    <a:gd name="T9" fmla="*/ 597 h 597"/>
                    <a:gd name="T10" fmla="*/ 299 w 342"/>
                    <a:gd name="T11" fmla="*/ 597 h 597"/>
                    <a:gd name="T12" fmla="*/ 342 w 342"/>
                    <a:gd name="T13" fmla="*/ 554 h 597"/>
                    <a:gd name="T14" fmla="*/ 342 w 342"/>
                    <a:gd name="T15" fmla="*/ 42 h 597"/>
                    <a:gd name="T16" fmla="*/ 299 w 342"/>
                    <a:gd name="T17" fmla="*/ 0 h 597"/>
                    <a:gd name="T18" fmla="*/ 256 w 342"/>
                    <a:gd name="T19" fmla="*/ 512 h 597"/>
                    <a:gd name="T20" fmla="*/ 86 w 342"/>
                    <a:gd name="T21" fmla="*/ 512 h 597"/>
                    <a:gd name="T22" fmla="*/ 86 w 342"/>
                    <a:gd name="T23" fmla="*/ 85 h 597"/>
                    <a:gd name="T24" fmla="*/ 256 w 342"/>
                    <a:gd name="T25" fmla="*/ 85 h 597"/>
                    <a:gd name="T26" fmla="*/ 256 w 342"/>
                    <a:gd name="T27" fmla="*/ 512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2" h="597">
                      <a:moveTo>
                        <a:pt x="299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78"/>
                        <a:pt x="19" y="597"/>
                        <a:pt x="43" y="597"/>
                      </a:cubicBezTo>
                      <a:cubicBezTo>
                        <a:pt x="299" y="597"/>
                        <a:pt x="299" y="597"/>
                        <a:pt x="299" y="597"/>
                      </a:cubicBezTo>
                      <a:cubicBezTo>
                        <a:pt x="323" y="597"/>
                        <a:pt x="342" y="578"/>
                        <a:pt x="342" y="554"/>
                      </a:cubicBezTo>
                      <a:cubicBezTo>
                        <a:pt x="342" y="42"/>
                        <a:pt x="342" y="42"/>
                        <a:pt x="342" y="42"/>
                      </a:cubicBezTo>
                      <a:cubicBezTo>
                        <a:pt x="342" y="19"/>
                        <a:pt x="323" y="0"/>
                        <a:pt x="299" y="0"/>
                      </a:cubicBezTo>
                      <a:close/>
                      <a:moveTo>
                        <a:pt x="256" y="512"/>
                      </a:moveTo>
                      <a:cubicBezTo>
                        <a:pt x="86" y="512"/>
                        <a:pt x="86" y="512"/>
                        <a:pt x="86" y="512"/>
                      </a:cubicBezTo>
                      <a:cubicBezTo>
                        <a:pt x="86" y="85"/>
                        <a:pt x="86" y="85"/>
                        <a:pt x="86" y="85"/>
                      </a:cubicBezTo>
                      <a:cubicBezTo>
                        <a:pt x="256" y="85"/>
                        <a:pt x="256" y="85"/>
                        <a:pt x="256" y="85"/>
                      </a:cubicBezTo>
                      <a:cubicBezTo>
                        <a:pt x="256" y="512"/>
                        <a:pt x="256" y="512"/>
                        <a:pt x="256" y="5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23" name="Freeform 93"/>
                <p:cNvSpPr>
                  <a:spLocks noEditPoints="1"/>
                </p:cNvSpPr>
                <p:nvPr/>
              </p:nvSpPr>
              <p:spPr bwMode="auto">
                <a:xfrm>
                  <a:off x="3025" y="2161"/>
                  <a:ext cx="652" cy="1948"/>
                </a:xfrm>
                <a:custGeom>
                  <a:avLst/>
                  <a:gdLst>
                    <a:gd name="T0" fmla="*/ 299 w 342"/>
                    <a:gd name="T1" fmla="*/ 0 h 1024"/>
                    <a:gd name="T2" fmla="*/ 43 w 342"/>
                    <a:gd name="T3" fmla="*/ 0 h 1024"/>
                    <a:gd name="T4" fmla="*/ 0 w 342"/>
                    <a:gd name="T5" fmla="*/ 43 h 1024"/>
                    <a:gd name="T6" fmla="*/ 0 w 342"/>
                    <a:gd name="T7" fmla="*/ 981 h 1024"/>
                    <a:gd name="T8" fmla="*/ 43 w 342"/>
                    <a:gd name="T9" fmla="*/ 1024 h 1024"/>
                    <a:gd name="T10" fmla="*/ 299 w 342"/>
                    <a:gd name="T11" fmla="*/ 1024 h 1024"/>
                    <a:gd name="T12" fmla="*/ 342 w 342"/>
                    <a:gd name="T13" fmla="*/ 981 h 1024"/>
                    <a:gd name="T14" fmla="*/ 342 w 342"/>
                    <a:gd name="T15" fmla="*/ 43 h 1024"/>
                    <a:gd name="T16" fmla="*/ 299 w 342"/>
                    <a:gd name="T17" fmla="*/ 0 h 1024"/>
                    <a:gd name="T18" fmla="*/ 256 w 342"/>
                    <a:gd name="T19" fmla="*/ 939 h 1024"/>
                    <a:gd name="T20" fmla="*/ 86 w 342"/>
                    <a:gd name="T21" fmla="*/ 939 h 1024"/>
                    <a:gd name="T22" fmla="*/ 86 w 342"/>
                    <a:gd name="T23" fmla="*/ 85 h 1024"/>
                    <a:gd name="T24" fmla="*/ 256 w 342"/>
                    <a:gd name="T25" fmla="*/ 85 h 1024"/>
                    <a:gd name="T26" fmla="*/ 256 w 342"/>
                    <a:gd name="T27" fmla="*/ 939 h 1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2" h="1024">
                      <a:moveTo>
                        <a:pt x="299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3"/>
                      </a:cubicBezTo>
                      <a:cubicBezTo>
                        <a:pt x="0" y="981"/>
                        <a:pt x="0" y="981"/>
                        <a:pt x="0" y="981"/>
                      </a:cubicBezTo>
                      <a:cubicBezTo>
                        <a:pt x="0" y="1005"/>
                        <a:pt x="19" y="1024"/>
                        <a:pt x="43" y="1024"/>
                      </a:cubicBezTo>
                      <a:cubicBezTo>
                        <a:pt x="299" y="1024"/>
                        <a:pt x="299" y="1024"/>
                        <a:pt x="299" y="1024"/>
                      </a:cubicBezTo>
                      <a:cubicBezTo>
                        <a:pt x="323" y="1024"/>
                        <a:pt x="342" y="1005"/>
                        <a:pt x="342" y="981"/>
                      </a:cubicBezTo>
                      <a:cubicBezTo>
                        <a:pt x="342" y="43"/>
                        <a:pt x="342" y="43"/>
                        <a:pt x="342" y="43"/>
                      </a:cubicBezTo>
                      <a:cubicBezTo>
                        <a:pt x="342" y="19"/>
                        <a:pt x="323" y="0"/>
                        <a:pt x="299" y="0"/>
                      </a:cubicBezTo>
                      <a:close/>
                      <a:moveTo>
                        <a:pt x="256" y="939"/>
                      </a:moveTo>
                      <a:cubicBezTo>
                        <a:pt x="86" y="939"/>
                        <a:pt x="86" y="939"/>
                        <a:pt x="86" y="939"/>
                      </a:cubicBezTo>
                      <a:cubicBezTo>
                        <a:pt x="86" y="85"/>
                        <a:pt x="86" y="85"/>
                        <a:pt x="86" y="85"/>
                      </a:cubicBezTo>
                      <a:cubicBezTo>
                        <a:pt x="256" y="85"/>
                        <a:pt x="256" y="85"/>
                        <a:pt x="256" y="85"/>
                      </a:cubicBezTo>
                      <a:cubicBezTo>
                        <a:pt x="256" y="939"/>
                        <a:pt x="256" y="939"/>
                        <a:pt x="256" y="9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24" name="Freeform 94"/>
                <p:cNvSpPr>
                  <a:spLocks noEditPoints="1"/>
                </p:cNvSpPr>
                <p:nvPr/>
              </p:nvSpPr>
              <p:spPr bwMode="auto">
                <a:xfrm>
                  <a:off x="4001" y="2486"/>
                  <a:ext cx="652" cy="1623"/>
                </a:xfrm>
                <a:custGeom>
                  <a:avLst/>
                  <a:gdLst>
                    <a:gd name="T0" fmla="*/ 299 w 342"/>
                    <a:gd name="T1" fmla="*/ 0 h 853"/>
                    <a:gd name="T2" fmla="*/ 43 w 342"/>
                    <a:gd name="T3" fmla="*/ 0 h 853"/>
                    <a:gd name="T4" fmla="*/ 0 w 342"/>
                    <a:gd name="T5" fmla="*/ 42 h 853"/>
                    <a:gd name="T6" fmla="*/ 0 w 342"/>
                    <a:gd name="T7" fmla="*/ 810 h 853"/>
                    <a:gd name="T8" fmla="*/ 43 w 342"/>
                    <a:gd name="T9" fmla="*/ 853 h 853"/>
                    <a:gd name="T10" fmla="*/ 299 w 342"/>
                    <a:gd name="T11" fmla="*/ 853 h 853"/>
                    <a:gd name="T12" fmla="*/ 342 w 342"/>
                    <a:gd name="T13" fmla="*/ 810 h 853"/>
                    <a:gd name="T14" fmla="*/ 342 w 342"/>
                    <a:gd name="T15" fmla="*/ 42 h 853"/>
                    <a:gd name="T16" fmla="*/ 299 w 342"/>
                    <a:gd name="T17" fmla="*/ 0 h 853"/>
                    <a:gd name="T18" fmla="*/ 256 w 342"/>
                    <a:gd name="T19" fmla="*/ 768 h 853"/>
                    <a:gd name="T20" fmla="*/ 86 w 342"/>
                    <a:gd name="T21" fmla="*/ 768 h 853"/>
                    <a:gd name="T22" fmla="*/ 86 w 342"/>
                    <a:gd name="T23" fmla="*/ 85 h 853"/>
                    <a:gd name="T24" fmla="*/ 256 w 342"/>
                    <a:gd name="T25" fmla="*/ 85 h 853"/>
                    <a:gd name="T26" fmla="*/ 256 w 342"/>
                    <a:gd name="T27" fmla="*/ 768 h 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2" h="853">
                      <a:moveTo>
                        <a:pt x="299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810"/>
                        <a:pt x="0" y="810"/>
                        <a:pt x="0" y="810"/>
                      </a:cubicBezTo>
                      <a:cubicBezTo>
                        <a:pt x="0" y="834"/>
                        <a:pt x="19" y="853"/>
                        <a:pt x="43" y="853"/>
                      </a:cubicBezTo>
                      <a:cubicBezTo>
                        <a:pt x="299" y="853"/>
                        <a:pt x="299" y="853"/>
                        <a:pt x="299" y="853"/>
                      </a:cubicBezTo>
                      <a:cubicBezTo>
                        <a:pt x="323" y="853"/>
                        <a:pt x="342" y="834"/>
                        <a:pt x="342" y="810"/>
                      </a:cubicBezTo>
                      <a:cubicBezTo>
                        <a:pt x="342" y="42"/>
                        <a:pt x="342" y="42"/>
                        <a:pt x="342" y="42"/>
                      </a:cubicBezTo>
                      <a:cubicBezTo>
                        <a:pt x="342" y="19"/>
                        <a:pt x="323" y="0"/>
                        <a:pt x="299" y="0"/>
                      </a:cubicBezTo>
                      <a:close/>
                      <a:moveTo>
                        <a:pt x="256" y="768"/>
                      </a:moveTo>
                      <a:cubicBezTo>
                        <a:pt x="86" y="768"/>
                        <a:pt x="86" y="768"/>
                        <a:pt x="86" y="768"/>
                      </a:cubicBezTo>
                      <a:cubicBezTo>
                        <a:pt x="86" y="85"/>
                        <a:pt x="86" y="85"/>
                        <a:pt x="86" y="85"/>
                      </a:cubicBezTo>
                      <a:cubicBezTo>
                        <a:pt x="256" y="85"/>
                        <a:pt x="256" y="85"/>
                        <a:pt x="256" y="85"/>
                      </a:cubicBezTo>
                      <a:lnTo>
                        <a:pt x="256" y="7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25" name="Freeform 95"/>
                <p:cNvSpPr>
                  <a:spLocks noEditPoints="1"/>
                </p:cNvSpPr>
                <p:nvPr/>
              </p:nvSpPr>
              <p:spPr bwMode="auto">
                <a:xfrm>
                  <a:off x="4977" y="1512"/>
                  <a:ext cx="652" cy="2597"/>
                </a:xfrm>
                <a:custGeom>
                  <a:avLst/>
                  <a:gdLst>
                    <a:gd name="T0" fmla="*/ 299 w 342"/>
                    <a:gd name="T1" fmla="*/ 0 h 1365"/>
                    <a:gd name="T2" fmla="*/ 43 w 342"/>
                    <a:gd name="T3" fmla="*/ 0 h 1365"/>
                    <a:gd name="T4" fmla="*/ 0 w 342"/>
                    <a:gd name="T5" fmla="*/ 42 h 1365"/>
                    <a:gd name="T6" fmla="*/ 0 w 342"/>
                    <a:gd name="T7" fmla="*/ 1322 h 1365"/>
                    <a:gd name="T8" fmla="*/ 43 w 342"/>
                    <a:gd name="T9" fmla="*/ 1365 h 1365"/>
                    <a:gd name="T10" fmla="*/ 299 w 342"/>
                    <a:gd name="T11" fmla="*/ 1365 h 1365"/>
                    <a:gd name="T12" fmla="*/ 342 w 342"/>
                    <a:gd name="T13" fmla="*/ 1322 h 1365"/>
                    <a:gd name="T14" fmla="*/ 342 w 342"/>
                    <a:gd name="T15" fmla="*/ 42 h 1365"/>
                    <a:gd name="T16" fmla="*/ 299 w 342"/>
                    <a:gd name="T17" fmla="*/ 0 h 1365"/>
                    <a:gd name="T18" fmla="*/ 256 w 342"/>
                    <a:gd name="T19" fmla="*/ 1280 h 1365"/>
                    <a:gd name="T20" fmla="*/ 86 w 342"/>
                    <a:gd name="T21" fmla="*/ 1280 h 1365"/>
                    <a:gd name="T22" fmla="*/ 86 w 342"/>
                    <a:gd name="T23" fmla="*/ 85 h 1365"/>
                    <a:gd name="T24" fmla="*/ 256 w 342"/>
                    <a:gd name="T25" fmla="*/ 85 h 1365"/>
                    <a:gd name="T26" fmla="*/ 256 w 342"/>
                    <a:gd name="T27" fmla="*/ 1280 h 1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42" h="1365">
                      <a:moveTo>
                        <a:pt x="299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19"/>
                        <a:pt x="0" y="42"/>
                      </a:cubicBezTo>
                      <a:cubicBezTo>
                        <a:pt x="0" y="1322"/>
                        <a:pt x="0" y="1322"/>
                        <a:pt x="0" y="1322"/>
                      </a:cubicBezTo>
                      <a:cubicBezTo>
                        <a:pt x="0" y="1346"/>
                        <a:pt x="19" y="1365"/>
                        <a:pt x="43" y="1365"/>
                      </a:cubicBezTo>
                      <a:cubicBezTo>
                        <a:pt x="299" y="1365"/>
                        <a:pt x="299" y="1365"/>
                        <a:pt x="299" y="1365"/>
                      </a:cubicBezTo>
                      <a:cubicBezTo>
                        <a:pt x="323" y="1365"/>
                        <a:pt x="342" y="1346"/>
                        <a:pt x="342" y="1322"/>
                      </a:cubicBezTo>
                      <a:cubicBezTo>
                        <a:pt x="342" y="42"/>
                        <a:pt x="342" y="42"/>
                        <a:pt x="342" y="42"/>
                      </a:cubicBezTo>
                      <a:cubicBezTo>
                        <a:pt x="342" y="19"/>
                        <a:pt x="323" y="0"/>
                        <a:pt x="299" y="0"/>
                      </a:cubicBezTo>
                      <a:close/>
                      <a:moveTo>
                        <a:pt x="256" y="1280"/>
                      </a:moveTo>
                      <a:cubicBezTo>
                        <a:pt x="86" y="1280"/>
                        <a:pt x="86" y="1280"/>
                        <a:pt x="86" y="1280"/>
                      </a:cubicBezTo>
                      <a:cubicBezTo>
                        <a:pt x="86" y="85"/>
                        <a:pt x="86" y="85"/>
                        <a:pt x="86" y="85"/>
                      </a:cubicBezTo>
                      <a:cubicBezTo>
                        <a:pt x="256" y="85"/>
                        <a:pt x="256" y="85"/>
                        <a:pt x="256" y="85"/>
                      </a:cubicBezTo>
                      <a:lnTo>
                        <a:pt x="256" y="12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26" name="Freeform 96"/>
                <p:cNvSpPr>
                  <a:spLocks noEditPoints="1"/>
                </p:cNvSpPr>
                <p:nvPr/>
              </p:nvSpPr>
              <p:spPr bwMode="auto">
                <a:xfrm>
                  <a:off x="2049" y="1674"/>
                  <a:ext cx="652" cy="649"/>
                </a:xfrm>
                <a:custGeom>
                  <a:avLst/>
                  <a:gdLst>
                    <a:gd name="T0" fmla="*/ 171 w 342"/>
                    <a:gd name="T1" fmla="*/ 0 h 341"/>
                    <a:gd name="T2" fmla="*/ 0 w 342"/>
                    <a:gd name="T3" fmla="*/ 171 h 341"/>
                    <a:gd name="T4" fmla="*/ 171 w 342"/>
                    <a:gd name="T5" fmla="*/ 341 h 341"/>
                    <a:gd name="T6" fmla="*/ 342 w 342"/>
                    <a:gd name="T7" fmla="*/ 171 h 341"/>
                    <a:gd name="T8" fmla="*/ 171 w 342"/>
                    <a:gd name="T9" fmla="*/ 0 h 341"/>
                    <a:gd name="T10" fmla="*/ 171 w 342"/>
                    <a:gd name="T11" fmla="*/ 256 h 341"/>
                    <a:gd name="T12" fmla="*/ 86 w 342"/>
                    <a:gd name="T13" fmla="*/ 171 h 341"/>
                    <a:gd name="T14" fmla="*/ 171 w 342"/>
                    <a:gd name="T15" fmla="*/ 85 h 341"/>
                    <a:gd name="T16" fmla="*/ 256 w 342"/>
                    <a:gd name="T17" fmla="*/ 171 h 341"/>
                    <a:gd name="T18" fmla="*/ 171 w 342"/>
                    <a:gd name="T19" fmla="*/ 256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2" h="341">
                      <a:moveTo>
                        <a:pt x="171" y="0"/>
                      </a:moveTo>
                      <a:cubicBezTo>
                        <a:pt x="77" y="0"/>
                        <a:pt x="0" y="77"/>
                        <a:pt x="0" y="171"/>
                      </a:cubicBezTo>
                      <a:cubicBezTo>
                        <a:pt x="0" y="265"/>
                        <a:pt x="77" y="341"/>
                        <a:pt x="171" y="341"/>
                      </a:cubicBezTo>
                      <a:cubicBezTo>
                        <a:pt x="265" y="341"/>
                        <a:pt x="342" y="265"/>
                        <a:pt x="342" y="171"/>
                      </a:cubicBezTo>
                      <a:cubicBezTo>
                        <a:pt x="342" y="77"/>
                        <a:pt x="265" y="0"/>
                        <a:pt x="171" y="0"/>
                      </a:cubicBezTo>
                      <a:close/>
                      <a:moveTo>
                        <a:pt x="171" y="256"/>
                      </a:moveTo>
                      <a:cubicBezTo>
                        <a:pt x="124" y="256"/>
                        <a:pt x="86" y="218"/>
                        <a:pt x="86" y="171"/>
                      </a:cubicBezTo>
                      <a:cubicBezTo>
                        <a:pt x="86" y="124"/>
                        <a:pt x="124" y="85"/>
                        <a:pt x="171" y="85"/>
                      </a:cubicBezTo>
                      <a:cubicBezTo>
                        <a:pt x="218" y="85"/>
                        <a:pt x="256" y="124"/>
                        <a:pt x="256" y="171"/>
                      </a:cubicBezTo>
                      <a:cubicBezTo>
                        <a:pt x="256" y="218"/>
                        <a:pt x="218" y="256"/>
                        <a:pt x="171" y="2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27" name="Freeform 97"/>
                <p:cNvSpPr>
                  <a:spLocks noEditPoints="1"/>
                </p:cNvSpPr>
                <p:nvPr/>
              </p:nvSpPr>
              <p:spPr bwMode="auto">
                <a:xfrm>
                  <a:off x="3025" y="862"/>
                  <a:ext cx="652" cy="650"/>
                </a:xfrm>
                <a:custGeom>
                  <a:avLst/>
                  <a:gdLst>
                    <a:gd name="T0" fmla="*/ 171 w 342"/>
                    <a:gd name="T1" fmla="*/ 0 h 342"/>
                    <a:gd name="T2" fmla="*/ 0 w 342"/>
                    <a:gd name="T3" fmla="*/ 171 h 342"/>
                    <a:gd name="T4" fmla="*/ 171 w 342"/>
                    <a:gd name="T5" fmla="*/ 342 h 342"/>
                    <a:gd name="T6" fmla="*/ 342 w 342"/>
                    <a:gd name="T7" fmla="*/ 171 h 342"/>
                    <a:gd name="T8" fmla="*/ 171 w 342"/>
                    <a:gd name="T9" fmla="*/ 0 h 342"/>
                    <a:gd name="T10" fmla="*/ 171 w 342"/>
                    <a:gd name="T11" fmla="*/ 256 h 342"/>
                    <a:gd name="T12" fmla="*/ 86 w 342"/>
                    <a:gd name="T13" fmla="*/ 171 h 342"/>
                    <a:gd name="T14" fmla="*/ 171 w 342"/>
                    <a:gd name="T15" fmla="*/ 86 h 342"/>
                    <a:gd name="T16" fmla="*/ 256 w 342"/>
                    <a:gd name="T17" fmla="*/ 171 h 342"/>
                    <a:gd name="T18" fmla="*/ 171 w 342"/>
                    <a:gd name="T19" fmla="*/ 256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2" h="342">
                      <a:moveTo>
                        <a:pt x="171" y="0"/>
                      </a:moveTo>
                      <a:cubicBezTo>
                        <a:pt x="77" y="0"/>
                        <a:pt x="0" y="77"/>
                        <a:pt x="0" y="171"/>
                      </a:cubicBezTo>
                      <a:cubicBezTo>
                        <a:pt x="0" y="265"/>
                        <a:pt x="77" y="342"/>
                        <a:pt x="171" y="342"/>
                      </a:cubicBezTo>
                      <a:cubicBezTo>
                        <a:pt x="265" y="342"/>
                        <a:pt x="342" y="265"/>
                        <a:pt x="342" y="171"/>
                      </a:cubicBezTo>
                      <a:cubicBezTo>
                        <a:pt x="342" y="77"/>
                        <a:pt x="265" y="0"/>
                        <a:pt x="171" y="0"/>
                      </a:cubicBezTo>
                      <a:close/>
                      <a:moveTo>
                        <a:pt x="171" y="256"/>
                      </a:moveTo>
                      <a:cubicBezTo>
                        <a:pt x="124" y="256"/>
                        <a:pt x="86" y="218"/>
                        <a:pt x="86" y="171"/>
                      </a:cubicBezTo>
                      <a:cubicBezTo>
                        <a:pt x="86" y="124"/>
                        <a:pt x="124" y="86"/>
                        <a:pt x="171" y="86"/>
                      </a:cubicBezTo>
                      <a:cubicBezTo>
                        <a:pt x="218" y="86"/>
                        <a:pt x="256" y="124"/>
                        <a:pt x="256" y="171"/>
                      </a:cubicBezTo>
                      <a:cubicBezTo>
                        <a:pt x="256" y="218"/>
                        <a:pt x="218" y="256"/>
                        <a:pt x="171" y="2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28" name="Freeform 98"/>
                <p:cNvSpPr>
                  <a:spLocks noEditPoints="1"/>
                </p:cNvSpPr>
                <p:nvPr/>
              </p:nvSpPr>
              <p:spPr bwMode="auto">
                <a:xfrm>
                  <a:off x="4001" y="1187"/>
                  <a:ext cx="652" cy="649"/>
                </a:xfrm>
                <a:custGeom>
                  <a:avLst/>
                  <a:gdLst>
                    <a:gd name="T0" fmla="*/ 171 w 342"/>
                    <a:gd name="T1" fmla="*/ 0 h 341"/>
                    <a:gd name="T2" fmla="*/ 0 w 342"/>
                    <a:gd name="T3" fmla="*/ 171 h 341"/>
                    <a:gd name="T4" fmla="*/ 171 w 342"/>
                    <a:gd name="T5" fmla="*/ 341 h 341"/>
                    <a:gd name="T6" fmla="*/ 342 w 342"/>
                    <a:gd name="T7" fmla="*/ 171 h 341"/>
                    <a:gd name="T8" fmla="*/ 171 w 342"/>
                    <a:gd name="T9" fmla="*/ 0 h 341"/>
                    <a:gd name="T10" fmla="*/ 171 w 342"/>
                    <a:gd name="T11" fmla="*/ 256 h 341"/>
                    <a:gd name="T12" fmla="*/ 86 w 342"/>
                    <a:gd name="T13" fmla="*/ 171 h 341"/>
                    <a:gd name="T14" fmla="*/ 171 w 342"/>
                    <a:gd name="T15" fmla="*/ 85 h 341"/>
                    <a:gd name="T16" fmla="*/ 256 w 342"/>
                    <a:gd name="T17" fmla="*/ 171 h 341"/>
                    <a:gd name="T18" fmla="*/ 171 w 342"/>
                    <a:gd name="T19" fmla="*/ 256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2" h="341">
                      <a:moveTo>
                        <a:pt x="171" y="0"/>
                      </a:moveTo>
                      <a:cubicBezTo>
                        <a:pt x="77" y="0"/>
                        <a:pt x="0" y="77"/>
                        <a:pt x="0" y="171"/>
                      </a:cubicBezTo>
                      <a:cubicBezTo>
                        <a:pt x="0" y="265"/>
                        <a:pt x="77" y="341"/>
                        <a:pt x="171" y="341"/>
                      </a:cubicBezTo>
                      <a:cubicBezTo>
                        <a:pt x="265" y="341"/>
                        <a:pt x="342" y="265"/>
                        <a:pt x="342" y="171"/>
                      </a:cubicBezTo>
                      <a:cubicBezTo>
                        <a:pt x="342" y="77"/>
                        <a:pt x="265" y="0"/>
                        <a:pt x="171" y="0"/>
                      </a:cubicBezTo>
                      <a:close/>
                      <a:moveTo>
                        <a:pt x="171" y="256"/>
                      </a:moveTo>
                      <a:cubicBezTo>
                        <a:pt x="124" y="256"/>
                        <a:pt x="86" y="218"/>
                        <a:pt x="86" y="171"/>
                      </a:cubicBezTo>
                      <a:cubicBezTo>
                        <a:pt x="86" y="124"/>
                        <a:pt x="124" y="85"/>
                        <a:pt x="171" y="85"/>
                      </a:cubicBezTo>
                      <a:cubicBezTo>
                        <a:pt x="218" y="85"/>
                        <a:pt x="256" y="124"/>
                        <a:pt x="256" y="171"/>
                      </a:cubicBezTo>
                      <a:cubicBezTo>
                        <a:pt x="256" y="218"/>
                        <a:pt x="218" y="256"/>
                        <a:pt x="171" y="2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29" name="Freeform 99"/>
                <p:cNvSpPr>
                  <a:spLocks noEditPoints="1"/>
                </p:cNvSpPr>
                <p:nvPr/>
              </p:nvSpPr>
              <p:spPr bwMode="auto">
                <a:xfrm>
                  <a:off x="4977" y="213"/>
                  <a:ext cx="652" cy="649"/>
                </a:xfrm>
                <a:custGeom>
                  <a:avLst/>
                  <a:gdLst>
                    <a:gd name="T0" fmla="*/ 171 w 342"/>
                    <a:gd name="T1" fmla="*/ 0 h 341"/>
                    <a:gd name="T2" fmla="*/ 0 w 342"/>
                    <a:gd name="T3" fmla="*/ 171 h 341"/>
                    <a:gd name="T4" fmla="*/ 171 w 342"/>
                    <a:gd name="T5" fmla="*/ 341 h 341"/>
                    <a:gd name="T6" fmla="*/ 342 w 342"/>
                    <a:gd name="T7" fmla="*/ 171 h 341"/>
                    <a:gd name="T8" fmla="*/ 171 w 342"/>
                    <a:gd name="T9" fmla="*/ 0 h 341"/>
                    <a:gd name="T10" fmla="*/ 171 w 342"/>
                    <a:gd name="T11" fmla="*/ 256 h 341"/>
                    <a:gd name="T12" fmla="*/ 86 w 342"/>
                    <a:gd name="T13" fmla="*/ 171 h 341"/>
                    <a:gd name="T14" fmla="*/ 171 w 342"/>
                    <a:gd name="T15" fmla="*/ 85 h 341"/>
                    <a:gd name="T16" fmla="*/ 256 w 342"/>
                    <a:gd name="T17" fmla="*/ 171 h 341"/>
                    <a:gd name="T18" fmla="*/ 171 w 342"/>
                    <a:gd name="T19" fmla="*/ 256 h 3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2" h="341">
                      <a:moveTo>
                        <a:pt x="171" y="0"/>
                      </a:moveTo>
                      <a:cubicBezTo>
                        <a:pt x="77" y="0"/>
                        <a:pt x="0" y="77"/>
                        <a:pt x="0" y="171"/>
                      </a:cubicBezTo>
                      <a:cubicBezTo>
                        <a:pt x="0" y="265"/>
                        <a:pt x="77" y="341"/>
                        <a:pt x="171" y="341"/>
                      </a:cubicBezTo>
                      <a:cubicBezTo>
                        <a:pt x="265" y="341"/>
                        <a:pt x="342" y="265"/>
                        <a:pt x="342" y="171"/>
                      </a:cubicBezTo>
                      <a:cubicBezTo>
                        <a:pt x="342" y="77"/>
                        <a:pt x="265" y="0"/>
                        <a:pt x="171" y="0"/>
                      </a:cubicBezTo>
                      <a:close/>
                      <a:moveTo>
                        <a:pt x="171" y="256"/>
                      </a:moveTo>
                      <a:cubicBezTo>
                        <a:pt x="124" y="256"/>
                        <a:pt x="86" y="218"/>
                        <a:pt x="86" y="171"/>
                      </a:cubicBezTo>
                      <a:cubicBezTo>
                        <a:pt x="86" y="124"/>
                        <a:pt x="124" y="85"/>
                        <a:pt x="171" y="85"/>
                      </a:cubicBezTo>
                      <a:cubicBezTo>
                        <a:pt x="218" y="85"/>
                        <a:pt x="256" y="124"/>
                        <a:pt x="256" y="171"/>
                      </a:cubicBezTo>
                      <a:cubicBezTo>
                        <a:pt x="256" y="218"/>
                        <a:pt x="218" y="256"/>
                        <a:pt x="171" y="2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30" name="Freeform 100"/>
                <p:cNvSpPr>
                  <a:spLocks/>
                </p:cNvSpPr>
                <p:nvPr/>
              </p:nvSpPr>
              <p:spPr bwMode="auto">
                <a:xfrm>
                  <a:off x="4411" y="620"/>
                  <a:ext cx="808" cy="801"/>
                </a:xfrm>
                <a:custGeom>
                  <a:avLst/>
                  <a:gdLst>
                    <a:gd name="T0" fmla="*/ 408 w 424"/>
                    <a:gd name="T1" fmla="*/ 17 h 421"/>
                    <a:gd name="T2" fmla="*/ 347 w 424"/>
                    <a:gd name="T3" fmla="*/ 17 h 421"/>
                    <a:gd name="T4" fmla="*/ 16 w 424"/>
                    <a:gd name="T5" fmla="*/ 348 h 421"/>
                    <a:gd name="T6" fmla="*/ 16 w 424"/>
                    <a:gd name="T7" fmla="*/ 408 h 421"/>
                    <a:gd name="T8" fmla="*/ 47 w 424"/>
                    <a:gd name="T9" fmla="*/ 421 h 421"/>
                    <a:gd name="T10" fmla="*/ 77 w 424"/>
                    <a:gd name="T11" fmla="*/ 408 h 421"/>
                    <a:gd name="T12" fmla="*/ 408 w 424"/>
                    <a:gd name="T13" fmla="*/ 77 h 421"/>
                    <a:gd name="T14" fmla="*/ 408 w 424"/>
                    <a:gd name="T15" fmla="*/ 17 h 4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4" h="421">
                      <a:moveTo>
                        <a:pt x="408" y="17"/>
                      </a:moveTo>
                      <a:cubicBezTo>
                        <a:pt x="391" y="0"/>
                        <a:pt x="364" y="0"/>
                        <a:pt x="347" y="17"/>
                      </a:cubicBezTo>
                      <a:cubicBezTo>
                        <a:pt x="16" y="348"/>
                        <a:pt x="16" y="348"/>
                        <a:pt x="16" y="348"/>
                      </a:cubicBezTo>
                      <a:cubicBezTo>
                        <a:pt x="0" y="365"/>
                        <a:pt x="0" y="392"/>
                        <a:pt x="16" y="408"/>
                      </a:cubicBezTo>
                      <a:cubicBezTo>
                        <a:pt x="25" y="417"/>
                        <a:pt x="36" y="421"/>
                        <a:pt x="47" y="421"/>
                      </a:cubicBezTo>
                      <a:cubicBezTo>
                        <a:pt x="57" y="421"/>
                        <a:pt x="68" y="417"/>
                        <a:pt x="77" y="408"/>
                      </a:cubicBezTo>
                      <a:cubicBezTo>
                        <a:pt x="408" y="77"/>
                        <a:pt x="408" y="77"/>
                        <a:pt x="408" y="77"/>
                      </a:cubicBezTo>
                      <a:cubicBezTo>
                        <a:pt x="424" y="61"/>
                        <a:pt x="424" y="34"/>
                        <a:pt x="408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31" name="Freeform 101"/>
                <p:cNvSpPr>
                  <a:spLocks/>
                </p:cNvSpPr>
                <p:nvPr/>
              </p:nvSpPr>
              <p:spPr bwMode="auto">
                <a:xfrm>
                  <a:off x="3496" y="1162"/>
                  <a:ext cx="703" cy="322"/>
                </a:xfrm>
                <a:custGeom>
                  <a:avLst/>
                  <a:gdLst>
                    <a:gd name="T0" fmla="*/ 333 w 369"/>
                    <a:gd name="T1" fmla="*/ 85 h 169"/>
                    <a:gd name="T2" fmla="*/ 59 w 369"/>
                    <a:gd name="T3" fmla="*/ 7 h 169"/>
                    <a:gd name="T4" fmla="*/ 6 w 369"/>
                    <a:gd name="T5" fmla="*/ 36 h 169"/>
                    <a:gd name="T6" fmla="*/ 35 w 369"/>
                    <a:gd name="T7" fmla="*/ 89 h 169"/>
                    <a:gd name="T8" fmla="*/ 309 w 369"/>
                    <a:gd name="T9" fmla="*/ 167 h 169"/>
                    <a:gd name="T10" fmla="*/ 321 w 369"/>
                    <a:gd name="T11" fmla="*/ 169 h 169"/>
                    <a:gd name="T12" fmla="*/ 362 w 369"/>
                    <a:gd name="T13" fmla="*/ 138 h 169"/>
                    <a:gd name="T14" fmla="*/ 333 w 369"/>
                    <a:gd name="T15" fmla="*/ 85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69" h="169">
                      <a:moveTo>
                        <a:pt x="333" y="85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36" y="0"/>
                        <a:pt x="12" y="14"/>
                        <a:pt x="6" y="36"/>
                      </a:cubicBezTo>
                      <a:cubicBezTo>
                        <a:pt x="0" y="59"/>
                        <a:pt x="13" y="83"/>
                        <a:pt x="35" y="89"/>
                      </a:cubicBezTo>
                      <a:cubicBezTo>
                        <a:pt x="309" y="167"/>
                        <a:pt x="309" y="167"/>
                        <a:pt x="309" y="167"/>
                      </a:cubicBezTo>
                      <a:cubicBezTo>
                        <a:pt x="313" y="168"/>
                        <a:pt x="317" y="169"/>
                        <a:pt x="321" y="169"/>
                      </a:cubicBezTo>
                      <a:cubicBezTo>
                        <a:pt x="340" y="169"/>
                        <a:pt x="357" y="157"/>
                        <a:pt x="362" y="138"/>
                      </a:cubicBezTo>
                      <a:cubicBezTo>
                        <a:pt x="369" y="115"/>
                        <a:pt x="356" y="92"/>
                        <a:pt x="333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332" name="Freeform 102"/>
                <p:cNvSpPr>
                  <a:spLocks/>
                </p:cNvSpPr>
                <p:nvPr/>
              </p:nvSpPr>
              <p:spPr bwMode="auto">
                <a:xfrm>
                  <a:off x="2455" y="1248"/>
                  <a:ext cx="797" cy="660"/>
                </a:xfrm>
                <a:custGeom>
                  <a:avLst/>
                  <a:gdLst>
                    <a:gd name="T0" fmla="*/ 403 w 418"/>
                    <a:gd name="T1" fmla="*/ 21 h 347"/>
                    <a:gd name="T2" fmla="*/ 344 w 418"/>
                    <a:gd name="T3" fmla="*/ 14 h 347"/>
                    <a:gd name="T4" fmla="*/ 22 w 418"/>
                    <a:gd name="T5" fmla="*/ 271 h 347"/>
                    <a:gd name="T6" fmla="*/ 15 w 418"/>
                    <a:gd name="T7" fmla="*/ 331 h 347"/>
                    <a:gd name="T8" fmla="*/ 48 w 418"/>
                    <a:gd name="T9" fmla="*/ 347 h 347"/>
                    <a:gd name="T10" fmla="*/ 75 w 418"/>
                    <a:gd name="T11" fmla="*/ 338 h 347"/>
                    <a:gd name="T12" fmla="*/ 397 w 418"/>
                    <a:gd name="T13" fmla="*/ 81 h 347"/>
                    <a:gd name="T14" fmla="*/ 403 w 418"/>
                    <a:gd name="T15" fmla="*/ 2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18" h="347">
                      <a:moveTo>
                        <a:pt x="403" y="21"/>
                      </a:moveTo>
                      <a:cubicBezTo>
                        <a:pt x="389" y="3"/>
                        <a:pt x="362" y="0"/>
                        <a:pt x="344" y="14"/>
                      </a:cubicBezTo>
                      <a:cubicBezTo>
                        <a:pt x="22" y="271"/>
                        <a:pt x="22" y="271"/>
                        <a:pt x="22" y="271"/>
                      </a:cubicBezTo>
                      <a:cubicBezTo>
                        <a:pt x="3" y="286"/>
                        <a:pt x="0" y="312"/>
                        <a:pt x="15" y="331"/>
                      </a:cubicBezTo>
                      <a:cubicBezTo>
                        <a:pt x="24" y="341"/>
                        <a:pt x="36" y="347"/>
                        <a:pt x="48" y="347"/>
                      </a:cubicBezTo>
                      <a:cubicBezTo>
                        <a:pt x="58" y="347"/>
                        <a:pt x="67" y="344"/>
                        <a:pt x="75" y="338"/>
                      </a:cubicBezTo>
                      <a:cubicBezTo>
                        <a:pt x="397" y="81"/>
                        <a:pt x="397" y="81"/>
                        <a:pt x="397" y="81"/>
                      </a:cubicBezTo>
                      <a:cubicBezTo>
                        <a:pt x="415" y="66"/>
                        <a:pt x="418" y="40"/>
                        <a:pt x="403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/>
                </a:p>
              </p:txBody>
            </p:sp>
          </p:grpSp>
        </p:grpSp>
        <p:cxnSp>
          <p:nvCxnSpPr>
            <p:cNvPr id="334" name="Elbow Connector 333"/>
            <p:cNvCxnSpPr>
              <a:stCxn id="25" idx="3"/>
              <a:endCxn id="34" idx="1"/>
            </p:cNvCxnSpPr>
            <p:nvPr/>
          </p:nvCxnSpPr>
          <p:spPr>
            <a:xfrm>
              <a:off x="4590817" y="1446177"/>
              <a:ext cx="411790" cy="969643"/>
            </a:xfrm>
            <a:prstGeom prst="bentConnector3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Elbow Connector 335"/>
            <p:cNvCxnSpPr>
              <a:stCxn id="26" idx="3"/>
              <a:endCxn id="34" idx="1"/>
            </p:cNvCxnSpPr>
            <p:nvPr/>
          </p:nvCxnSpPr>
          <p:spPr>
            <a:xfrm>
              <a:off x="4590817" y="2094269"/>
              <a:ext cx="411790" cy="321551"/>
            </a:xfrm>
            <a:prstGeom prst="bentConnector3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Elbow Connector 337"/>
            <p:cNvCxnSpPr>
              <a:stCxn id="27" idx="3"/>
              <a:endCxn id="58" idx="1"/>
            </p:cNvCxnSpPr>
            <p:nvPr/>
          </p:nvCxnSpPr>
          <p:spPr>
            <a:xfrm flipV="1">
              <a:off x="4590817" y="2404803"/>
              <a:ext cx="407106" cy="337559"/>
            </a:xfrm>
            <a:prstGeom prst="bentConnector3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Elbow Connector 339"/>
            <p:cNvCxnSpPr>
              <a:stCxn id="28" idx="3"/>
              <a:endCxn id="58" idx="1"/>
            </p:cNvCxnSpPr>
            <p:nvPr/>
          </p:nvCxnSpPr>
          <p:spPr>
            <a:xfrm flipV="1">
              <a:off x="4590817" y="2404803"/>
              <a:ext cx="407106" cy="985651"/>
            </a:xfrm>
            <a:prstGeom prst="bentConnector3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Elbow Connector 341"/>
            <p:cNvCxnSpPr>
              <a:stCxn id="29" idx="3"/>
              <a:endCxn id="60" idx="1"/>
            </p:cNvCxnSpPr>
            <p:nvPr/>
          </p:nvCxnSpPr>
          <p:spPr>
            <a:xfrm>
              <a:off x="4590817" y="4333724"/>
              <a:ext cx="418208" cy="640110"/>
            </a:xfrm>
            <a:prstGeom prst="bentConnector3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Elbow Connector 343"/>
            <p:cNvCxnSpPr>
              <a:stCxn id="31" idx="3"/>
              <a:endCxn id="60" idx="1"/>
            </p:cNvCxnSpPr>
            <p:nvPr/>
          </p:nvCxnSpPr>
          <p:spPr>
            <a:xfrm flipV="1">
              <a:off x="4590817" y="4973834"/>
              <a:ext cx="418208" cy="656076"/>
            </a:xfrm>
            <a:prstGeom prst="bentConnector3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>
              <a:stCxn id="30" idx="3"/>
              <a:endCxn id="60" idx="1"/>
            </p:cNvCxnSpPr>
            <p:nvPr/>
          </p:nvCxnSpPr>
          <p:spPr>
            <a:xfrm flipV="1">
              <a:off x="4590817" y="4973834"/>
              <a:ext cx="418208" cy="7982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>
              <a:stCxn id="61" idx="1"/>
              <a:endCxn id="34" idx="3"/>
            </p:cNvCxnSpPr>
            <p:nvPr/>
          </p:nvCxnSpPr>
          <p:spPr>
            <a:xfrm flipH="1">
              <a:off x="6155274" y="2403058"/>
              <a:ext cx="187023" cy="12763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>
              <a:stCxn id="63" idx="1"/>
              <a:endCxn id="35" idx="3"/>
            </p:cNvCxnSpPr>
            <p:nvPr/>
          </p:nvCxnSpPr>
          <p:spPr>
            <a:xfrm flipH="1">
              <a:off x="6183975" y="4963281"/>
              <a:ext cx="153599" cy="5042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stCxn id="40" idx="2"/>
              <a:endCxn id="42" idx="0"/>
            </p:cNvCxnSpPr>
            <p:nvPr/>
          </p:nvCxnSpPr>
          <p:spPr>
            <a:xfrm flipH="1">
              <a:off x="6889101" y="2661611"/>
              <a:ext cx="6910" cy="784971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>
              <a:stCxn id="42" idx="2"/>
              <a:endCxn id="41" idx="0"/>
            </p:cNvCxnSpPr>
            <p:nvPr/>
          </p:nvCxnSpPr>
          <p:spPr>
            <a:xfrm>
              <a:off x="6889101" y="3930673"/>
              <a:ext cx="2188" cy="799651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Elbow Connector 383"/>
            <p:cNvCxnSpPr>
              <a:stCxn id="34" idx="0"/>
              <a:endCxn id="252" idx="1"/>
            </p:cNvCxnSpPr>
            <p:nvPr/>
          </p:nvCxnSpPr>
          <p:spPr>
            <a:xfrm rot="5400000" flipH="1" flipV="1">
              <a:off x="6264541" y="969921"/>
              <a:ext cx="518255" cy="1889454"/>
            </a:xfrm>
            <a:prstGeom prst="bentConnector2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>
              <a:stCxn id="40" idx="3"/>
              <a:endCxn id="245" idx="1"/>
            </p:cNvCxnSpPr>
            <p:nvPr/>
          </p:nvCxnSpPr>
          <p:spPr>
            <a:xfrm flipV="1">
              <a:off x="7449726" y="2416279"/>
              <a:ext cx="275054" cy="3286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stCxn id="248" idx="1"/>
              <a:endCxn id="41" idx="3"/>
            </p:cNvCxnSpPr>
            <p:nvPr/>
          </p:nvCxnSpPr>
          <p:spPr>
            <a:xfrm flipH="1">
              <a:off x="7445003" y="4956630"/>
              <a:ext cx="279776" cy="15740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>
              <a:stCxn id="244" idx="3"/>
              <a:endCxn id="286" idx="1"/>
            </p:cNvCxnSpPr>
            <p:nvPr/>
          </p:nvCxnSpPr>
          <p:spPr>
            <a:xfrm>
              <a:off x="8317126" y="2405983"/>
              <a:ext cx="994924" cy="20730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stCxn id="247" idx="3"/>
              <a:endCxn id="269" idx="1"/>
            </p:cNvCxnSpPr>
            <p:nvPr/>
          </p:nvCxnSpPr>
          <p:spPr>
            <a:xfrm flipV="1">
              <a:off x="8899729" y="4943288"/>
              <a:ext cx="380884" cy="7831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>
              <a:stCxn id="268" idx="3"/>
              <a:endCxn id="303" idx="1"/>
            </p:cNvCxnSpPr>
            <p:nvPr/>
          </p:nvCxnSpPr>
          <p:spPr>
            <a:xfrm flipV="1">
              <a:off x="10376462" y="4937928"/>
              <a:ext cx="296736" cy="10043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>
              <a:stCxn id="49" idx="1"/>
              <a:endCxn id="42" idx="3"/>
            </p:cNvCxnSpPr>
            <p:nvPr/>
          </p:nvCxnSpPr>
          <p:spPr>
            <a:xfrm flipH="1">
              <a:off x="7185275" y="3687742"/>
              <a:ext cx="1892997" cy="886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>
              <a:stCxn id="49" idx="2"/>
              <a:endCxn id="268" idx="0"/>
            </p:cNvCxnSpPr>
            <p:nvPr/>
          </p:nvCxnSpPr>
          <p:spPr>
            <a:xfrm>
              <a:off x="9822120" y="3929787"/>
              <a:ext cx="628" cy="7964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/>
            <p:cNvCxnSpPr>
              <a:stCxn id="49" idx="3"/>
              <a:endCxn id="41" idx="2"/>
            </p:cNvCxnSpPr>
            <p:nvPr/>
          </p:nvCxnSpPr>
          <p:spPr>
            <a:xfrm flipH="1">
              <a:off x="6891289" y="3687742"/>
              <a:ext cx="3674679" cy="1526674"/>
            </a:xfrm>
            <a:prstGeom prst="bentConnector4">
              <a:avLst>
                <a:gd name="adj1" fmla="val -36951"/>
                <a:gd name="adj2" fmla="val 113921"/>
              </a:avLst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>
              <a:stCxn id="251" idx="2"/>
              <a:endCxn id="244" idx="0"/>
            </p:cNvCxnSpPr>
            <p:nvPr/>
          </p:nvCxnSpPr>
          <p:spPr>
            <a:xfrm flipH="1">
              <a:off x="8020953" y="1906654"/>
              <a:ext cx="1157" cy="257282"/>
            </a:xfrm>
            <a:prstGeom prst="line">
              <a:avLst/>
            </a:prstGeom>
            <a:ln w="25400" cmpd="sng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0" name="TextBox 319">
            <a:extLst>
              <a:ext uri="{FF2B5EF4-FFF2-40B4-BE49-F238E27FC236}">
                <a16:creationId xmlns="" xmlns:a16="http://schemas.microsoft.com/office/drawing/2014/main" id="{4CB328BD-56DF-4ED4-9684-B1C1D9694C3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DATA </a:t>
            </a:r>
            <a:r>
              <a:rPr lang="en-GB" sz="3200" b="1" dirty="0" smtClean="0">
                <a:solidFill>
                  <a:srgbClr val="14B4EB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ARCHITECTURE</a:t>
            </a:r>
            <a:endParaRPr lang="en-GB" sz="3200" b="1" dirty="0">
              <a:solidFill>
                <a:srgbClr val="14B4EB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="" xmlns:a16="http://schemas.microsoft.com/office/drawing/2014/main" id="{FE8C2B82-425C-4E64-9871-224D82B42CB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="" xmlns:a16="http://schemas.microsoft.com/office/drawing/2014/main" id="{9AAC62C0-3443-4B84-AC27-A0C3949D0244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347" name="Slide Number Placeholder 5">
            <a:extLst>
              <a:ext uri="{FF2B5EF4-FFF2-40B4-BE49-F238E27FC236}">
                <a16:creationId xmlns="" xmlns:a16="http://schemas.microsoft.com/office/drawing/2014/main" id="{270C19A9-3BE2-4395-B9A9-BB00DF1A9314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349" name="Straight Connector 348">
            <a:extLst>
              <a:ext uri="{FF2B5EF4-FFF2-40B4-BE49-F238E27FC236}">
                <a16:creationId xmlns="" xmlns:a16="http://schemas.microsoft.com/office/drawing/2014/main" id="{4316AF19-AF1B-4280-B0F9-DD299B078E5C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="" xmlns:a16="http://schemas.microsoft.com/office/drawing/2014/main" id="{18A8462E-5B5D-4E5E-BEEA-D1BACEBBB877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0" y="5859529"/>
            <a:ext cx="12192000" cy="998471"/>
          </a:xfrm>
          <a:prstGeom prst="rect">
            <a:avLst/>
          </a:prstGeom>
          <a:gradFill>
            <a:gsLst>
              <a:gs pos="0">
                <a:schemeClr val="accent5"/>
              </a:gs>
              <a:gs pos="83000">
                <a:schemeClr val="accent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369300" y="1712217"/>
            <a:ext cx="9137009" cy="3804408"/>
            <a:chOff x="901700" y="1582357"/>
            <a:chExt cx="10078531" cy="4196433"/>
          </a:xfrm>
        </p:grpSpPr>
        <p:grpSp>
          <p:nvGrpSpPr>
            <p:cNvPr id="28" name="Group 27"/>
            <p:cNvGrpSpPr/>
            <p:nvPr/>
          </p:nvGrpSpPr>
          <p:grpSpPr>
            <a:xfrm>
              <a:off x="901700" y="1883065"/>
              <a:ext cx="1663700" cy="803275"/>
              <a:chOff x="901700" y="1911349"/>
              <a:chExt cx="1663700" cy="803275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01700" y="1911349"/>
                <a:ext cx="1663700" cy="8032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17625" y="1914525"/>
                <a:ext cx="8318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Games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28725" y="2361091"/>
                <a:ext cx="10096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Game SDK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990601" y="2128425"/>
                <a:ext cx="1485898" cy="22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bg1"/>
                    </a:solidFill>
                  </a:rPr>
                  <a:t>PC|CONSOL| MOBILE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1308100" y="4463371"/>
              <a:ext cx="850900" cy="344258"/>
              <a:chOff x="1308100" y="4463371"/>
              <a:chExt cx="850900" cy="34425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308100" y="4463371"/>
                <a:ext cx="850900" cy="34425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52551" y="4527778"/>
                <a:ext cx="761998" cy="22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chemeClr val="bg1"/>
                    </a:solidFill>
                  </a:rPr>
                  <a:t>Legacy Game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901700" y="5105690"/>
              <a:ext cx="1663700" cy="673100"/>
              <a:chOff x="901700" y="5149850"/>
              <a:chExt cx="1663700" cy="6731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01700" y="5149850"/>
                <a:ext cx="1663700" cy="6731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054299" y="5224790"/>
                <a:ext cx="1358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External Metrics server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005408" y="1948152"/>
              <a:ext cx="1663700" cy="673100"/>
              <a:chOff x="2756693" y="1943100"/>
              <a:chExt cx="1663700" cy="6731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756693" y="1943100"/>
                <a:ext cx="1663700" cy="6731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083718" y="2018040"/>
                <a:ext cx="10096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Server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(Node.js)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005408" y="5105690"/>
              <a:ext cx="1663700" cy="673100"/>
              <a:chOff x="2756693" y="5149850"/>
              <a:chExt cx="1663700" cy="6731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56693" y="5149850"/>
                <a:ext cx="1663700" cy="6731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83718" y="5224790"/>
                <a:ext cx="10096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Data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Import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109116" y="1948152"/>
              <a:ext cx="1663700" cy="673100"/>
              <a:chOff x="4719240" y="1943100"/>
              <a:chExt cx="1663700" cy="6731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719240" y="1943100"/>
                <a:ext cx="1663700" cy="673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895652" y="2018040"/>
                <a:ext cx="1310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Data Bucket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(S3)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5109116" y="3345267"/>
              <a:ext cx="1663700" cy="1009650"/>
              <a:chOff x="4719240" y="3362325"/>
              <a:chExt cx="1663700" cy="100965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719240" y="3362325"/>
                <a:ext cx="1663700" cy="10096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95652" y="3451652"/>
                <a:ext cx="1310876" cy="84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EMR CLUSTER</a:t>
                </a:r>
                <a:br>
                  <a:rPr lang="en-US" sz="1100" dirty="0">
                    <a:solidFill>
                      <a:schemeClr val="bg1"/>
                    </a:solidFill>
                  </a:rPr>
                </a:br>
                <a:r>
                  <a:rPr lang="en-US" sz="1100" dirty="0">
                    <a:solidFill>
                      <a:schemeClr val="bg1"/>
                    </a:solidFill>
                  </a:rPr>
                  <a:t>(Parsing, Transformation &amp; Aggregation)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109116" y="5105690"/>
              <a:ext cx="1663700" cy="673100"/>
              <a:chOff x="4719240" y="5149850"/>
              <a:chExt cx="1663700" cy="6731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719240" y="5149850"/>
                <a:ext cx="1663700" cy="673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895652" y="5224790"/>
                <a:ext cx="1310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Legacy Data 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Bucket (S3)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9316531" y="1948152"/>
              <a:ext cx="1663700" cy="673100"/>
              <a:chOff x="8440734" y="1943100"/>
              <a:chExt cx="1663700" cy="6731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8440734" y="1943100"/>
                <a:ext cx="1663700" cy="673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617146" y="1992213"/>
                <a:ext cx="1310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Report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Designer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212824" y="1948152"/>
              <a:ext cx="1663700" cy="673100"/>
              <a:chOff x="6533553" y="1943100"/>
              <a:chExt cx="1663700" cy="6731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533553" y="1943100"/>
                <a:ext cx="1663700" cy="673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709965" y="2018040"/>
                <a:ext cx="1310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S3 Output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Bucket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212824" y="5105690"/>
              <a:ext cx="1663700" cy="673100"/>
              <a:chOff x="6533553" y="5149850"/>
              <a:chExt cx="1663700" cy="6731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533553" y="5149850"/>
                <a:ext cx="1663700" cy="673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681787" y="5224790"/>
                <a:ext cx="1310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Reporting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Database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316531" y="5105690"/>
              <a:ext cx="1663700" cy="673100"/>
              <a:chOff x="8440734" y="5149850"/>
              <a:chExt cx="1663700" cy="6731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440734" y="5149850"/>
                <a:ext cx="1663700" cy="6731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17146" y="5226050"/>
                <a:ext cx="1310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Report</a:t>
                </a:r>
                <a:br>
                  <a:rPr lang="en-US" sz="1200" dirty="0">
                    <a:solidFill>
                      <a:schemeClr val="bg1"/>
                    </a:solidFill>
                  </a:rPr>
                </a:br>
                <a:r>
                  <a:rPr lang="en-US" sz="1200" dirty="0">
                    <a:solidFill>
                      <a:schemeClr val="bg1"/>
                    </a:solidFill>
                  </a:rPr>
                  <a:t>Portal</a:t>
                </a:r>
              </a:p>
            </p:txBody>
          </p:sp>
        </p:grpSp>
        <p:cxnSp>
          <p:nvCxnSpPr>
            <p:cNvPr id="53" name="Straight Arrow Connector 52"/>
            <p:cNvCxnSpPr>
              <a:stCxn id="6" idx="3"/>
              <a:endCxn id="9" idx="1"/>
            </p:cNvCxnSpPr>
            <p:nvPr/>
          </p:nvCxnSpPr>
          <p:spPr>
            <a:xfrm flipV="1">
              <a:off x="2565400" y="2284702"/>
              <a:ext cx="4400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5" idx="2"/>
              <a:endCxn id="7" idx="0"/>
            </p:cNvCxnSpPr>
            <p:nvPr/>
          </p:nvCxnSpPr>
          <p:spPr>
            <a:xfrm>
              <a:off x="1733550" y="4748448"/>
              <a:ext cx="0" cy="357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" idx="3"/>
              <a:endCxn id="10" idx="1"/>
            </p:cNvCxnSpPr>
            <p:nvPr/>
          </p:nvCxnSpPr>
          <p:spPr>
            <a:xfrm>
              <a:off x="2565400" y="5442240"/>
              <a:ext cx="4400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436053" y="2984401"/>
              <a:ext cx="698699" cy="37344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metrics</a:t>
              </a:r>
              <a:br>
                <a:rPr lang="en-US" sz="800" b="1" dirty="0"/>
              </a:br>
              <a:r>
                <a:rPr lang="en-US" sz="800" b="1" dirty="0"/>
                <a:t>stream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06892" y="4337778"/>
              <a:ext cx="698699" cy="507831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metrics</a:t>
              </a:r>
              <a:br>
                <a:rPr lang="en-US" sz="800" b="1" dirty="0"/>
              </a:br>
              <a:r>
                <a:rPr lang="en-US" sz="800" b="1" dirty="0"/>
                <a:t>row Data Import</a:t>
              </a:r>
            </a:p>
          </p:txBody>
        </p:sp>
        <p:cxnSp>
          <p:nvCxnSpPr>
            <p:cNvPr id="61" name="Straight Connector 60"/>
            <p:cNvCxnSpPr>
              <a:endCxn id="58" idx="0"/>
            </p:cNvCxnSpPr>
            <p:nvPr/>
          </p:nvCxnSpPr>
          <p:spPr>
            <a:xfrm>
              <a:off x="2785402" y="2284702"/>
              <a:ext cx="1" cy="699699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2"/>
            </p:cNvCxnSpPr>
            <p:nvPr/>
          </p:nvCxnSpPr>
          <p:spPr>
            <a:xfrm flipH="1">
              <a:off x="2754556" y="4845609"/>
              <a:ext cx="1686" cy="595102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901700" y="1582357"/>
              <a:ext cx="1663700" cy="313600"/>
              <a:chOff x="901700" y="1582357"/>
              <a:chExt cx="1651000" cy="3136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901700" y="1582357"/>
                <a:ext cx="1651000" cy="30070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977901" y="1588180"/>
                <a:ext cx="14985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Data Generation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005407" y="1649792"/>
              <a:ext cx="1663701" cy="313600"/>
              <a:chOff x="901700" y="1582357"/>
              <a:chExt cx="1651000" cy="3136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901700" y="1582357"/>
                <a:ext cx="1651000" cy="30070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977901" y="1588180"/>
                <a:ext cx="14985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Data Collection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5109115" y="1661731"/>
              <a:ext cx="1663701" cy="313600"/>
              <a:chOff x="901700" y="1582357"/>
              <a:chExt cx="1651000" cy="3136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901700" y="1582357"/>
                <a:ext cx="1651000" cy="30070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77901" y="1588180"/>
                <a:ext cx="14985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Data Processing</a:t>
                </a: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213364" y="1661858"/>
              <a:ext cx="1663701" cy="313600"/>
              <a:chOff x="901700" y="1582357"/>
              <a:chExt cx="1651000" cy="3136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700" y="1582357"/>
                <a:ext cx="1651000" cy="30070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77901" y="1588180"/>
                <a:ext cx="14985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Data Persistence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9316530" y="1661731"/>
              <a:ext cx="1663701" cy="313600"/>
              <a:chOff x="901700" y="1582357"/>
              <a:chExt cx="1651000" cy="3136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901700" y="1582357"/>
                <a:ext cx="1651000" cy="300708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977901" y="1588180"/>
                <a:ext cx="14985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Data Access</a:t>
                </a:r>
              </a:p>
            </p:txBody>
          </p:sp>
        </p:grpSp>
        <p:cxnSp>
          <p:nvCxnSpPr>
            <p:cNvPr id="85" name="Straight Arrow Connector 84"/>
            <p:cNvCxnSpPr>
              <a:stCxn id="9" idx="3"/>
              <a:endCxn id="12" idx="1"/>
            </p:cNvCxnSpPr>
            <p:nvPr/>
          </p:nvCxnSpPr>
          <p:spPr>
            <a:xfrm>
              <a:off x="4669108" y="2284702"/>
              <a:ext cx="4400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215742" y="3141198"/>
              <a:ext cx="698700" cy="37344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Real Time</a:t>
              </a:r>
              <a:br>
                <a:rPr lang="en-US" sz="800" b="1" dirty="0"/>
              </a:br>
              <a:r>
                <a:rPr lang="en-US" sz="800" b="1" dirty="0"/>
                <a:t>Write</a:t>
              </a:r>
            </a:p>
          </p:txBody>
        </p:sp>
        <p:cxnSp>
          <p:nvCxnSpPr>
            <p:cNvPr id="91" name="Elbow Connector 90"/>
            <p:cNvCxnSpPr>
              <a:stCxn id="86" idx="0"/>
            </p:cNvCxnSpPr>
            <p:nvPr/>
          </p:nvCxnSpPr>
          <p:spPr>
            <a:xfrm rot="5400000" flipH="1" flipV="1">
              <a:off x="4279565" y="2601113"/>
              <a:ext cx="825611" cy="254560"/>
            </a:xfrm>
            <a:prstGeom prst="bentConnector3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10" idx="3"/>
              <a:endCxn id="13" idx="1"/>
            </p:cNvCxnSpPr>
            <p:nvPr/>
          </p:nvCxnSpPr>
          <p:spPr>
            <a:xfrm>
              <a:off x="4669108" y="5442240"/>
              <a:ext cx="4400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242971" y="4313494"/>
              <a:ext cx="698699" cy="507831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metrics</a:t>
              </a:r>
              <a:br>
                <a:rPr lang="en-US" sz="800" b="1" dirty="0"/>
              </a:br>
              <a:r>
                <a:rPr lang="en-US" sz="800" b="1" dirty="0"/>
                <a:t>row Data Import</a:t>
              </a:r>
            </a:p>
          </p:txBody>
        </p:sp>
        <p:cxnSp>
          <p:nvCxnSpPr>
            <p:cNvPr id="97" name="Elbow Connector 96"/>
            <p:cNvCxnSpPr>
              <a:stCxn id="95" idx="2"/>
            </p:cNvCxnSpPr>
            <p:nvPr/>
          </p:nvCxnSpPr>
          <p:spPr>
            <a:xfrm rot="16200000" flipH="1">
              <a:off x="4438730" y="4974915"/>
              <a:ext cx="619386" cy="312205"/>
            </a:xfrm>
            <a:prstGeom prst="bentConnector3">
              <a:avLst>
                <a:gd name="adj1" fmla="val 33084"/>
              </a:avLst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2" idx="2"/>
              <a:endCxn id="21" idx="0"/>
            </p:cNvCxnSpPr>
            <p:nvPr/>
          </p:nvCxnSpPr>
          <p:spPr>
            <a:xfrm>
              <a:off x="5940966" y="2621252"/>
              <a:ext cx="0" cy="724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21" idx="2"/>
              <a:endCxn id="13" idx="0"/>
            </p:cNvCxnSpPr>
            <p:nvPr/>
          </p:nvCxnSpPr>
          <p:spPr>
            <a:xfrm>
              <a:off x="5940966" y="4354917"/>
              <a:ext cx="0" cy="75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21" idx="3"/>
              <a:endCxn id="15" idx="2"/>
            </p:cNvCxnSpPr>
            <p:nvPr/>
          </p:nvCxnSpPr>
          <p:spPr>
            <a:xfrm flipV="1">
              <a:off x="6772816" y="2621252"/>
              <a:ext cx="1271858" cy="122884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1" idx="3"/>
              <a:endCxn id="16" idx="0"/>
            </p:cNvCxnSpPr>
            <p:nvPr/>
          </p:nvCxnSpPr>
          <p:spPr>
            <a:xfrm>
              <a:off x="6772816" y="3850092"/>
              <a:ext cx="1271858" cy="12555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8" idx="2"/>
              <a:endCxn id="19" idx="0"/>
            </p:cNvCxnSpPr>
            <p:nvPr/>
          </p:nvCxnSpPr>
          <p:spPr>
            <a:xfrm>
              <a:off x="10148381" y="2621252"/>
              <a:ext cx="0" cy="248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6" idx="3"/>
              <a:endCxn id="19" idx="1"/>
            </p:cNvCxnSpPr>
            <p:nvPr/>
          </p:nvCxnSpPr>
          <p:spPr>
            <a:xfrm>
              <a:off x="8876524" y="5442240"/>
              <a:ext cx="440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737164" y="4375248"/>
              <a:ext cx="698699" cy="237644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Query</a:t>
              </a:r>
            </a:p>
          </p:txBody>
        </p:sp>
        <p:cxnSp>
          <p:nvCxnSpPr>
            <p:cNvPr id="117" name="Straight Connector 116"/>
            <p:cNvCxnSpPr>
              <a:stCxn id="116" idx="2"/>
            </p:cNvCxnSpPr>
            <p:nvPr/>
          </p:nvCxnSpPr>
          <p:spPr>
            <a:xfrm flipH="1">
              <a:off x="9084828" y="4612892"/>
              <a:ext cx="1685" cy="865289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8595053" y="3722930"/>
              <a:ext cx="1046034" cy="237644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Report Templet</a:t>
              </a:r>
            </a:p>
          </p:txBody>
        </p: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H="1" flipV="1">
              <a:off x="9641087" y="3841753"/>
              <a:ext cx="507294" cy="8339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6419473" y="2815090"/>
              <a:ext cx="1046034" cy="237644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Data Load</a:t>
              </a:r>
            </a:p>
          </p:txBody>
        </p:sp>
        <p:cxnSp>
          <p:nvCxnSpPr>
            <p:cNvPr id="125" name="Straight Connector 124"/>
            <p:cNvCxnSpPr>
              <a:stCxn id="124" idx="1"/>
            </p:cNvCxnSpPr>
            <p:nvPr/>
          </p:nvCxnSpPr>
          <p:spPr>
            <a:xfrm flipH="1" flipV="1">
              <a:off x="5981546" y="2930506"/>
              <a:ext cx="437928" cy="3406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6357716" y="4527778"/>
              <a:ext cx="1046034" cy="237644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Data Load</a:t>
              </a:r>
            </a:p>
          </p:txBody>
        </p:sp>
        <p:cxnSp>
          <p:nvCxnSpPr>
            <p:cNvPr id="127" name="Straight Connector 126"/>
            <p:cNvCxnSpPr>
              <a:stCxn id="126" idx="1"/>
            </p:cNvCxnSpPr>
            <p:nvPr/>
          </p:nvCxnSpPr>
          <p:spPr>
            <a:xfrm flipH="1" flipV="1">
              <a:off x="5919789" y="4643194"/>
              <a:ext cx="437928" cy="3406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6880733" y="3393002"/>
              <a:ext cx="1046034" cy="237644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Output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880733" y="3996810"/>
              <a:ext cx="1046034" cy="237644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Data Publish</a:t>
              </a:r>
            </a:p>
          </p:txBody>
        </p:sp>
        <p:cxnSp>
          <p:nvCxnSpPr>
            <p:cNvPr id="131" name="Straight Connector 130"/>
            <p:cNvCxnSpPr>
              <a:stCxn id="128" idx="3"/>
            </p:cNvCxnSpPr>
            <p:nvPr/>
          </p:nvCxnSpPr>
          <p:spPr>
            <a:xfrm flipV="1">
              <a:off x="7926767" y="3508418"/>
              <a:ext cx="117907" cy="3406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stCxn id="129" idx="3"/>
            </p:cNvCxnSpPr>
            <p:nvPr/>
          </p:nvCxnSpPr>
          <p:spPr>
            <a:xfrm flipV="1">
              <a:off x="7926767" y="4112226"/>
              <a:ext cx="117907" cy="3406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180614" y="6081765"/>
            <a:ext cx="7164241" cy="52546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"Lorem ipsum dolor sit amet, consectetur adipiscing elit, sed do eiusmod tempor incididunt ut labore et dolore magna aliqua. Ut enim ad minim veniam, quis nostrud exercitation </a:t>
            </a:r>
            <a:r>
              <a:rPr lang="en-US" sz="10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ullamco</a:t>
            </a:r>
            <a:r>
              <a:rPr lang="en-US" sz="1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laboris</a:t>
            </a:r>
            <a:r>
              <a:rPr lang="en-US" sz="1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7725703" y="5861906"/>
            <a:ext cx="1957237" cy="804025"/>
            <a:chOff x="6951003" y="5861906"/>
            <a:chExt cx="1957237" cy="804025"/>
          </a:xfrm>
        </p:grpSpPr>
        <p:sp>
          <p:nvSpPr>
            <p:cNvPr id="141" name="TextBox 140"/>
            <p:cNvSpPr txBox="1"/>
            <p:nvPr/>
          </p:nvSpPr>
          <p:spPr>
            <a:xfrm>
              <a:off x="6951004" y="6265821"/>
              <a:ext cx="1922513" cy="400110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9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"Lorem ipsum dolor sit amet, consectetur adipiscing elit,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951003" y="5861906"/>
              <a:ext cx="1957237" cy="39581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5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Title Here</a:t>
              </a:r>
              <a:endParaRPr lang="en-US" sz="15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9948043" y="5861906"/>
            <a:ext cx="1957237" cy="804025"/>
            <a:chOff x="9173343" y="5861906"/>
            <a:chExt cx="1957237" cy="804025"/>
          </a:xfrm>
        </p:grpSpPr>
        <p:sp>
          <p:nvSpPr>
            <p:cNvPr id="143" name="TextBox 142"/>
            <p:cNvSpPr txBox="1"/>
            <p:nvPr/>
          </p:nvSpPr>
          <p:spPr>
            <a:xfrm>
              <a:off x="9173344" y="6265821"/>
              <a:ext cx="1922513" cy="400110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9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"Lorem ipsum dolor sit amet, consectetur adipiscing elit,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9173343" y="5861906"/>
              <a:ext cx="1957237" cy="395814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5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Title Here</a:t>
              </a:r>
              <a:endParaRPr lang="en-US" sz="15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cxnSp>
        <p:nvCxnSpPr>
          <p:cNvPr id="145" name="Straight Connector 144"/>
          <p:cNvCxnSpPr/>
          <p:nvPr/>
        </p:nvCxnSpPr>
        <p:spPr>
          <a:xfrm>
            <a:off x="7402336" y="6123503"/>
            <a:ext cx="0" cy="5192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9705697" y="6123503"/>
            <a:ext cx="0" cy="51927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9836088" y="1516190"/>
            <a:ext cx="2104171" cy="4126598"/>
            <a:chOff x="9179714" y="1951348"/>
            <a:chExt cx="2104171" cy="4126598"/>
          </a:xfrm>
        </p:grpSpPr>
        <p:sp>
          <p:nvSpPr>
            <p:cNvPr id="155" name="Oval 154"/>
            <p:cNvSpPr/>
            <p:nvPr/>
          </p:nvSpPr>
          <p:spPr>
            <a:xfrm>
              <a:off x="9179714" y="1951348"/>
              <a:ext cx="335748" cy="335748"/>
            </a:xfrm>
            <a:prstGeom prst="ellipse">
              <a:avLst/>
            </a:prstGeom>
            <a:solidFill>
              <a:schemeClr val="tx1">
                <a:alpha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9179714" y="2489441"/>
              <a:ext cx="335748" cy="335748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9179714" y="3029683"/>
              <a:ext cx="335748" cy="335748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9179714" y="3583460"/>
              <a:ext cx="335748" cy="335748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584680" y="1994886"/>
              <a:ext cx="157183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da-DK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Lorem ipsum dolor sit amet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201010" y="1980494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201010" y="2509893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9201010" y="3050135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201010" y="3603912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609059" y="2544346"/>
              <a:ext cx="1674826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da-DK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Lorem ipsum dolor sit amet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609059" y="3081675"/>
              <a:ext cx="157183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da-DK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Lorem ipsum dolor sit amet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9609059" y="3628429"/>
              <a:ext cx="157183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da-DK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Lorem ipsum dolor sit amet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9179714" y="4110086"/>
              <a:ext cx="335748" cy="335748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9179714" y="4648179"/>
              <a:ext cx="335748" cy="335748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9179714" y="5188421"/>
              <a:ext cx="335748" cy="335748"/>
            </a:xfrm>
            <a:prstGeom prst="ellipse">
              <a:avLst/>
            </a:prstGeom>
            <a:solidFill>
              <a:schemeClr val="tx1">
                <a:alpha val="22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9179714" y="5742198"/>
              <a:ext cx="335748" cy="335748"/>
            </a:xfrm>
            <a:prstGeom prst="ellips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609059" y="4156330"/>
              <a:ext cx="1674826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da-DK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Lorem ipsum dolor sit amet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201010" y="4139232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5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9201010" y="4687485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6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9201010" y="5227727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7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201010" y="5762650"/>
              <a:ext cx="28209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8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9609059" y="4703084"/>
              <a:ext cx="157183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da-DK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Lorem ipsum dolor sit amet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9609059" y="5240413"/>
              <a:ext cx="157183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da-DK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Lorem ipsum dolor sit amet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609059" y="5787167"/>
              <a:ext cx="1571830" cy="230832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r>
                <a:rPr lang="da-DK" sz="900" dirty="0">
                  <a:solidFill>
                    <a:schemeClr val="bg2"/>
                  </a:solidFill>
                  <a:latin typeface="Montserrat" charset="0"/>
                  <a:ea typeface="Montserrat" charset="0"/>
                  <a:cs typeface="Montserrat" charset="0"/>
                </a:rPr>
                <a:t>Lorem ipsum dolor sit amet</a:t>
              </a:r>
              <a:endParaRPr lang="en-US" sz="900" dirty="0">
                <a:solidFill>
                  <a:schemeClr val="bg2"/>
                </a:solidFill>
                <a:latin typeface="Montserrat" charset="0"/>
                <a:ea typeface="Montserrat" charset="0"/>
                <a:cs typeface="Montserrat" charset="0"/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4CB328BD-56DF-4ED4-9684-B1C1D9694C3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DATA </a:t>
            </a:r>
            <a:r>
              <a:rPr lang="en-GB" sz="3200" b="1" dirty="0" smtClean="0">
                <a:solidFill>
                  <a:srgbClr val="14B4EB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ARCHITECTURE</a:t>
            </a:r>
            <a:endParaRPr lang="en-GB" sz="3200" b="1" dirty="0">
              <a:solidFill>
                <a:srgbClr val="14B4EB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="" xmlns:a16="http://schemas.microsoft.com/office/drawing/2014/main" id="{FE8C2B82-425C-4E64-9871-224D82B42CB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0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/>
          <p:cNvSpPr/>
          <p:nvPr/>
        </p:nvSpPr>
        <p:spPr>
          <a:xfrm>
            <a:off x="0" y="5271001"/>
            <a:ext cx="12192000" cy="15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73373" y="1597053"/>
            <a:ext cx="10993989" cy="3323571"/>
            <a:chOff x="711967" y="2157569"/>
            <a:chExt cx="10993989" cy="3323571"/>
          </a:xfrm>
        </p:grpSpPr>
        <p:sp>
          <p:nvSpPr>
            <p:cNvPr id="48" name="Round Same Side Corner Rectangle 47"/>
            <p:cNvSpPr/>
            <p:nvPr/>
          </p:nvSpPr>
          <p:spPr>
            <a:xfrm>
              <a:off x="1820437" y="2157570"/>
              <a:ext cx="1168030" cy="2096244"/>
            </a:xfrm>
            <a:prstGeom prst="round2SameRect">
              <a:avLst>
                <a:gd name="adj1" fmla="val 7969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Ingest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820437" y="4374322"/>
              <a:ext cx="8497378" cy="4558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HADOOP FREMWORK</a:t>
              </a:r>
            </a:p>
          </p:txBody>
        </p:sp>
        <p:sp>
          <p:nvSpPr>
            <p:cNvPr id="104" name="Round Same Side Corner Rectangle 103"/>
            <p:cNvSpPr/>
            <p:nvPr/>
          </p:nvSpPr>
          <p:spPr>
            <a:xfrm>
              <a:off x="1820437" y="4937978"/>
              <a:ext cx="8497378" cy="428861"/>
            </a:xfrm>
            <a:prstGeom prst="round2SameRect">
              <a:avLst>
                <a:gd name="adj1" fmla="val 0"/>
                <a:gd name="adj2" fmla="val 14807"/>
              </a:avLst>
            </a:prstGeom>
            <a:solidFill>
              <a:schemeClr val="accent1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PHYSICAL HARDWARE</a:t>
              </a:r>
            </a:p>
          </p:txBody>
        </p:sp>
        <p:sp>
          <p:nvSpPr>
            <p:cNvPr id="136" name="Round Same Side Corner Rectangle 135"/>
            <p:cNvSpPr/>
            <p:nvPr/>
          </p:nvSpPr>
          <p:spPr>
            <a:xfrm>
              <a:off x="3196443" y="2157570"/>
              <a:ext cx="1299959" cy="2096244"/>
            </a:xfrm>
            <a:prstGeom prst="round2SameRect">
              <a:avLst>
                <a:gd name="adj1" fmla="val 5921"/>
                <a:gd name="adj2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Staging</a:t>
              </a:r>
            </a:p>
          </p:txBody>
        </p:sp>
        <p:sp>
          <p:nvSpPr>
            <p:cNvPr id="138" name="Round Same Side Corner Rectangle 137"/>
            <p:cNvSpPr/>
            <p:nvPr/>
          </p:nvSpPr>
          <p:spPr>
            <a:xfrm>
              <a:off x="7214805" y="2157570"/>
              <a:ext cx="1589482" cy="2096244"/>
            </a:xfrm>
            <a:prstGeom prst="round2SameRect">
              <a:avLst>
                <a:gd name="adj1" fmla="val 4682"/>
                <a:gd name="adj2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Data &amp; work flow management</a:t>
              </a:r>
            </a:p>
          </p:txBody>
        </p:sp>
        <p:sp>
          <p:nvSpPr>
            <p:cNvPr id="140" name="Round Same Side Corner Rectangle 139"/>
            <p:cNvSpPr/>
            <p:nvPr/>
          </p:nvSpPr>
          <p:spPr>
            <a:xfrm>
              <a:off x="9017856" y="2157569"/>
              <a:ext cx="1299959" cy="2096245"/>
            </a:xfrm>
            <a:prstGeom prst="round2SameRect">
              <a:avLst>
                <a:gd name="adj1" fmla="val 2990"/>
                <a:gd name="adj2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25400" dist="12700" dir="5400000" algn="t" rotWithShape="0">
                <a:prstClr val="black">
                  <a:alpha val="5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Access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225144" y="2635385"/>
              <a:ext cx="1399201" cy="1473584"/>
              <a:chOff x="5106008" y="3031869"/>
              <a:chExt cx="1399201" cy="1473584"/>
            </a:xfrm>
          </p:grpSpPr>
          <p:grpSp>
            <p:nvGrpSpPr>
              <p:cNvPr id="188" name="Group 69"/>
              <p:cNvGrpSpPr>
                <a:grpSpLocks noChangeAspect="1"/>
              </p:cNvGrpSpPr>
              <p:nvPr/>
            </p:nvGrpSpPr>
            <p:grpSpPr bwMode="auto">
              <a:xfrm>
                <a:off x="5106008" y="3031869"/>
                <a:ext cx="1399201" cy="1473584"/>
                <a:chOff x="3594" y="2036"/>
                <a:chExt cx="696" cy="733"/>
              </a:xfrm>
              <a:gradFill flip="none" rotWithShape="1">
                <a:gsLst>
                  <a:gs pos="0">
                    <a:schemeClr val="accent6"/>
                  </a:gs>
                  <a:gs pos="100000">
                    <a:schemeClr val="accent1"/>
                  </a:gs>
                </a:gsLst>
                <a:lin ang="13500000" scaled="1"/>
                <a:tileRect/>
              </a:gradFill>
            </p:grpSpPr>
            <p:sp>
              <p:nvSpPr>
                <p:cNvPr id="190" name="Freeform 70"/>
                <p:cNvSpPr>
                  <a:spLocks/>
                </p:cNvSpPr>
                <p:nvPr/>
              </p:nvSpPr>
              <p:spPr bwMode="auto">
                <a:xfrm>
                  <a:off x="3942" y="2074"/>
                  <a:ext cx="348" cy="695"/>
                </a:xfrm>
                <a:custGeom>
                  <a:avLst/>
                  <a:gdLst>
                    <a:gd name="T0" fmla="*/ 172 w 172"/>
                    <a:gd name="T1" fmla="*/ 162 h 344"/>
                    <a:gd name="T2" fmla="*/ 55 w 172"/>
                    <a:gd name="T3" fmla="*/ 0 h 344"/>
                    <a:gd name="T4" fmla="*/ 49 w 172"/>
                    <a:gd name="T5" fmla="*/ 20 h 344"/>
                    <a:gd name="T6" fmla="*/ 150 w 172"/>
                    <a:gd name="T7" fmla="*/ 162 h 344"/>
                    <a:gd name="T8" fmla="*/ 44 w 172"/>
                    <a:gd name="T9" fmla="*/ 306 h 344"/>
                    <a:gd name="T10" fmla="*/ 42 w 172"/>
                    <a:gd name="T11" fmla="*/ 291 h 344"/>
                    <a:gd name="T12" fmla="*/ 0 w 172"/>
                    <a:gd name="T13" fmla="*/ 324 h 344"/>
                    <a:gd name="T14" fmla="*/ 49 w 172"/>
                    <a:gd name="T15" fmla="*/ 344 h 344"/>
                    <a:gd name="T16" fmla="*/ 47 w 172"/>
                    <a:gd name="T17" fmla="*/ 328 h 344"/>
                    <a:gd name="T18" fmla="*/ 172 w 172"/>
                    <a:gd name="T19" fmla="*/ 16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2" h="344">
                      <a:moveTo>
                        <a:pt x="172" y="162"/>
                      </a:moveTo>
                      <a:cubicBezTo>
                        <a:pt x="172" y="89"/>
                        <a:pt x="125" y="24"/>
                        <a:pt x="55" y="0"/>
                      </a:cubicBezTo>
                      <a:cubicBezTo>
                        <a:pt x="49" y="20"/>
                        <a:pt x="49" y="20"/>
                        <a:pt x="49" y="20"/>
                      </a:cubicBezTo>
                      <a:cubicBezTo>
                        <a:pt x="109" y="41"/>
                        <a:pt x="150" y="98"/>
                        <a:pt x="150" y="162"/>
                      </a:cubicBezTo>
                      <a:cubicBezTo>
                        <a:pt x="150" y="229"/>
                        <a:pt x="107" y="287"/>
                        <a:pt x="44" y="306"/>
                      </a:cubicBezTo>
                      <a:cubicBezTo>
                        <a:pt x="42" y="291"/>
                        <a:pt x="42" y="291"/>
                        <a:pt x="42" y="291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49" y="344"/>
                        <a:pt x="49" y="344"/>
                        <a:pt x="49" y="344"/>
                      </a:cubicBezTo>
                      <a:cubicBezTo>
                        <a:pt x="47" y="328"/>
                        <a:pt x="47" y="328"/>
                        <a:pt x="47" y="328"/>
                      </a:cubicBezTo>
                      <a:cubicBezTo>
                        <a:pt x="121" y="307"/>
                        <a:pt x="172" y="240"/>
                        <a:pt x="172" y="1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71"/>
                <p:cNvSpPr>
                  <a:spLocks/>
                </p:cNvSpPr>
                <p:nvPr/>
              </p:nvSpPr>
              <p:spPr bwMode="auto">
                <a:xfrm>
                  <a:off x="3594" y="2036"/>
                  <a:ext cx="348" cy="701"/>
                </a:xfrm>
                <a:custGeom>
                  <a:avLst/>
                  <a:gdLst>
                    <a:gd name="T0" fmla="*/ 21 w 172"/>
                    <a:gd name="T1" fmla="*/ 181 h 347"/>
                    <a:gd name="T2" fmla="*/ 127 w 172"/>
                    <a:gd name="T3" fmla="*/ 38 h 347"/>
                    <a:gd name="T4" fmla="*/ 130 w 172"/>
                    <a:gd name="T5" fmla="*/ 53 h 347"/>
                    <a:gd name="T6" fmla="*/ 172 w 172"/>
                    <a:gd name="T7" fmla="*/ 20 h 347"/>
                    <a:gd name="T8" fmla="*/ 122 w 172"/>
                    <a:gd name="T9" fmla="*/ 0 h 347"/>
                    <a:gd name="T10" fmla="*/ 124 w 172"/>
                    <a:gd name="T11" fmla="*/ 16 h 347"/>
                    <a:gd name="T12" fmla="*/ 0 w 172"/>
                    <a:gd name="T13" fmla="*/ 181 h 347"/>
                    <a:gd name="T14" fmla="*/ 124 w 172"/>
                    <a:gd name="T15" fmla="*/ 347 h 347"/>
                    <a:gd name="T16" fmla="*/ 130 w 172"/>
                    <a:gd name="T17" fmla="*/ 326 h 347"/>
                    <a:gd name="T18" fmla="*/ 21 w 172"/>
                    <a:gd name="T19" fmla="*/ 181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2" h="347">
                      <a:moveTo>
                        <a:pt x="21" y="181"/>
                      </a:moveTo>
                      <a:cubicBezTo>
                        <a:pt x="21" y="115"/>
                        <a:pt x="64" y="57"/>
                        <a:pt x="127" y="38"/>
                      </a:cubicBezTo>
                      <a:cubicBezTo>
                        <a:pt x="130" y="53"/>
                        <a:pt x="130" y="53"/>
                        <a:pt x="130" y="53"/>
                      </a:cubicBezTo>
                      <a:cubicBezTo>
                        <a:pt x="172" y="20"/>
                        <a:pt x="172" y="20"/>
                        <a:pt x="172" y="20"/>
                      </a:cubicBezTo>
                      <a:cubicBezTo>
                        <a:pt x="122" y="0"/>
                        <a:pt x="122" y="0"/>
                        <a:pt x="122" y="0"/>
                      </a:cubicBezTo>
                      <a:cubicBezTo>
                        <a:pt x="124" y="16"/>
                        <a:pt x="124" y="16"/>
                        <a:pt x="124" y="16"/>
                      </a:cubicBezTo>
                      <a:cubicBezTo>
                        <a:pt x="51" y="37"/>
                        <a:pt x="0" y="104"/>
                        <a:pt x="0" y="181"/>
                      </a:cubicBezTo>
                      <a:cubicBezTo>
                        <a:pt x="0" y="258"/>
                        <a:pt x="51" y="326"/>
                        <a:pt x="124" y="347"/>
                      </a:cubicBezTo>
                      <a:cubicBezTo>
                        <a:pt x="130" y="326"/>
                        <a:pt x="130" y="326"/>
                        <a:pt x="130" y="326"/>
                      </a:cubicBezTo>
                      <a:cubicBezTo>
                        <a:pt x="66" y="308"/>
                        <a:pt x="21" y="248"/>
                        <a:pt x="21" y="1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0" name="TextBox 209"/>
              <p:cNvSpPr txBox="1"/>
              <p:nvPr/>
            </p:nvSpPr>
            <p:spPr>
              <a:xfrm>
                <a:off x="5142323" y="3597679"/>
                <a:ext cx="13569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6"/>
                    </a:solidFill>
                  </a:rPr>
                  <a:t>Processing</a:t>
                </a:r>
              </a:p>
            </p:txBody>
          </p:sp>
        </p:grpSp>
        <p:sp>
          <p:nvSpPr>
            <p:cNvPr id="212" name="TextBox 211"/>
            <p:cNvSpPr txBox="1"/>
            <p:nvPr/>
          </p:nvSpPr>
          <p:spPr>
            <a:xfrm>
              <a:off x="4629688" y="2157569"/>
              <a:ext cx="1675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Data Pipeline</a:t>
              </a:r>
            </a:p>
          </p:txBody>
        </p:sp>
        <p:grpSp>
          <p:nvGrpSpPr>
            <p:cNvPr id="1026" name="Group 74"/>
            <p:cNvGrpSpPr>
              <a:grpSpLocks noChangeAspect="1"/>
            </p:cNvGrpSpPr>
            <p:nvPr/>
          </p:nvGrpSpPr>
          <p:grpSpPr bwMode="auto">
            <a:xfrm>
              <a:off x="6274545" y="2157569"/>
              <a:ext cx="761137" cy="391362"/>
              <a:chOff x="3679" y="1086"/>
              <a:chExt cx="1093" cy="562"/>
            </a:xfrm>
            <a:solidFill>
              <a:schemeClr val="tx2"/>
            </a:solidFill>
          </p:grpSpPr>
          <p:sp>
            <p:nvSpPr>
              <p:cNvPr id="1028" name="Freeform 75"/>
              <p:cNvSpPr>
                <a:spLocks/>
              </p:cNvSpPr>
              <p:nvPr/>
            </p:nvSpPr>
            <p:spPr bwMode="auto">
              <a:xfrm>
                <a:off x="4194" y="1086"/>
                <a:ext cx="578" cy="562"/>
              </a:xfrm>
              <a:custGeom>
                <a:avLst/>
                <a:gdLst>
                  <a:gd name="T0" fmla="*/ 3 w 168"/>
                  <a:gd name="T1" fmla="*/ 153 h 162"/>
                  <a:gd name="T2" fmla="*/ 78 w 168"/>
                  <a:gd name="T3" fmla="*/ 87 h 162"/>
                  <a:gd name="T4" fmla="*/ 78 w 168"/>
                  <a:gd name="T5" fmla="*/ 75 h 162"/>
                  <a:gd name="T6" fmla="*/ 3 w 168"/>
                  <a:gd name="T7" fmla="*/ 9 h 162"/>
                  <a:gd name="T8" fmla="*/ 6 w 168"/>
                  <a:gd name="T9" fmla="*/ 0 h 162"/>
                  <a:gd name="T10" fmla="*/ 73 w 168"/>
                  <a:gd name="T11" fmla="*/ 0 h 162"/>
                  <a:gd name="T12" fmla="*/ 83 w 168"/>
                  <a:gd name="T13" fmla="*/ 4 h 162"/>
                  <a:gd name="T14" fmla="*/ 164 w 168"/>
                  <a:gd name="T15" fmla="*/ 75 h 162"/>
                  <a:gd name="T16" fmla="*/ 164 w 168"/>
                  <a:gd name="T17" fmla="*/ 87 h 162"/>
                  <a:gd name="T18" fmla="*/ 83 w 168"/>
                  <a:gd name="T19" fmla="*/ 158 h 162"/>
                  <a:gd name="T20" fmla="*/ 73 w 168"/>
                  <a:gd name="T21" fmla="*/ 162 h 162"/>
                  <a:gd name="T22" fmla="*/ 6 w 168"/>
                  <a:gd name="T23" fmla="*/ 162 h 162"/>
                  <a:gd name="T24" fmla="*/ 3 w 168"/>
                  <a:gd name="T25" fmla="*/ 15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162">
                    <a:moveTo>
                      <a:pt x="3" y="153"/>
                    </a:moveTo>
                    <a:cubicBezTo>
                      <a:pt x="78" y="87"/>
                      <a:pt x="78" y="87"/>
                      <a:pt x="78" y="87"/>
                    </a:cubicBezTo>
                    <a:cubicBezTo>
                      <a:pt x="82" y="84"/>
                      <a:pt x="82" y="78"/>
                      <a:pt x="78" y="7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6"/>
                      <a:pt x="2" y="0"/>
                      <a:pt x="6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7" y="0"/>
                      <a:pt x="81" y="2"/>
                      <a:pt x="83" y="4"/>
                    </a:cubicBezTo>
                    <a:cubicBezTo>
                      <a:pt x="164" y="75"/>
                      <a:pt x="164" y="75"/>
                      <a:pt x="164" y="75"/>
                    </a:cubicBezTo>
                    <a:cubicBezTo>
                      <a:pt x="168" y="78"/>
                      <a:pt x="168" y="84"/>
                      <a:pt x="164" y="87"/>
                    </a:cubicBezTo>
                    <a:cubicBezTo>
                      <a:pt x="83" y="158"/>
                      <a:pt x="83" y="158"/>
                      <a:pt x="83" y="158"/>
                    </a:cubicBezTo>
                    <a:cubicBezTo>
                      <a:pt x="81" y="160"/>
                      <a:pt x="77" y="162"/>
                      <a:pt x="73" y="162"/>
                    </a:cubicBezTo>
                    <a:cubicBezTo>
                      <a:pt x="6" y="162"/>
                      <a:pt x="6" y="162"/>
                      <a:pt x="6" y="162"/>
                    </a:cubicBezTo>
                    <a:cubicBezTo>
                      <a:pt x="2" y="162"/>
                      <a:pt x="0" y="156"/>
                      <a:pt x="3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9" name="Freeform 76"/>
              <p:cNvSpPr>
                <a:spLocks/>
              </p:cNvSpPr>
              <p:nvPr/>
            </p:nvSpPr>
            <p:spPr bwMode="auto">
              <a:xfrm>
                <a:off x="4040" y="1086"/>
                <a:ext cx="68" cy="70"/>
              </a:xfrm>
              <a:custGeom>
                <a:avLst/>
                <a:gdLst>
                  <a:gd name="T0" fmla="*/ 4 w 20"/>
                  <a:gd name="T1" fmla="*/ 3 h 20"/>
                  <a:gd name="T2" fmla="*/ 4 w 20"/>
                  <a:gd name="T3" fmla="*/ 16 h 20"/>
                  <a:gd name="T4" fmla="*/ 16 w 20"/>
                  <a:gd name="T5" fmla="*/ 16 h 20"/>
                  <a:gd name="T6" fmla="*/ 16 w 20"/>
                  <a:gd name="T7" fmla="*/ 3 h 20"/>
                  <a:gd name="T8" fmla="*/ 4 w 2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3"/>
                    </a:moveTo>
                    <a:cubicBezTo>
                      <a:pt x="0" y="7"/>
                      <a:pt x="0" y="13"/>
                      <a:pt x="4" y="16"/>
                    </a:cubicBezTo>
                    <a:cubicBezTo>
                      <a:pt x="7" y="20"/>
                      <a:pt x="13" y="20"/>
                      <a:pt x="16" y="16"/>
                    </a:cubicBezTo>
                    <a:cubicBezTo>
                      <a:pt x="20" y="13"/>
                      <a:pt x="20" y="7"/>
                      <a:pt x="16" y="3"/>
                    </a:cubicBezTo>
                    <a:cubicBezTo>
                      <a:pt x="13" y="0"/>
                      <a:pt x="7" y="0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77"/>
              <p:cNvSpPr>
                <a:spLocks/>
              </p:cNvSpPr>
              <p:nvPr/>
            </p:nvSpPr>
            <p:spPr bwMode="auto">
              <a:xfrm>
                <a:off x="4122" y="1170"/>
                <a:ext cx="65" cy="65"/>
              </a:xfrm>
              <a:custGeom>
                <a:avLst/>
                <a:gdLst>
                  <a:gd name="T0" fmla="*/ 3 w 19"/>
                  <a:gd name="T1" fmla="*/ 3 h 19"/>
                  <a:gd name="T2" fmla="*/ 3 w 19"/>
                  <a:gd name="T3" fmla="*/ 16 h 19"/>
                  <a:gd name="T4" fmla="*/ 16 w 19"/>
                  <a:gd name="T5" fmla="*/ 16 h 19"/>
                  <a:gd name="T6" fmla="*/ 16 w 19"/>
                  <a:gd name="T7" fmla="*/ 3 h 19"/>
                  <a:gd name="T8" fmla="*/ 3 w 19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3" y="3"/>
                    </a:moveTo>
                    <a:cubicBezTo>
                      <a:pt x="0" y="7"/>
                      <a:pt x="0" y="12"/>
                      <a:pt x="3" y="16"/>
                    </a:cubicBezTo>
                    <a:cubicBezTo>
                      <a:pt x="7" y="19"/>
                      <a:pt x="12" y="19"/>
                      <a:pt x="16" y="16"/>
                    </a:cubicBezTo>
                    <a:cubicBezTo>
                      <a:pt x="19" y="12"/>
                      <a:pt x="19" y="7"/>
                      <a:pt x="16" y="3"/>
                    </a:cubicBezTo>
                    <a:cubicBezTo>
                      <a:pt x="12" y="0"/>
                      <a:pt x="7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78"/>
              <p:cNvSpPr>
                <a:spLocks/>
              </p:cNvSpPr>
              <p:nvPr/>
            </p:nvSpPr>
            <p:spPr bwMode="auto">
              <a:xfrm>
                <a:off x="4205" y="1249"/>
                <a:ext cx="65" cy="70"/>
              </a:xfrm>
              <a:custGeom>
                <a:avLst/>
                <a:gdLst>
                  <a:gd name="T0" fmla="*/ 3 w 19"/>
                  <a:gd name="T1" fmla="*/ 4 h 20"/>
                  <a:gd name="T2" fmla="*/ 3 w 19"/>
                  <a:gd name="T3" fmla="*/ 17 h 20"/>
                  <a:gd name="T4" fmla="*/ 16 w 19"/>
                  <a:gd name="T5" fmla="*/ 17 h 20"/>
                  <a:gd name="T6" fmla="*/ 16 w 19"/>
                  <a:gd name="T7" fmla="*/ 4 h 20"/>
                  <a:gd name="T8" fmla="*/ 3 w 19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3" y="4"/>
                    </a:moveTo>
                    <a:cubicBezTo>
                      <a:pt x="0" y="7"/>
                      <a:pt x="0" y="13"/>
                      <a:pt x="3" y="17"/>
                    </a:cubicBezTo>
                    <a:cubicBezTo>
                      <a:pt x="7" y="20"/>
                      <a:pt x="12" y="20"/>
                      <a:pt x="16" y="17"/>
                    </a:cubicBezTo>
                    <a:cubicBezTo>
                      <a:pt x="19" y="13"/>
                      <a:pt x="19" y="7"/>
                      <a:pt x="16" y="4"/>
                    </a:cubicBezTo>
                    <a:cubicBezTo>
                      <a:pt x="12" y="0"/>
                      <a:pt x="7" y="0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Freeform 79"/>
              <p:cNvSpPr>
                <a:spLocks/>
              </p:cNvSpPr>
              <p:nvPr/>
            </p:nvSpPr>
            <p:spPr bwMode="auto">
              <a:xfrm>
                <a:off x="4284" y="1332"/>
                <a:ext cx="68" cy="70"/>
              </a:xfrm>
              <a:custGeom>
                <a:avLst/>
                <a:gdLst>
                  <a:gd name="T0" fmla="*/ 4 w 20"/>
                  <a:gd name="T1" fmla="*/ 4 h 20"/>
                  <a:gd name="T2" fmla="*/ 4 w 20"/>
                  <a:gd name="T3" fmla="*/ 16 h 20"/>
                  <a:gd name="T4" fmla="*/ 16 w 20"/>
                  <a:gd name="T5" fmla="*/ 16 h 20"/>
                  <a:gd name="T6" fmla="*/ 16 w 20"/>
                  <a:gd name="T7" fmla="*/ 4 h 20"/>
                  <a:gd name="T8" fmla="*/ 4 w 20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4"/>
                    </a:moveTo>
                    <a:cubicBezTo>
                      <a:pt x="0" y="7"/>
                      <a:pt x="0" y="13"/>
                      <a:pt x="4" y="16"/>
                    </a:cubicBezTo>
                    <a:cubicBezTo>
                      <a:pt x="7" y="20"/>
                      <a:pt x="13" y="20"/>
                      <a:pt x="16" y="16"/>
                    </a:cubicBezTo>
                    <a:cubicBezTo>
                      <a:pt x="20" y="13"/>
                      <a:pt x="20" y="7"/>
                      <a:pt x="16" y="4"/>
                    </a:cubicBezTo>
                    <a:cubicBezTo>
                      <a:pt x="13" y="0"/>
                      <a:pt x="7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Freeform 80"/>
              <p:cNvSpPr>
                <a:spLocks/>
              </p:cNvSpPr>
              <p:nvPr/>
            </p:nvSpPr>
            <p:spPr bwMode="auto">
              <a:xfrm>
                <a:off x="4040" y="1578"/>
                <a:ext cx="68" cy="70"/>
              </a:xfrm>
              <a:custGeom>
                <a:avLst/>
                <a:gdLst>
                  <a:gd name="T0" fmla="*/ 4 w 20"/>
                  <a:gd name="T1" fmla="*/ 17 h 20"/>
                  <a:gd name="T2" fmla="*/ 4 w 20"/>
                  <a:gd name="T3" fmla="*/ 4 h 20"/>
                  <a:gd name="T4" fmla="*/ 16 w 20"/>
                  <a:gd name="T5" fmla="*/ 4 h 20"/>
                  <a:gd name="T6" fmla="*/ 16 w 20"/>
                  <a:gd name="T7" fmla="*/ 17 h 20"/>
                  <a:gd name="T8" fmla="*/ 4 w 20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17"/>
                    </a:moveTo>
                    <a:cubicBezTo>
                      <a:pt x="0" y="13"/>
                      <a:pt x="0" y="7"/>
                      <a:pt x="4" y="4"/>
                    </a:cubicBezTo>
                    <a:cubicBezTo>
                      <a:pt x="7" y="0"/>
                      <a:pt x="13" y="0"/>
                      <a:pt x="16" y="4"/>
                    </a:cubicBezTo>
                    <a:cubicBezTo>
                      <a:pt x="20" y="7"/>
                      <a:pt x="20" y="13"/>
                      <a:pt x="16" y="17"/>
                    </a:cubicBezTo>
                    <a:cubicBezTo>
                      <a:pt x="13" y="20"/>
                      <a:pt x="7" y="20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Freeform 81"/>
              <p:cNvSpPr>
                <a:spLocks/>
              </p:cNvSpPr>
              <p:nvPr/>
            </p:nvSpPr>
            <p:spPr bwMode="auto">
              <a:xfrm>
                <a:off x="4122" y="1499"/>
                <a:ext cx="65" cy="66"/>
              </a:xfrm>
              <a:custGeom>
                <a:avLst/>
                <a:gdLst>
                  <a:gd name="T0" fmla="*/ 3 w 19"/>
                  <a:gd name="T1" fmla="*/ 16 h 19"/>
                  <a:gd name="T2" fmla="*/ 3 w 19"/>
                  <a:gd name="T3" fmla="*/ 3 h 19"/>
                  <a:gd name="T4" fmla="*/ 16 w 19"/>
                  <a:gd name="T5" fmla="*/ 3 h 19"/>
                  <a:gd name="T6" fmla="*/ 16 w 19"/>
                  <a:gd name="T7" fmla="*/ 16 h 19"/>
                  <a:gd name="T8" fmla="*/ 3 w 19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3" y="16"/>
                    </a:move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7"/>
                      <a:pt x="19" y="12"/>
                      <a:pt x="16" y="16"/>
                    </a:cubicBezTo>
                    <a:cubicBezTo>
                      <a:pt x="12" y="19"/>
                      <a:pt x="7" y="19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82"/>
              <p:cNvSpPr>
                <a:spLocks/>
              </p:cNvSpPr>
              <p:nvPr/>
            </p:nvSpPr>
            <p:spPr bwMode="auto">
              <a:xfrm>
                <a:off x="4205" y="1416"/>
                <a:ext cx="65" cy="69"/>
              </a:xfrm>
              <a:custGeom>
                <a:avLst/>
                <a:gdLst>
                  <a:gd name="T0" fmla="*/ 3 w 19"/>
                  <a:gd name="T1" fmla="*/ 16 h 20"/>
                  <a:gd name="T2" fmla="*/ 3 w 19"/>
                  <a:gd name="T3" fmla="*/ 3 h 20"/>
                  <a:gd name="T4" fmla="*/ 16 w 19"/>
                  <a:gd name="T5" fmla="*/ 3 h 20"/>
                  <a:gd name="T6" fmla="*/ 16 w 19"/>
                  <a:gd name="T7" fmla="*/ 16 h 20"/>
                  <a:gd name="T8" fmla="*/ 3 w 19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3" y="16"/>
                    </a:moveTo>
                    <a:cubicBezTo>
                      <a:pt x="0" y="13"/>
                      <a:pt x="0" y="7"/>
                      <a:pt x="3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7"/>
                      <a:pt x="19" y="13"/>
                      <a:pt x="16" y="16"/>
                    </a:cubicBezTo>
                    <a:cubicBezTo>
                      <a:pt x="12" y="20"/>
                      <a:pt x="7" y="20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83"/>
              <p:cNvSpPr>
                <a:spLocks/>
              </p:cNvSpPr>
              <p:nvPr/>
            </p:nvSpPr>
            <p:spPr bwMode="auto">
              <a:xfrm>
                <a:off x="4284" y="1332"/>
                <a:ext cx="68" cy="70"/>
              </a:xfrm>
              <a:custGeom>
                <a:avLst/>
                <a:gdLst>
                  <a:gd name="T0" fmla="*/ 4 w 20"/>
                  <a:gd name="T1" fmla="*/ 16 h 20"/>
                  <a:gd name="T2" fmla="*/ 4 w 20"/>
                  <a:gd name="T3" fmla="*/ 4 h 20"/>
                  <a:gd name="T4" fmla="*/ 16 w 20"/>
                  <a:gd name="T5" fmla="*/ 4 h 20"/>
                  <a:gd name="T6" fmla="*/ 16 w 20"/>
                  <a:gd name="T7" fmla="*/ 16 h 20"/>
                  <a:gd name="T8" fmla="*/ 4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16"/>
                    </a:moveTo>
                    <a:cubicBezTo>
                      <a:pt x="0" y="13"/>
                      <a:pt x="0" y="7"/>
                      <a:pt x="4" y="4"/>
                    </a:cubicBezTo>
                    <a:cubicBezTo>
                      <a:pt x="7" y="0"/>
                      <a:pt x="13" y="0"/>
                      <a:pt x="16" y="4"/>
                    </a:cubicBezTo>
                    <a:cubicBezTo>
                      <a:pt x="20" y="7"/>
                      <a:pt x="20" y="13"/>
                      <a:pt x="16" y="16"/>
                    </a:cubicBezTo>
                    <a:cubicBezTo>
                      <a:pt x="13" y="20"/>
                      <a:pt x="7" y="20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84"/>
              <p:cNvSpPr>
                <a:spLocks/>
              </p:cNvSpPr>
              <p:nvPr/>
            </p:nvSpPr>
            <p:spPr bwMode="auto">
              <a:xfrm>
                <a:off x="3861" y="1086"/>
                <a:ext cx="65" cy="70"/>
              </a:xfrm>
              <a:custGeom>
                <a:avLst/>
                <a:gdLst>
                  <a:gd name="T0" fmla="*/ 3 w 19"/>
                  <a:gd name="T1" fmla="*/ 3 h 20"/>
                  <a:gd name="T2" fmla="*/ 3 w 19"/>
                  <a:gd name="T3" fmla="*/ 16 h 20"/>
                  <a:gd name="T4" fmla="*/ 16 w 19"/>
                  <a:gd name="T5" fmla="*/ 16 h 20"/>
                  <a:gd name="T6" fmla="*/ 16 w 19"/>
                  <a:gd name="T7" fmla="*/ 3 h 20"/>
                  <a:gd name="T8" fmla="*/ 3 w 19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3" y="3"/>
                    </a:moveTo>
                    <a:cubicBezTo>
                      <a:pt x="0" y="7"/>
                      <a:pt x="0" y="13"/>
                      <a:pt x="3" y="16"/>
                    </a:cubicBezTo>
                    <a:cubicBezTo>
                      <a:pt x="7" y="20"/>
                      <a:pt x="12" y="20"/>
                      <a:pt x="16" y="16"/>
                    </a:cubicBezTo>
                    <a:cubicBezTo>
                      <a:pt x="19" y="13"/>
                      <a:pt x="19" y="7"/>
                      <a:pt x="16" y="3"/>
                    </a:cubicBezTo>
                    <a:cubicBezTo>
                      <a:pt x="12" y="0"/>
                      <a:pt x="7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85"/>
              <p:cNvSpPr>
                <a:spLocks/>
              </p:cNvSpPr>
              <p:nvPr/>
            </p:nvSpPr>
            <p:spPr bwMode="auto">
              <a:xfrm>
                <a:off x="3940" y="1170"/>
                <a:ext cx="69" cy="65"/>
              </a:xfrm>
              <a:custGeom>
                <a:avLst/>
                <a:gdLst>
                  <a:gd name="T0" fmla="*/ 4 w 20"/>
                  <a:gd name="T1" fmla="*/ 3 h 19"/>
                  <a:gd name="T2" fmla="*/ 4 w 20"/>
                  <a:gd name="T3" fmla="*/ 16 h 19"/>
                  <a:gd name="T4" fmla="*/ 17 w 20"/>
                  <a:gd name="T5" fmla="*/ 16 h 19"/>
                  <a:gd name="T6" fmla="*/ 17 w 20"/>
                  <a:gd name="T7" fmla="*/ 3 h 19"/>
                  <a:gd name="T8" fmla="*/ 4 w 20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4" y="3"/>
                    </a:moveTo>
                    <a:cubicBezTo>
                      <a:pt x="0" y="7"/>
                      <a:pt x="0" y="12"/>
                      <a:pt x="4" y="16"/>
                    </a:cubicBezTo>
                    <a:cubicBezTo>
                      <a:pt x="7" y="19"/>
                      <a:pt x="13" y="19"/>
                      <a:pt x="17" y="16"/>
                    </a:cubicBezTo>
                    <a:cubicBezTo>
                      <a:pt x="20" y="12"/>
                      <a:pt x="20" y="7"/>
                      <a:pt x="17" y="3"/>
                    </a:cubicBezTo>
                    <a:cubicBezTo>
                      <a:pt x="13" y="0"/>
                      <a:pt x="7" y="0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Freeform 86"/>
              <p:cNvSpPr>
                <a:spLocks/>
              </p:cNvSpPr>
              <p:nvPr/>
            </p:nvSpPr>
            <p:spPr bwMode="auto">
              <a:xfrm>
                <a:off x="4022" y="1249"/>
                <a:ext cx="69" cy="70"/>
              </a:xfrm>
              <a:custGeom>
                <a:avLst/>
                <a:gdLst>
                  <a:gd name="T0" fmla="*/ 4 w 20"/>
                  <a:gd name="T1" fmla="*/ 4 h 20"/>
                  <a:gd name="T2" fmla="*/ 4 w 20"/>
                  <a:gd name="T3" fmla="*/ 17 h 20"/>
                  <a:gd name="T4" fmla="*/ 16 w 20"/>
                  <a:gd name="T5" fmla="*/ 17 h 20"/>
                  <a:gd name="T6" fmla="*/ 16 w 20"/>
                  <a:gd name="T7" fmla="*/ 4 h 20"/>
                  <a:gd name="T8" fmla="*/ 4 w 20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4"/>
                    </a:moveTo>
                    <a:cubicBezTo>
                      <a:pt x="0" y="7"/>
                      <a:pt x="0" y="13"/>
                      <a:pt x="4" y="17"/>
                    </a:cubicBezTo>
                    <a:cubicBezTo>
                      <a:pt x="7" y="20"/>
                      <a:pt x="13" y="20"/>
                      <a:pt x="16" y="17"/>
                    </a:cubicBezTo>
                    <a:cubicBezTo>
                      <a:pt x="20" y="13"/>
                      <a:pt x="20" y="7"/>
                      <a:pt x="16" y="4"/>
                    </a:cubicBezTo>
                    <a:cubicBezTo>
                      <a:pt x="13" y="0"/>
                      <a:pt x="7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Freeform 87"/>
              <p:cNvSpPr>
                <a:spLocks/>
              </p:cNvSpPr>
              <p:nvPr/>
            </p:nvSpPr>
            <p:spPr bwMode="auto">
              <a:xfrm>
                <a:off x="4105" y="1332"/>
                <a:ext cx="69" cy="70"/>
              </a:xfrm>
              <a:custGeom>
                <a:avLst/>
                <a:gdLst>
                  <a:gd name="T0" fmla="*/ 3 w 20"/>
                  <a:gd name="T1" fmla="*/ 4 h 20"/>
                  <a:gd name="T2" fmla="*/ 3 w 20"/>
                  <a:gd name="T3" fmla="*/ 16 h 20"/>
                  <a:gd name="T4" fmla="*/ 16 w 20"/>
                  <a:gd name="T5" fmla="*/ 16 h 20"/>
                  <a:gd name="T6" fmla="*/ 16 w 20"/>
                  <a:gd name="T7" fmla="*/ 4 h 20"/>
                  <a:gd name="T8" fmla="*/ 3 w 20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3" y="4"/>
                    </a:moveTo>
                    <a:cubicBezTo>
                      <a:pt x="0" y="7"/>
                      <a:pt x="0" y="13"/>
                      <a:pt x="3" y="16"/>
                    </a:cubicBezTo>
                    <a:cubicBezTo>
                      <a:pt x="7" y="20"/>
                      <a:pt x="13" y="20"/>
                      <a:pt x="16" y="16"/>
                    </a:cubicBezTo>
                    <a:cubicBezTo>
                      <a:pt x="20" y="13"/>
                      <a:pt x="20" y="7"/>
                      <a:pt x="16" y="4"/>
                    </a:cubicBezTo>
                    <a:cubicBezTo>
                      <a:pt x="13" y="0"/>
                      <a:pt x="7" y="0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1" name="Freeform 88"/>
              <p:cNvSpPr>
                <a:spLocks/>
              </p:cNvSpPr>
              <p:nvPr/>
            </p:nvSpPr>
            <p:spPr bwMode="auto">
              <a:xfrm>
                <a:off x="3861" y="1578"/>
                <a:ext cx="65" cy="70"/>
              </a:xfrm>
              <a:custGeom>
                <a:avLst/>
                <a:gdLst>
                  <a:gd name="T0" fmla="*/ 3 w 19"/>
                  <a:gd name="T1" fmla="*/ 17 h 20"/>
                  <a:gd name="T2" fmla="*/ 3 w 19"/>
                  <a:gd name="T3" fmla="*/ 4 h 20"/>
                  <a:gd name="T4" fmla="*/ 16 w 19"/>
                  <a:gd name="T5" fmla="*/ 4 h 20"/>
                  <a:gd name="T6" fmla="*/ 16 w 19"/>
                  <a:gd name="T7" fmla="*/ 17 h 20"/>
                  <a:gd name="T8" fmla="*/ 3 w 19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3" y="17"/>
                    </a:moveTo>
                    <a:cubicBezTo>
                      <a:pt x="0" y="13"/>
                      <a:pt x="0" y="7"/>
                      <a:pt x="3" y="4"/>
                    </a:cubicBezTo>
                    <a:cubicBezTo>
                      <a:pt x="7" y="0"/>
                      <a:pt x="12" y="0"/>
                      <a:pt x="16" y="4"/>
                    </a:cubicBezTo>
                    <a:cubicBezTo>
                      <a:pt x="19" y="7"/>
                      <a:pt x="19" y="13"/>
                      <a:pt x="16" y="17"/>
                    </a:cubicBezTo>
                    <a:cubicBezTo>
                      <a:pt x="12" y="20"/>
                      <a:pt x="7" y="20"/>
                      <a:pt x="3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2" name="Freeform 89"/>
              <p:cNvSpPr>
                <a:spLocks/>
              </p:cNvSpPr>
              <p:nvPr/>
            </p:nvSpPr>
            <p:spPr bwMode="auto">
              <a:xfrm>
                <a:off x="3940" y="1499"/>
                <a:ext cx="69" cy="66"/>
              </a:xfrm>
              <a:custGeom>
                <a:avLst/>
                <a:gdLst>
                  <a:gd name="T0" fmla="*/ 4 w 20"/>
                  <a:gd name="T1" fmla="*/ 16 h 19"/>
                  <a:gd name="T2" fmla="*/ 4 w 20"/>
                  <a:gd name="T3" fmla="*/ 3 h 19"/>
                  <a:gd name="T4" fmla="*/ 17 w 20"/>
                  <a:gd name="T5" fmla="*/ 3 h 19"/>
                  <a:gd name="T6" fmla="*/ 17 w 20"/>
                  <a:gd name="T7" fmla="*/ 16 h 19"/>
                  <a:gd name="T8" fmla="*/ 4 w 20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4" y="16"/>
                    </a:moveTo>
                    <a:cubicBezTo>
                      <a:pt x="0" y="12"/>
                      <a:pt x="0" y="7"/>
                      <a:pt x="4" y="3"/>
                    </a:cubicBezTo>
                    <a:cubicBezTo>
                      <a:pt x="7" y="0"/>
                      <a:pt x="13" y="0"/>
                      <a:pt x="17" y="3"/>
                    </a:cubicBezTo>
                    <a:cubicBezTo>
                      <a:pt x="20" y="7"/>
                      <a:pt x="20" y="12"/>
                      <a:pt x="17" y="16"/>
                    </a:cubicBezTo>
                    <a:cubicBezTo>
                      <a:pt x="13" y="19"/>
                      <a:pt x="7" y="19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Freeform 90"/>
              <p:cNvSpPr>
                <a:spLocks/>
              </p:cNvSpPr>
              <p:nvPr/>
            </p:nvSpPr>
            <p:spPr bwMode="auto">
              <a:xfrm>
                <a:off x="4022" y="1416"/>
                <a:ext cx="69" cy="69"/>
              </a:xfrm>
              <a:custGeom>
                <a:avLst/>
                <a:gdLst>
                  <a:gd name="T0" fmla="*/ 4 w 20"/>
                  <a:gd name="T1" fmla="*/ 16 h 20"/>
                  <a:gd name="T2" fmla="*/ 4 w 20"/>
                  <a:gd name="T3" fmla="*/ 3 h 20"/>
                  <a:gd name="T4" fmla="*/ 16 w 20"/>
                  <a:gd name="T5" fmla="*/ 3 h 20"/>
                  <a:gd name="T6" fmla="*/ 16 w 20"/>
                  <a:gd name="T7" fmla="*/ 16 h 20"/>
                  <a:gd name="T8" fmla="*/ 4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16"/>
                    </a:moveTo>
                    <a:cubicBezTo>
                      <a:pt x="0" y="13"/>
                      <a:pt x="0" y="7"/>
                      <a:pt x="4" y="3"/>
                    </a:cubicBezTo>
                    <a:cubicBezTo>
                      <a:pt x="7" y="0"/>
                      <a:pt x="13" y="0"/>
                      <a:pt x="16" y="3"/>
                    </a:cubicBezTo>
                    <a:cubicBezTo>
                      <a:pt x="20" y="7"/>
                      <a:pt x="20" y="13"/>
                      <a:pt x="16" y="16"/>
                    </a:cubicBezTo>
                    <a:cubicBezTo>
                      <a:pt x="13" y="20"/>
                      <a:pt x="7" y="20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91"/>
              <p:cNvSpPr>
                <a:spLocks/>
              </p:cNvSpPr>
              <p:nvPr/>
            </p:nvSpPr>
            <p:spPr bwMode="auto">
              <a:xfrm>
                <a:off x="4105" y="1332"/>
                <a:ext cx="69" cy="70"/>
              </a:xfrm>
              <a:custGeom>
                <a:avLst/>
                <a:gdLst>
                  <a:gd name="T0" fmla="*/ 3 w 20"/>
                  <a:gd name="T1" fmla="*/ 16 h 20"/>
                  <a:gd name="T2" fmla="*/ 3 w 20"/>
                  <a:gd name="T3" fmla="*/ 4 h 20"/>
                  <a:gd name="T4" fmla="*/ 16 w 20"/>
                  <a:gd name="T5" fmla="*/ 4 h 20"/>
                  <a:gd name="T6" fmla="*/ 16 w 20"/>
                  <a:gd name="T7" fmla="*/ 16 h 20"/>
                  <a:gd name="T8" fmla="*/ 3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3" y="16"/>
                    </a:moveTo>
                    <a:cubicBezTo>
                      <a:pt x="0" y="13"/>
                      <a:pt x="0" y="7"/>
                      <a:pt x="3" y="4"/>
                    </a:cubicBezTo>
                    <a:cubicBezTo>
                      <a:pt x="7" y="0"/>
                      <a:pt x="13" y="0"/>
                      <a:pt x="16" y="4"/>
                    </a:cubicBezTo>
                    <a:cubicBezTo>
                      <a:pt x="20" y="7"/>
                      <a:pt x="20" y="13"/>
                      <a:pt x="16" y="16"/>
                    </a:cubicBezTo>
                    <a:cubicBezTo>
                      <a:pt x="13" y="20"/>
                      <a:pt x="7" y="20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92"/>
              <p:cNvSpPr>
                <a:spLocks/>
              </p:cNvSpPr>
              <p:nvPr/>
            </p:nvSpPr>
            <p:spPr bwMode="auto">
              <a:xfrm>
                <a:off x="3679" y="1086"/>
                <a:ext cx="68" cy="70"/>
              </a:xfrm>
              <a:custGeom>
                <a:avLst/>
                <a:gdLst>
                  <a:gd name="T0" fmla="*/ 4 w 20"/>
                  <a:gd name="T1" fmla="*/ 3 h 20"/>
                  <a:gd name="T2" fmla="*/ 4 w 20"/>
                  <a:gd name="T3" fmla="*/ 16 h 20"/>
                  <a:gd name="T4" fmla="*/ 16 w 20"/>
                  <a:gd name="T5" fmla="*/ 16 h 20"/>
                  <a:gd name="T6" fmla="*/ 16 w 20"/>
                  <a:gd name="T7" fmla="*/ 3 h 20"/>
                  <a:gd name="T8" fmla="*/ 4 w 2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3"/>
                    </a:moveTo>
                    <a:cubicBezTo>
                      <a:pt x="0" y="7"/>
                      <a:pt x="0" y="13"/>
                      <a:pt x="4" y="16"/>
                    </a:cubicBezTo>
                    <a:cubicBezTo>
                      <a:pt x="7" y="20"/>
                      <a:pt x="13" y="20"/>
                      <a:pt x="16" y="16"/>
                    </a:cubicBezTo>
                    <a:cubicBezTo>
                      <a:pt x="20" y="13"/>
                      <a:pt x="20" y="7"/>
                      <a:pt x="16" y="3"/>
                    </a:cubicBezTo>
                    <a:cubicBezTo>
                      <a:pt x="13" y="0"/>
                      <a:pt x="7" y="0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Freeform 93"/>
              <p:cNvSpPr>
                <a:spLocks/>
              </p:cNvSpPr>
              <p:nvPr/>
            </p:nvSpPr>
            <p:spPr bwMode="auto">
              <a:xfrm>
                <a:off x="3761" y="1170"/>
                <a:ext cx="69" cy="65"/>
              </a:xfrm>
              <a:custGeom>
                <a:avLst/>
                <a:gdLst>
                  <a:gd name="T0" fmla="*/ 3 w 20"/>
                  <a:gd name="T1" fmla="*/ 3 h 19"/>
                  <a:gd name="T2" fmla="*/ 3 w 20"/>
                  <a:gd name="T3" fmla="*/ 16 h 19"/>
                  <a:gd name="T4" fmla="*/ 16 w 20"/>
                  <a:gd name="T5" fmla="*/ 16 h 19"/>
                  <a:gd name="T6" fmla="*/ 16 w 20"/>
                  <a:gd name="T7" fmla="*/ 3 h 19"/>
                  <a:gd name="T8" fmla="*/ 3 w 20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3" y="3"/>
                    </a:moveTo>
                    <a:cubicBezTo>
                      <a:pt x="0" y="7"/>
                      <a:pt x="0" y="12"/>
                      <a:pt x="3" y="16"/>
                    </a:cubicBezTo>
                    <a:cubicBezTo>
                      <a:pt x="7" y="19"/>
                      <a:pt x="13" y="19"/>
                      <a:pt x="16" y="16"/>
                    </a:cubicBezTo>
                    <a:cubicBezTo>
                      <a:pt x="20" y="12"/>
                      <a:pt x="20" y="7"/>
                      <a:pt x="16" y="3"/>
                    </a:cubicBezTo>
                    <a:cubicBezTo>
                      <a:pt x="13" y="0"/>
                      <a:pt x="7" y="0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94"/>
              <p:cNvSpPr>
                <a:spLocks/>
              </p:cNvSpPr>
              <p:nvPr/>
            </p:nvSpPr>
            <p:spPr bwMode="auto">
              <a:xfrm>
                <a:off x="3844" y="1249"/>
                <a:ext cx="65" cy="70"/>
              </a:xfrm>
              <a:custGeom>
                <a:avLst/>
                <a:gdLst>
                  <a:gd name="T0" fmla="*/ 3 w 19"/>
                  <a:gd name="T1" fmla="*/ 4 h 20"/>
                  <a:gd name="T2" fmla="*/ 3 w 19"/>
                  <a:gd name="T3" fmla="*/ 17 h 20"/>
                  <a:gd name="T4" fmla="*/ 16 w 19"/>
                  <a:gd name="T5" fmla="*/ 17 h 20"/>
                  <a:gd name="T6" fmla="*/ 16 w 19"/>
                  <a:gd name="T7" fmla="*/ 4 h 20"/>
                  <a:gd name="T8" fmla="*/ 3 w 19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3" y="4"/>
                    </a:moveTo>
                    <a:cubicBezTo>
                      <a:pt x="0" y="7"/>
                      <a:pt x="0" y="13"/>
                      <a:pt x="3" y="17"/>
                    </a:cubicBezTo>
                    <a:cubicBezTo>
                      <a:pt x="7" y="20"/>
                      <a:pt x="12" y="20"/>
                      <a:pt x="16" y="17"/>
                    </a:cubicBezTo>
                    <a:cubicBezTo>
                      <a:pt x="19" y="13"/>
                      <a:pt x="19" y="7"/>
                      <a:pt x="16" y="4"/>
                    </a:cubicBezTo>
                    <a:cubicBezTo>
                      <a:pt x="12" y="0"/>
                      <a:pt x="7" y="0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95"/>
              <p:cNvSpPr>
                <a:spLocks/>
              </p:cNvSpPr>
              <p:nvPr/>
            </p:nvSpPr>
            <p:spPr bwMode="auto">
              <a:xfrm>
                <a:off x="3923" y="1332"/>
                <a:ext cx="68" cy="70"/>
              </a:xfrm>
              <a:custGeom>
                <a:avLst/>
                <a:gdLst>
                  <a:gd name="T0" fmla="*/ 4 w 20"/>
                  <a:gd name="T1" fmla="*/ 4 h 20"/>
                  <a:gd name="T2" fmla="*/ 4 w 20"/>
                  <a:gd name="T3" fmla="*/ 16 h 20"/>
                  <a:gd name="T4" fmla="*/ 17 w 20"/>
                  <a:gd name="T5" fmla="*/ 16 h 20"/>
                  <a:gd name="T6" fmla="*/ 17 w 20"/>
                  <a:gd name="T7" fmla="*/ 4 h 20"/>
                  <a:gd name="T8" fmla="*/ 4 w 20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4"/>
                    </a:moveTo>
                    <a:cubicBezTo>
                      <a:pt x="0" y="7"/>
                      <a:pt x="0" y="13"/>
                      <a:pt x="4" y="16"/>
                    </a:cubicBezTo>
                    <a:cubicBezTo>
                      <a:pt x="7" y="20"/>
                      <a:pt x="13" y="20"/>
                      <a:pt x="17" y="16"/>
                    </a:cubicBezTo>
                    <a:cubicBezTo>
                      <a:pt x="20" y="13"/>
                      <a:pt x="20" y="7"/>
                      <a:pt x="17" y="4"/>
                    </a:cubicBezTo>
                    <a:cubicBezTo>
                      <a:pt x="13" y="0"/>
                      <a:pt x="7" y="0"/>
                      <a:pt x="4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96"/>
              <p:cNvSpPr>
                <a:spLocks/>
              </p:cNvSpPr>
              <p:nvPr/>
            </p:nvSpPr>
            <p:spPr bwMode="auto">
              <a:xfrm>
                <a:off x="3679" y="1578"/>
                <a:ext cx="68" cy="70"/>
              </a:xfrm>
              <a:custGeom>
                <a:avLst/>
                <a:gdLst>
                  <a:gd name="T0" fmla="*/ 4 w 20"/>
                  <a:gd name="T1" fmla="*/ 17 h 20"/>
                  <a:gd name="T2" fmla="*/ 4 w 20"/>
                  <a:gd name="T3" fmla="*/ 4 h 20"/>
                  <a:gd name="T4" fmla="*/ 16 w 20"/>
                  <a:gd name="T5" fmla="*/ 4 h 20"/>
                  <a:gd name="T6" fmla="*/ 16 w 20"/>
                  <a:gd name="T7" fmla="*/ 17 h 20"/>
                  <a:gd name="T8" fmla="*/ 4 w 20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17"/>
                    </a:moveTo>
                    <a:cubicBezTo>
                      <a:pt x="0" y="13"/>
                      <a:pt x="0" y="7"/>
                      <a:pt x="4" y="4"/>
                    </a:cubicBezTo>
                    <a:cubicBezTo>
                      <a:pt x="7" y="0"/>
                      <a:pt x="13" y="0"/>
                      <a:pt x="16" y="4"/>
                    </a:cubicBezTo>
                    <a:cubicBezTo>
                      <a:pt x="20" y="7"/>
                      <a:pt x="20" y="13"/>
                      <a:pt x="16" y="17"/>
                    </a:cubicBezTo>
                    <a:cubicBezTo>
                      <a:pt x="13" y="20"/>
                      <a:pt x="7" y="20"/>
                      <a:pt x="4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97"/>
              <p:cNvSpPr>
                <a:spLocks/>
              </p:cNvSpPr>
              <p:nvPr/>
            </p:nvSpPr>
            <p:spPr bwMode="auto">
              <a:xfrm>
                <a:off x="3761" y="1499"/>
                <a:ext cx="69" cy="66"/>
              </a:xfrm>
              <a:custGeom>
                <a:avLst/>
                <a:gdLst>
                  <a:gd name="T0" fmla="*/ 3 w 20"/>
                  <a:gd name="T1" fmla="*/ 16 h 19"/>
                  <a:gd name="T2" fmla="*/ 3 w 20"/>
                  <a:gd name="T3" fmla="*/ 3 h 19"/>
                  <a:gd name="T4" fmla="*/ 16 w 20"/>
                  <a:gd name="T5" fmla="*/ 3 h 19"/>
                  <a:gd name="T6" fmla="*/ 16 w 20"/>
                  <a:gd name="T7" fmla="*/ 16 h 19"/>
                  <a:gd name="T8" fmla="*/ 3 w 20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3" y="16"/>
                    </a:move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3" y="0"/>
                      <a:pt x="16" y="3"/>
                    </a:cubicBezTo>
                    <a:cubicBezTo>
                      <a:pt x="20" y="7"/>
                      <a:pt x="20" y="12"/>
                      <a:pt x="16" y="16"/>
                    </a:cubicBezTo>
                    <a:cubicBezTo>
                      <a:pt x="13" y="19"/>
                      <a:pt x="7" y="19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98"/>
              <p:cNvSpPr>
                <a:spLocks/>
              </p:cNvSpPr>
              <p:nvPr/>
            </p:nvSpPr>
            <p:spPr bwMode="auto">
              <a:xfrm>
                <a:off x="3844" y="1416"/>
                <a:ext cx="65" cy="69"/>
              </a:xfrm>
              <a:custGeom>
                <a:avLst/>
                <a:gdLst>
                  <a:gd name="T0" fmla="*/ 3 w 19"/>
                  <a:gd name="T1" fmla="*/ 16 h 20"/>
                  <a:gd name="T2" fmla="*/ 3 w 19"/>
                  <a:gd name="T3" fmla="*/ 3 h 20"/>
                  <a:gd name="T4" fmla="*/ 16 w 19"/>
                  <a:gd name="T5" fmla="*/ 3 h 20"/>
                  <a:gd name="T6" fmla="*/ 16 w 19"/>
                  <a:gd name="T7" fmla="*/ 16 h 20"/>
                  <a:gd name="T8" fmla="*/ 3 w 19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3" y="16"/>
                    </a:moveTo>
                    <a:cubicBezTo>
                      <a:pt x="0" y="13"/>
                      <a:pt x="0" y="7"/>
                      <a:pt x="3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7"/>
                      <a:pt x="19" y="13"/>
                      <a:pt x="16" y="16"/>
                    </a:cubicBezTo>
                    <a:cubicBezTo>
                      <a:pt x="12" y="20"/>
                      <a:pt x="7" y="20"/>
                      <a:pt x="3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99"/>
              <p:cNvSpPr>
                <a:spLocks/>
              </p:cNvSpPr>
              <p:nvPr/>
            </p:nvSpPr>
            <p:spPr bwMode="auto">
              <a:xfrm>
                <a:off x="3923" y="1332"/>
                <a:ext cx="68" cy="70"/>
              </a:xfrm>
              <a:custGeom>
                <a:avLst/>
                <a:gdLst>
                  <a:gd name="T0" fmla="*/ 4 w 20"/>
                  <a:gd name="T1" fmla="*/ 16 h 20"/>
                  <a:gd name="T2" fmla="*/ 4 w 20"/>
                  <a:gd name="T3" fmla="*/ 4 h 20"/>
                  <a:gd name="T4" fmla="*/ 17 w 20"/>
                  <a:gd name="T5" fmla="*/ 4 h 20"/>
                  <a:gd name="T6" fmla="*/ 17 w 20"/>
                  <a:gd name="T7" fmla="*/ 16 h 20"/>
                  <a:gd name="T8" fmla="*/ 4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4" y="16"/>
                    </a:moveTo>
                    <a:cubicBezTo>
                      <a:pt x="0" y="13"/>
                      <a:pt x="0" y="7"/>
                      <a:pt x="4" y="4"/>
                    </a:cubicBezTo>
                    <a:cubicBezTo>
                      <a:pt x="7" y="0"/>
                      <a:pt x="13" y="0"/>
                      <a:pt x="17" y="4"/>
                    </a:cubicBezTo>
                    <a:cubicBezTo>
                      <a:pt x="20" y="7"/>
                      <a:pt x="20" y="13"/>
                      <a:pt x="17" y="16"/>
                    </a:cubicBezTo>
                    <a:cubicBezTo>
                      <a:pt x="13" y="20"/>
                      <a:pt x="7" y="20"/>
                      <a:pt x="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1" name="Group 52"/>
            <p:cNvGrpSpPr>
              <a:grpSpLocks noChangeAspect="1"/>
            </p:cNvGrpSpPr>
            <p:nvPr/>
          </p:nvGrpSpPr>
          <p:grpSpPr bwMode="auto">
            <a:xfrm>
              <a:off x="1150100" y="3298627"/>
              <a:ext cx="488748" cy="546828"/>
              <a:chOff x="3623" y="785"/>
              <a:chExt cx="892" cy="998"/>
            </a:xfrm>
            <a:solidFill>
              <a:schemeClr val="accent2"/>
            </a:solidFill>
          </p:grpSpPr>
          <p:sp>
            <p:nvSpPr>
              <p:cNvPr id="173" name="Oval 53"/>
              <p:cNvSpPr>
                <a:spLocks noChangeArrowheads="1"/>
              </p:cNvSpPr>
              <p:nvPr/>
            </p:nvSpPr>
            <p:spPr bwMode="auto">
              <a:xfrm>
                <a:off x="3623" y="785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4" name="Oval 54"/>
              <p:cNvSpPr>
                <a:spLocks noChangeArrowheads="1"/>
              </p:cNvSpPr>
              <p:nvPr/>
            </p:nvSpPr>
            <p:spPr bwMode="auto">
              <a:xfrm>
                <a:off x="3878" y="785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5" name="Oval 55"/>
              <p:cNvSpPr>
                <a:spLocks noChangeArrowheads="1"/>
              </p:cNvSpPr>
              <p:nvPr/>
            </p:nvSpPr>
            <p:spPr bwMode="auto">
              <a:xfrm>
                <a:off x="3623" y="1001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6" name="Oval 56"/>
              <p:cNvSpPr>
                <a:spLocks noChangeArrowheads="1"/>
              </p:cNvSpPr>
              <p:nvPr/>
            </p:nvSpPr>
            <p:spPr bwMode="auto">
              <a:xfrm>
                <a:off x="3878" y="1001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7" name="Oval 57"/>
              <p:cNvSpPr>
                <a:spLocks noChangeArrowheads="1"/>
              </p:cNvSpPr>
              <p:nvPr/>
            </p:nvSpPr>
            <p:spPr bwMode="auto">
              <a:xfrm>
                <a:off x="4125" y="1001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8" name="Oval 58"/>
              <p:cNvSpPr>
                <a:spLocks noChangeArrowheads="1"/>
              </p:cNvSpPr>
              <p:nvPr/>
            </p:nvSpPr>
            <p:spPr bwMode="auto">
              <a:xfrm>
                <a:off x="3623" y="1217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9" name="Oval 59"/>
              <p:cNvSpPr>
                <a:spLocks noChangeArrowheads="1"/>
              </p:cNvSpPr>
              <p:nvPr/>
            </p:nvSpPr>
            <p:spPr bwMode="auto">
              <a:xfrm>
                <a:off x="3878" y="1217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0" name="Oval 60"/>
              <p:cNvSpPr>
                <a:spLocks noChangeArrowheads="1"/>
              </p:cNvSpPr>
              <p:nvPr/>
            </p:nvSpPr>
            <p:spPr bwMode="auto">
              <a:xfrm>
                <a:off x="4125" y="1217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1" name="Oval 61"/>
              <p:cNvSpPr>
                <a:spLocks noChangeArrowheads="1"/>
              </p:cNvSpPr>
              <p:nvPr/>
            </p:nvSpPr>
            <p:spPr bwMode="auto">
              <a:xfrm>
                <a:off x="4380" y="1217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2" name="Oval 62"/>
              <p:cNvSpPr>
                <a:spLocks noChangeArrowheads="1"/>
              </p:cNvSpPr>
              <p:nvPr/>
            </p:nvSpPr>
            <p:spPr bwMode="auto">
              <a:xfrm>
                <a:off x="3623" y="1433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3" name="Oval 63"/>
              <p:cNvSpPr>
                <a:spLocks noChangeArrowheads="1"/>
              </p:cNvSpPr>
              <p:nvPr/>
            </p:nvSpPr>
            <p:spPr bwMode="auto">
              <a:xfrm>
                <a:off x="3878" y="1433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4" name="Oval 64"/>
              <p:cNvSpPr>
                <a:spLocks noChangeArrowheads="1"/>
              </p:cNvSpPr>
              <p:nvPr/>
            </p:nvSpPr>
            <p:spPr bwMode="auto">
              <a:xfrm>
                <a:off x="4125" y="1433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5" name="Oval 65"/>
              <p:cNvSpPr>
                <a:spLocks noChangeArrowheads="1"/>
              </p:cNvSpPr>
              <p:nvPr/>
            </p:nvSpPr>
            <p:spPr bwMode="auto">
              <a:xfrm>
                <a:off x="3623" y="1649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6" name="Oval 66"/>
              <p:cNvSpPr>
                <a:spLocks noChangeArrowheads="1"/>
              </p:cNvSpPr>
              <p:nvPr/>
            </p:nvSpPr>
            <p:spPr bwMode="auto">
              <a:xfrm>
                <a:off x="3878" y="1649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 rot="16200000">
              <a:off x="457612" y="3387375"/>
              <a:ext cx="87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DATA</a:t>
              </a:r>
            </a:p>
          </p:txBody>
        </p:sp>
        <p:sp>
          <p:nvSpPr>
            <p:cNvPr id="7" name="Left Bracket 6"/>
            <p:cNvSpPr/>
            <p:nvPr/>
          </p:nvSpPr>
          <p:spPr>
            <a:xfrm>
              <a:off x="1048081" y="2295452"/>
              <a:ext cx="280665" cy="3185688"/>
            </a:xfrm>
            <a:prstGeom prst="leftBracke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52"/>
            <p:cNvGrpSpPr>
              <a:grpSpLocks noChangeAspect="1"/>
            </p:cNvGrpSpPr>
            <p:nvPr/>
          </p:nvGrpSpPr>
          <p:grpSpPr bwMode="auto">
            <a:xfrm rot="10800000" flipH="1">
              <a:off x="11217208" y="3298628"/>
              <a:ext cx="488748" cy="546828"/>
              <a:chOff x="3623" y="785"/>
              <a:chExt cx="892" cy="998"/>
            </a:xfrm>
            <a:solidFill>
              <a:schemeClr val="accent2"/>
            </a:solidFill>
          </p:grpSpPr>
          <p:sp>
            <p:nvSpPr>
              <p:cNvPr id="89" name="Oval 53"/>
              <p:cNvSpPr>
                <a:spLocks noChangeArrowheads="1"/>
              </p:cNvSpPr>
              <p:nvPr/>
            </p:nvSpPr>
            <p:spPr bwMode="auto">
              <a:xfrm>
                <a:off x="3623" y="785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0" name="Oval 54"/>
              <p:cNvSpPr>
                <a:spLocks noChangeArrowheads="1"/>
              </p:cNvSpPr>
              <p:nvPr/>
            </p:nvSpPr>
            <p:spPr bwMode="auto">
              <a:xfrm>
                <a:off x="3878" y="785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1" name="Oval 55"/>
              <p:cNvSpPr>
                <a:spLocks noChangeArrowheads="1"/>
              </p:cNvSpPr>
              <p:nvPr/>
            </p:nvSpPr>
            <p:spPr bwMode="auto">
              <a:xfrm>
                <a:off x="3623" y="1001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2" name="Oval 56"/>
              <p:cNvSpPr>
                <a:spLocks noChangeArrowheads="1"/>
              </p:cNvSpPr>
              <p:nvPr/>
            </p:nvSpPr>
            <p:spPr bwMode="auto">
              <a:xfrm>
                <a:off x="3878" y="1001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3" name="Oval 57"/>
              <p:cNvSpPr>
                <a:spLocks noChangeArrowheads="1"/>
              </p:cNvSpPr>
              <p:nvPr/>
            </p:nvSpPr>
            <p:spPr bwMode="auto">
              <a:xfrm>
                <a:off x="4125" y="1001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4" name="Oval 58"/>
              <p:cNvSpPr>
                <a:spLocks noChangeArrowheads="1"/>
              </p:cNvSpPr>
              <p:nvPr/>
            </p:nvSpPr>
            <p:spPr bwMode="auto">
              <a:xfrm>
                <a:off x="3623" y="1217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5" name="Oval 59"/>
              <p:cNvSpPr>
                <a:spLocks noChangeArrowheads="1"/>
              </p:cNvSpPr>
              <p:nvPr/>
            </p:nvSpPr>
            <p:spPr bwMode="auto">
              <a:xfrm>
                <a:off x="3878" y="1217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6" name="Oval 60"/>
              <p:cNvSpPr>
                <a:spLocks noChangeArrowheads="1"/>
              </p:cNvSpPr>
              <p:nvPr/>
            </p:nvSpPr>
            <p:spPr bwMode="auto">
              <a:xfrm>
                <a:off x="4125" y="1217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7" name="Oval 61"/>
              <p:cNvSpPr>
                <a:spLocks noChangeArrowheads="1"/>
              </p:cNvSpPr>
              <p:nvPr/>
            </p:nvSpPr>
            <p:spPr bwMode="auto">
              <a:xfrm>
                <a:off x="4380" y="1217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8" name="Oval 62"/>
              <p:cNvSpPr>
                <a:spLocks noChangeArrowheads="1"/>
              </p:cNvSpPr>
              <p:nvPr/>
            </p:nvSpPr>
            <p:spPr bwMode="auto">
              <a:xfrm>
                <a:off x="3623" y="1433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9" name="Oval 63"/>
              <p:cNvSpPr>
                <a:spLocks noChangeArrowheads="1"/>
              </p:cNvSpPr>
              <p:nvPr/>
            </p:nvSpPr>
            <p:spPr bwMode="auto">
              <a:xfrm>
                <a:off x="3878" y="1433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0" name="Oval 64"/>
              <p:cNvSpPr>
                <a:spLocks noChangeArrowheads="1"/>
              </p:cNvSpPr>
              <p:nvPr/>
            </p:nvSpPr>
            <p:spPr bwMode="auto">
              <a:xfrm>
                <a:off x="4125" y="1433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1" name="Oval 65"/>
              <p:cNvSpPr>
                <a:spLocks noChangeArrowheads="1"/>
              </p:cNvSpPr>
              <p:nvPr/>
            </p:nvSpPr>
            <p:spPr bwMode="auto">
              <a:xfrm>
                <a:off x="3623" y="1649"/>
                <a:ext cx="135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2" name="Oval 66"/>
              <p:cNvSpPr>
                <a:spLocks noChangeArrowheads="1"/>
              </p:cNvSpPr>
              <p:nvPr/>
            </p:nvSpPr>
            <p:spPr bwMode="auto">
              <a:xfrm>
                <a:off x="3878" y="1649"/>
                <a:ext cx="134" cy="1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 rot="5400000" flipH="1">
              <a:off x="10542080" y="3387375"/>
              <a:ext cx="878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DATA</a:t>
              </a:r>
            </a:p>
          </p:txBody>
        </p:sp>
        <p:sp>
          <p:nvSpPr>
            <p:cNvPr id="88" name="Left Bracket 87"/>
            <p:cNvSpPr/>
            <p:nvPr/>
          </p:nvSpPr>
          <p:spPr>
            <a:xfrm flipH="1">
              <a:off x="10952895" y="2295452"/>
              <a:ext cx="169102" cy="3185688"/>
            </a:xfrm>
            <a:prstGeom prst="leftBracket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970792" y="5708072"/>
            <a:ext cx="846623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44%</a:t>
            </a:r>
            <a:endParaRPr lang="en-US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58637" y="6040714"/>
            <a:ext cx="920479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Heist male air bring is Signs.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11053138" y="5708072"/>
            <a:ext cx="846623" cy="369332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Montserrat" charset="0"/>
                <a:ea typeface="Montserrat" charset="0"/>
                <a:cs typeface="Montserrat" charset="0"/>
              </a:rPr>
              <a:t>18%</a:t>
            </a:r>
            <a:endParaRPr lang="en-US" dirty="0">
              <a:solidFill>
                <a:schemeClr val="accent4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1040983" y="6040714"/>
            <a:ext cx="913830" cy="3744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100"/>
              </a:lnSpc>
            </a:pPr>
            <a:r>
              <a:rPr lang="en-US" sz="8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Heist male air bring is Signs.</a:t>
            </a:r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10070223" y="5831929"/>
            <a:ext cx="0" cy="56248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/>
          <p:cNvSpPr/>
          <p:nvPr/>
        </p:nvSpPr>
        <p:spPr>
          <a:xfrm>
            <a:off x="8308262" y="5577378"/>
            <a:ext cx="3591500" cy="1014820"/>
          </a:xfrm>
          <a:prstGeom prst="roundRect">
            <a:avLst>
              <a:gd name="adj" fmla="val 7934"/>
            </a:avLst>
          </a:prstGeom>
          <a:noFill/>
          <a:ln w="25400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6"/>
          <p:cNvSpPr>
            <a:spLocks noEditPoints="1"/>
          </p:cNvSpPr>
          <p:nvPr/>
        </p:nvSpPr>
        <p:spPr bwMode="auto">
          <a:xfrm>
            <a:off x="8442924" y="5820130"/>
            <a:ext cx="541178" cy="520660"/>
          </a:xfrm>
          <a:custGeom>
            <a:avLst/>
            <a:gdLst>
              <a:gd name="T0" fmla="*/ 1095 w 1707"/>
              <a:gd name="T1" fmla="*/ 1093 h 1620"/>
              <a:gd name="T2" fmla="*/ 1230 w 1707"/>
              <a:gd name="T3" fmla="*/ 828 h 1620"/>
              <a:gd name="T4" fmla="*/ 1381 w 1707"/>
              <a:gd name="T5" fmla="*/ 467 h 1620"/>
              <a:gd name="T6" fmla="*/ 1350 w 1707"/>
              <a:gd name="T7" fmla="*/ 438 h 1620"/>
              <a:gd name="T8" fmla="*/ 853 w 1707"/>
              <a:gd name="T9" fmla="*/ 0 h 1620"/>
              <a:gd name="T10" fmla="*/ 356 w 1707"/>
              <a:gd name="T11" fmla="*/ 437 h 1620"/>
              <a:gd name="T12" fmla="*/ 326 w 1707"/>
              <a:gd name="T13" fmla="*/ 465 h 1620"/>
              <a:gd name="T14" fmla="*/ 477 w 1707"/>
              <a:gd name="T15" fmla="*/ 827 h 1620"/>
              <a:gd name="T16" fmla="*/ 612 w 1707"/>
              <a:gd name="T17" fmla="*/ 1093 h 1620"/>
              <a:gd name="T18" fmla="*/ 8 w 1707"/>
              <a:gd name="T19" fmla="*/ 1588 h 1620"/>
              <a:gd name="T20" fmla="*/ 1667 w 1707"/>
              <a:gd name="T21" fmla="*/ 1620 h 1620"/>
              <a:gd name="T22" fmla="*/ 1095 w 1707"/>
              <a:gd name="T23" fmla="*/ 1123 h 1620"/>
              <a:gd name="T24" fmla="*/ 390 w 1707"/>
              <a:gd name="T25" fmla="*/ 706 h 1620"/>
              <a:gd name="T26" fmla="*/ 385 w 1707"/>
              <a:gd name="T27" fmla="*/ 496 h 1620"/>
              <a:gd name="T28" fmla="*/ 422 w 1707"/>
              <a:gd name="T29" fmla="*/ 450 h 1620"/>
              <a:gd name="T30" fmla="*/ 853 w 1707"/>
              <a:gd name="T31" fmla="*/ 64 h 1620"/>
              <a:gd name="T32" fmla="*/ 1286 w 1707"/>
              <a:gd name="T33" fmla="*/ 450 h 1620"/>
              <a:gd name="T34" fmla="*/ 1323 w 1707"/>
              <a:gd name="T35" fmla="*/ 496 h 1620"/>
              <a:gd name="T36" fmla="*/ 1248 w 1707"/>
              <a:gd name="T37" fmla="*/ 756 h 1620"/>
              <a:gd name="T38" fmla="*/ 1249 w 1707"/>
              <a:gd name="T39" fmla="*/ 507 h 1620"/>
              <a:gd name="T40" fmla="*/ 853 w 1707"/>
              <a:gd name="T41" fmla="*/ 155 h 1620"/>
              <a:gd name="T42" fmla="*/ 457 w 1707"/>
              <a:gd name="T43" fmla="*/ 507 h 1620"/>
              <a:gd name="T44" fmla="*/ 457 w 1707"/>
              <a:gd name="T45" fmla="*/ 756 h 1620"/>
              <a:gd name="T46" fmla="*/ 803 w 1707"/>
              <a:gd name="T47" fmla="*/ 398 h 1620"/>
              <a:gd name="T48" fmla="*/ 524 w 1707"/>
              <a:gd name="T49" fmla="*/ 490 h 1620"/>
              <a:gd name="T50" fmla="*/ 848 w 1707"/>
              <a:gd name="T51" fmla="*/ 219 h 1620"/>
              <a:gd name="T52" fmla="*/ 916 w 1707"/>
              <a:gd name="T53" fmla="*/ 215 h 1620"/>
              <a:gd name="T54" fmla="*/ 1185 w 1707"/>
              <a:gd name="T55" fmla="*/ 494 h 1620"/>
              <a:gd name="T56" fmla="*/ 537 w 1707"/>
              <a:gd name="T57" fmla="*/ 762 h 1620"/>
              <a:gd name="T58" fmla="*/ 470 w 1707"/>
              <a:gd name="T59" fmla="*/ 607 h 1620"/>
              <a:gd name="T60" fmla="*/ 787 w 1707"/>
              <a:gd name="T61" fmla="*/ 462 h 1620"/>
              <a:gd name="T62" fmla="*/ 1208 w 1707"/>
              <a:gd name="T63" fmla="*/ 555 h 1620"/>
              <a:gd name="T64" fmla="*/ 1179 w 1707"/>
              <a:gd name="T65" fmla="*/ 741 h 1620"/>
              <a:gd name="T66" fmla="*/ 1171 w 1707"/>
              <a:gd name="T67" fmla="*/ 779 h 1620"/>
              <a:gd name="T68" fmla="*/ 854 w 1707"/>
              <a:gd name="T69" fmla="*/ 882 h 1620"/>
              <a:gd name="T70" fmla="*/ 988 w 1707"/>
              <a:gd name="T71" fmla="*/ 1009 h 1620"/>
              <a:gd name="T72" fmla="*/ 1013 w 1707"/>
              <a:gd name="T73" fmla="*/ 937 h 1620"/>
              <a:gd name="T74" fmla="*/ 1074 w 1707"/>
              <a:gd name="T75" fmla="*/ 1027 h 1620"/>
              <a:gd name="T76" fmla="*/ 846 w 1707"/>
              <a:gd name="T77" fmla="*/ 1107 h 1620"/>
              <a:gd name="T78" fmla="*/ 535 w 1707"/>
              <a:gd name="T79" fmla="*/ 762 h 1620"/>
              <a:gd name="T80" fmla="*/ 921 w 1707"/>
              <a:gd name="T81" fmla="*/ 974 h 1620"/>
              <a:gd name="T82" fmla="*/ 921 w 1707"/>
              <a:gd name="T83" fmla="*/ 917 h 1620"/>
              <a:gd name="T84" fmla="*/ 821 w 1707"/>
              <a:gd name="T85" fmla="*/ 1554 h 1620"/>
              <a:gd name="T86" fmla="*/ 611 w 1707"/>
              <a:gd name="T87" fmla="*/ 1187 h 1620"/>
              <a:gd name="T88" fmla="*/ 821 w 1707"/>
              <a:gd name="T89" fmla="*/ 1382 h 1620"/>
              <a:gd name="T90" fmla="*/ 675 w 1707"/>
              <a:gd name="T91" fmla="*/ 1244 h 1620"/>
              <a:gd name="T92" fmla="*/ 675 w 1707"/>
              <a:gd name="T93" fmla="*/ 1134 h 1620"/>
              <a:gd name="T94" fmla="*/ 861 w 1707"/>
              <a:gd name="T95" fmla="*/ 1170 h 1620"/>
              <a:gd name="T96" fmla="*/ 1031 w 1707"/>
              <a:gd name="T97" fmla="*/ 1244 h 1620"/>
              <a:gd name="T98" fmla="*/ 675 w 1707"/>
              <a:gd name="T99" fmla="*/ 1244 h 1620"/>
              <a:gd name="T100" fmla="*/ 885 w 1707"/>
              <a:gd name="T101" fmla="*/ 1381 h 1620"/>
              <a:gd name="T102" fmla="*/ 1095 w 1707"/>
              <a:gd name="T103" fmla="*/ 1188 h 1620"/>
              <a:gd name="T104" fmla="*/ 885 w 1707"/>
              <a:gd name="T105" fmla="*/ 1555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07" h="1620">
                <a:moveTo>
                  <a:pt x="1095" y="1123"/>
                </a:moveTo>
                <a:cubicBezTo>
                  <a:pt x="1095" y="1093"/>
                  <a:pt x="1095" y="1093"/>
                  <a:pt x="1095" y="1093"/>
                </a:cubicBezTo>
                <a:cubicBezTo>
                  <a:pt x="1103" y="1087"/>
                  <a:pt x="1111" y="1079"/>
                  <a:pt x="1119" y="1072"/>
                </a:cubicBezTo>
                <a:cubicBezTo>
                  <a:pt x="1181" y="1004"/>
                  <a:pt x="1219" y="919"/>
                  <a:pt x="1230" y="828"/>
                </a:cubicBezTo>
                <a:cubicBezTo>
                  <a:pt x="1285" y="819"/>
                  <a:pt x="1335" y="790"/>
                  <a:pt x="1369" y="745"/>
                </a:cubicBezTo>
                <a:cubicBezTo>
                  <a:pt x="1415" y="680"/>
                  <a:pt x="1419" y="585"/>
                  <a:pt x="1381" y="467"/>
                </a:cubicBezTo>
                <a:cubicBezTo>
                  <a:pt x="1378" y="460"/>
                  <a:pt x="1374" y="454"/>
                  <a:pt x="1368" y="450"/>
                </a:cubicBezTo>
                <a:cubicBezTo>
                  <a:pt x="1350" y="438"/>
                  <a:pt x="1350" y="438"/>
                  <a:pt x="1350" y="438"/>
                </a:cubicBezTo>
                <a:cubicBezTo>
                  <a:pt x="1353" y="331"/>
                  <a:pt x="1316" y="227"/>
                  <a:pt x="1247" y="146"/>
                </a:cubicBezTo>
                <a:cubicBezTo>
                  <a:pt x="1160" y="49"/>
                  <a:pt x="1028" y="0"/>
                  <a:pt x="853" y="0"/>
                </a:cubicBezTo>
                <a:cubicBezTo>
                  <a:pt x="679" y="0"/>
                  <a:pt x="546" y="49"/>
                  <a:pt x="460" y="145"/>
                </a:cubicBezTo>
                <a:cubicBezTo>
                  <a:pt x="391" y="226"/>
                  <a:pt x="354" y="330"/>
                  <a:pt x="356" y="437"/>
                </a:cubicBezTo>
                <a:cubicBezTo>
                  <a:pt x="339" y="449"/>
                  <a:pt x="339" y="449"/>
                  <a:pt x="339" y="449"/>
                </a:cubicBezTo>
                <a:cubicBezTo>
                  <a:pt x="333" y="453"/>
                  <a:pt x="328" y="459"/>
                  <a:pt x="326" y="465"/>
                </a:cubicBezTo>
                <a:cubicBezTo>
                  <a:pt x="287" y="584"/>
                  <a:pt x="291" y="678"/>
                  <a:pt x="338" y="744"/>
                </a:cubicBezTo>
                <a:cubicBezTo>
                  <a:pt x="371" y="789"/>
                  <a:pt x="421" y="819"/>
                  <a:pt x="477" y="827"/>
                </a:cubicBezTo>
                <a:cubicBezTo>
                  <a:pt x="487" y="918"/>
                  <a:pt x="526" y="1004"/>
                  <a:pt x="588" y="1072"/>
                </a:cubicBezTo>
                <a:cubicBezTo>
                  <a:pt x="595" y="1079"/>
                  <a:pt x="603" y="1086"/>
                  <a:pt x="612" y="1093"/>
                </a:cubicBezTo>
                <a:cubicBezTo>
                  <a:pt x="612" y="1123"/>
                  <a:pt x="612" y="1123"/>
                  <a:pt x="612" y="1123"/>
                </a:cubicBezTo>
                <a:cubicBezTo>
                  <a:pt x="489" y="1146"/>
                  <a:pt x="0" y="1261"/>
                  <a:pt x="8" y="1588"/>
                </a:cubicBezTo>
                <a:cubicBezTo>
                  <a:pt x="8" y="1605"/>
                  <a:pt x="22" y="1620"/>
                  <a:pt x="40" y="1620"/>
                </a:cubicBezTo>
                <a:cubicBezTo>
                  <a:pt x="1667" y="1620"/>
                  <a:pt x="1667" y="1620"/>
                  <a:pt x="1667" y="1620"/>
                </a:cubicBezTo>
                <a:cubicBezTo>
                  <a:pt x="1684" y="1620"/>
                  <a:pt x="1699" y="1605"/>
                  <a:pt x="1699" y="1588"/>
                </a:cubicBezTo>
                <a:cubicBezTo>
                  <a:pt x="1707" y="1261"/>
                  <a:pt x="1218" y="1146"/>
                  <a:pt x="1095" y="1123"/>
                </a:cubicBezTo>
                <a:close/>
                <a:moveTo>
                  <a:pt x="457" y="756"/>
                </a:moveTo>
                <a:cubicBezTo>
                  <a:pt x="430" y="747"/>
                  <a:pt x="406" y="730"/>
                  <a:pt x="390" y="706"/>
                </a:cubicBezTo>
                <a:cubicBezTo>
                  <a:pt x="391" y="707"/>
                  <a:pt x="391" y="707"/>
                  <a:pt x="391" y="707"/>
                </a:cubicBezTo>
                <a:cubicBezTo>
                  <a:pt x="359" y="660"/>
                  <a:pt x="356" y="589"/>
                  <a:pt x="385" y="496"/>
                </a:cubicBezTo>
                <a:cubicBezTo>
                  <a:pt x="408" y="480"/>
                  <a:pt x="408" y="480"/>
                  <a:pt x="408" y="480"/>
                </a:cubicBezTo>
                <a:cubicBezTo>
                  <a:pt x="418" y="474"/>
                  <a:pt x="423" y="462"/>
                  <a:pt x="422" y="450"/>
                </a:cubicBezTo>
                <a:cubicBezTo>
                  <a:pt x="417" y="355"/>
                  <a:pt x="448" y="261"/>
                  <a:pt x="509" y="187"/>
                </a:cubicBezTo>
                <a:cubicBezTo>
                  <a:pt x="582" y="105"/>
                  <a:pt x="698" y="64"/>
                  <a:pt x="853" y="64"/>
                </a:cubicBezTo>
                <a:cubicBezTo>
                  <a:pt x="1009" y="63"/>
                  <a:pt x="1125" y="105"/>
                  <a:pt x="1199" y="187"/>
                </a:cubicBezTo>
                <a:cubicBezTo>
                  <a:pt x="1260" y="261"/>
                  <a:pt x="1291" y="355"/>
                  <a:pt x="1286" y="450"/>
                </a:cubicBezTo>
                <a:cubicBezTo>
                  <a:pt x="1284" y="462"/>
                  <a:pt x="1290" y="474"/>
                  <a:pt x="1300" y="480"/>
                </a:cubicBezTo>
                <a:cubicBezTo>
                  <a:pt x="1323" y="496"/>
                  <a:pt x="1323" y="496"/>
                  <a:pt x="1323" y="496"/>
                </a:cubicBezTo>
                <a:cubicBezTo>
                  <a:pt x="1351" y="589"/>
                  <a:pt x="1350" y="660"/>
                  <a:pt x="1317" y="707"/>
                </a:cubicBezTo>
                <a:cubicBezTo>
                  <a:pt x="1300" y="730"/>
                  <a:pt x="1276" y="747"/>
                  <a:pt x="1248" y="756"/>
                </a:cubicBezTo>
                <a:cubicBezTo>
                  <a:pt x="1287" y="712"/>
                  <a:pt x="1306" y="655"/>
                  <a:pt x="1301" y="596"/>
                </a:cubicBezTo>
                <a:cubicBezTo>
                  <a:pt x="1295" y="561"/>
                  <a:pt x="1276" y="530"/>
                  <a:pt x="1249" y="507"/>
                </a:cubicBezTo>
                <a:cubicBezTo>
                  <a:pt x="1235" y="187"/>
                  <a:pt x="1011" y="151"/>
                  <a:pt x="914" y="151"/>
                </a:cubicBezTo>
                <a:cubicBezTo>
                  <a:pt x="894" y="151"/>
                  <a:pt x="873" y="152"/>
                  <a:pt x="853" y="155"/>
                </a:cubicBezTo>
                <a:cubicBezTo>
                  <a:pt x="833" y="152"/>
                  <a:pt x="813" y="151"/>
                  <a:pt x="792" y="151"/>
                </a:cubicBezTo>
                <a:cubicBezTo>
                  <a:pt x="696" y="151"/>
                  <a:pt x="472" y="186"/>
                  <a:pt x="457" y="507"/>
                </a:cubicBezTo>
                <a:cubicBezTo>
                  <a:pt x="430" y="529"/>
                  <a:pt x="411" y="561"/>
                  <a:pt x="405" y="596"/>
                </a:cubicBezTo>
                <a:cubicBezTo>
                  <a:pt x="400" y="654"/>
                  <a:pt x="419" y="712"/>
                  <a:pt x="457" y="756"/>
                </a:cubicBezTo>
                <a:close/>
                <a:moveTo>
                  <a:pt x="1185" y="494"/>
                </a:moveTo>
                <a:cubicBezTo>
                  <a:pt x="1051" y="501"/>
                  <a:pt x="918" y="468"/>
                  <a:pt x="803" y="398"/>
                </a:cubicBezTo>
                <a:cubicBezTo>
                  <a:pt x="790" y="388"/>
                  <a:pt x="772" y="390"/>
                  <a:pt x="761" y="402"/>
                </a:cubicBezTo>
                <a:cubicBezTo>
                  <a:pt x="697" y="471"/>
                  <a:pt x="581" y="487"/>
                  <a:pt x="524" y="490"/>
                </a:cubicBezTo>
                <a:cubicBezTo>
                  <a:pt x="542" y="264"/>
                  <a:pt x="679" y="215"/>
                  <a:pt x="794" y="215"/>
                </a:cubicBezTo>
                <a:cubicBezTo>
                  <a:pt x="812" y="214"/>
                  <a:pt x="830" y="216"/>
                  <a:pt x="848" y="219"/>
                </a:cubicBezTo>
                <a:cubicBezTo>
                  <a:pt x="853" y="220"/>
                  <a:pt x="857" y="220"/>
                  <a:pt x="861" y="219"/>
                </a:cubicBezTo>
                <a:cubicBezTo>
                  <a:pt x="879" y="216"/>
                  <a:pt x="898" y="214"/>
                  <a:pt x="916" y="215"/>
                </a:cubicBezTo>
                <a:cubicBezTo>
                  <a:pt x="1030" y="215"/>
                  <a:pt x="1168" y="265"/>
                  <a:pt x="1184" y="493"/>
                </a:cubicBezTo>
                <a:lnTo>
                  <a:pt x="1185" y="494"/>
                </a:lnTo>
                <a:close/>
                <a:moveTo>
                  <a:pt x="535" y="762"/>
                </a:moveTo>
                <a:cubicBezTo>
                  <a:pt x="537" y="762"/>
                  <a:pt x="537" y="762"/>
                  <a:pt x="537" y="762"/>
                </a:cubicBezTo>
                <a:cubicBezTo>
                  <a:pt x="537" y="755"/>
                  <a:pt x="534" y="747"/>
                  <a:pt x="529" y="741"/>
                </a:cubicBezTo>
                <a:cubicBezTo>
                  <a:pt x="485" y="691"/>
                  <a:pt x="465" y="645"/>
                  <a:pt x="470" y="607"/>
                </a:cubicBezTo>
                <a:cubicBezTo>
                  <a:pt x="473" y="586"/>
                  <a:pt x="483" y="567"/>
                  <a:pt x="499" y="553"/>
                </a:cubicBezTo>
                <a:cubicBezTo>
                  <a:pt x="542" y="553"/>
                  <a:pt x="691" y="545"/>
                  <a:pt x="787" y="462"/>
                </a:cubicBezTo>
                <a:cubicBezTo>
                  <a:pt x="895" y="524"/>
                  <a:pt x="1018" y="557"/>
                  <a:pt x="1143" y="558"/>
                </a:cubicBezTo>
                <a:cubicBezTo>
                  <a:pt x="1164" y="558"/>
                  <a:pt x="1186" y="558"/>
                  <a:pt x="1208" y="555"/>
                </a:cubicBezTo>
                <a:cubicBezTo>
                  <a:pt x="1224" y="568"/>
                  <a:pt x="1234" y="587"/>
                  <a:pt x="1237" y="607"/>
                </a:cubicBezTo>
                <a:cubicBezTo>
                  <a:pt x="1243" y="644"/>
                  <a:pt x="1223" y="691"/>
                  <a:pt x="1179" y="741"/>
                </a:cubicBezTo>
                <a:cubicBezTo>
                  <a:pt x="1173" y="747"/>
                  <a:pt x="1171" y="755"/>
                  <a:pt x="1171" y="762"/>
                </a:cubicBezTo>
                <a:cubicBezTo>
                  <a:pt x="1171" y="762"/>
                  <a:pt x="1171" y="769"/>
                  <a:pt x="1171" y="779"/>
                </a:cubicBezTo>
                <a:cubicBezTo>
                  <a:pt x="984" y="879"/>
                  <a:pt x="984" y="879"/>
                  <a:pt x="984" y="879"/>
                </a:cubicBezTo>
                <a:cubicBezTo>
                  <a:pt x="947" y="844"/>
                  <a:pt x="889" y="845"/>
                  <a:pt x="854" y="882"/>
                </a:cubicBezTo>
                <a:cubicBezTo>
                  <a:pt x="819" y="919"/>
                  <a:pt x="821" y="978"/>
                  <a:pt x="858" y="1013"/>
                </a:cubicBezTo>
                <a:cubicBezTo>
                  <a:pt x="895" y="1048"/>
                  <a:pt x="953" y="1046"/>
                  <a:pt x="988" y="1009"/>
                </a:cubicBezTo>
                <a:cubicBezTo>
                  <a:pt x="1004" y="992"/>
                  <a:pt x="1013" y="969"/>
                  <a:pt x="1013" y="946"/>
                </a:cubicBezTo>
                <a:cubicBezTo>
                  <a:pt x="1013" y="943"/>
                  <a:pt x="1013" y="940"/>
                  <a:pt x="1013" y="937"/>
                </a:cubicBezTo>
                <a:cubicBezTo>
                  <a:pt x="1160" y="858"/>
                  <a:pt x="1160" y="858"/>
                  <a:pt x="1160" y="858"/>
                </a:cubicBezTo>
                <a:cubicBezTo>
                  <a:pt x="1147" y="922"/>
                  <a:pt x="1118" y="980"/>
                  <a:pt x="1074" y="1027"/>
                </a:cubicBezTo>
                <a:cubicBezTo>
                  <a:pt x="1018" y="1082"/>
                  <a:pt x="941" y="1111"/>
                  <a:pt x="862" y="1107"/>
                </a:cubicBezTo>
                <a:cubicBezTo>
                  <a:pt x="846" y="1107"/>
                  <a:pt x="846" y="1107"/>
                  <a:pt x="846" y="1107"/>
                </a:cubicBezTo>
                <a:cubicBezTo>
                  <a:pt x="768" y="1111"/>
                  <a:pt x="691" y="1082"/>
                  <a:pt x="634" y="1028"/>
                </a:cubicBezTo>
                <a:cubicBezTo>
                  <a:pt x="533" y="927"/>
                  <a:pt x="535" y="764"/>
                  <a:pt x="535" y="762"/>
                </a:cubicBezTo>
                <a:close/>
                <a:moveTo>
                  <a:pt x="949" y="946"/>
                </a:moveTo>
                <a:cubicBezTo>
                  <a:pt x="949" y="962"/>
                  <a:pt x="936" y="974"/>
                  <a:pt x="921" y="974"/>
                </a:cubicBezTo>
                <a:cubicBezTo>
                  <a:pt x="905" y="974"/>
                  <a:pt x="892" y="962"/>
                  <a:pt x="892" y="946"/>
                </a:cubicBezTo>
                <a:cubicBezTo>
                  <a:pt x="892" y="930"/>
                  <a:pt x="905" y="917"/>
                  <a:pt x="921" y="917"/>
                </a:cubicBezTo>
                <a:cubicBezTo>
                  <a:pt x="936" y="917"/>
                  <a:pt x="949" y="930"/>
                  <a:pt x="949" y="946"/>
                </a:cubicBezTo>
                <a:close/>
                <a:moveTo>
                  <a:pt x="821" y="1554"/>
                </a:moveTo>
                <a:cubicBezTo>
                  <a:pt x="73" y="1554"/>
                  <a:pt x="73" y="1554"/>
                  <a:pt x="73" y="1554"/>
                </a:cubicBezTo>
                <a:cubicBezTo>
                  <a:pt x="98" y="1313"/>
                  <a:pt x="489" y="1213"/>
                  <a:pt x="611" y="1187"/>
                </a:cubicBezTo>
                <a:cubicBezTo>
                  <a:pt x="611" y="1244"/>
                  <a:pt x="611" y="1244"/>
                  <a:pt x="611" y="1244"/>
                </a:cubicBezTo>
                <a:cubicBezTo>
                  <a:pt x="611" y="1317"/>
                  <a:pt x="700" y="1372"/>
                  <a:pt x="821" y="1382"/>
                </a:cubicBezTo>
                <a:lnTo>
                  <a:pt x="821" y="1554"/>
                </a:lnTo>
                <a:close/>
                <a:moveTo>
                  <a:pt x="675" y="1244"/>
                </a:moveTo>
                <a:cubicBezTo>
                  <a:pt x="675" y="1243"/>
                  <a:pt x="675" y="1243"/>
                  <a:pt x="675" y="1243"/>
                </a:cubicBezTo>
                <a:cubicBezTo>
                  <a:pt x="675" y="1134"/>
                  <a:pt x="675" y="1134"/>
                  <a:pt x="675" y="1134"/>
                </a:cubicBezTo>
                <a:cubicBezTo>
                  <a:pt x="728" y="1159"/>
                  <a:pt x="787" y="1171"/>
                  <a:pt x="845" y="1170"/>
                </a:cubicBezTo>
                <a:cubicBezTo>
                  <a:pt x="861" y="1170"/>
                  <a:pt x="861" y="1170"/>
                  <a:pt x="861" y="1170"/>
                </a:cubicBezTo>
                <a:cubicBezTo>
                  <a:pt x="920" y="1171"/>
                  <a:pt x="978" y="1159"/>
                  <a:pt x="1031" y="1134"/>
                </a:cubicBezTo>
                <a:cubicBezTo>
                  <a:pt x="1031" y="1244"/>
                  <a:pt x="1031" y="1244"/>
                  <a:pt x="1031" y="1244"/>
                </a:cubicBezTo>
                <a:cubicBezTo>
                  <a:pt x="1031" y="1275"/>
                  <a:pt x="962" y="1319"/>
                  <a:pt x="853" y="1319"/>
                </a:cubicBezTo>
                <a:cubicBezTo>
                  <a:pt x="745" y="1319"/>
                  <a:pt x="675" y="1275"/>
                  <a:pt x="675" y="1244"/>
                </a:cubicBezTo>
                <a:close/>
                <a:moveTo>
                  <a:pt x="885" y="1555"/>
                </a:moveTo>
                <a:cubicBezTo>
                  <a:pt x="885" y="1381"/>
                  <a:pt x="885" y="1381"/>
                  <a:pt x="885" y="1381"/>
                </a:cubicBezTo>
                <a:cubicBezTo>
                  <a:pt x="1007" y="1373"/>
                  <a:pt x="1095" y="1317"/>
                  <a:pt x="1095" y="1244"/>
                </a:cubicBezTo>
                <a:cubicBezTo>
                  <a:pt x="1095" y="1188"/>
                  <a:pt x="1095" y="1188"/>
                  <a:pt x="1095" y="1188"/>
                </a:cubicBezTo>
                <a:cubicBezTo>
                  <a:pt x="1218" y="1214"/>
                  <a:pt x="1607" y="1314"/>
                  <a:pt x="1633" y="1555"/>
                </a:cubicBezTo>
                <a:cubicBezTo>
                  <a:pt x="885" y="1555"/>
                  <a:pt x="885" y="1555"/>
                  <a:pt x="885" y="155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3" name="Freeform 31"/>
          <p:cNvSpPr>
            <a:spLocks noEditPoints="1"/>
          </p:cNvSpPr>
          <p:nvPr/>
        </p:nvSpPr>
        <p:spPr bwMode="auto">
          <a:xfrm>
            <a:off x="10203368" y="5799950"/>
            <a:ext cx="806175" cy="540840"/>
          </a:xfrm>
          <a:custGeom>
            <a:avLst/>
            <a:gdLst>
              <a:gd name="T0" fmla="*/ 2008 w 2048"/>
              <a:gd name="T1" fmla="*/ 1059 h 1372"/>
              <a:gd name="T2" fmla="*/ 1927 w 2048"/>
              <a:gd name="T3" fmla="*/ 1059 h 1372"/>
              <a:gd name="T4" fmla="*/ 1927 w 2048"/>
              <a:gd name="T5" fmla="*/ 133 h 1372"/>
              <a:gd name="T6" fmla="*/ 1794 w 2048"/>
              <a:gd name="T7" fmla="*/ 0 h 1372"/>
              <a:gd name="T8" fmla="*/ 254 w 2048"/>
              <a:gd name="T9" fmla="*/ 0 h 1372"/>
              <a:gd name="T10" fmla="*/ 121 w 2048"/>
              <a:gd name="T11" fmla="*/ 133 h 1372"/>
              <a:gd name="T12" fmla="*/ 121 w 2048"/>
              <a:gd name="T13" fmla="*/ 1059 h 1372"/>
              <a:gd name="T14" fmla="*/ 40 w 2048"/>
              <a:gd name="T15" fmla="*/ 1059 h 1372"/>
              <a:gd name="T16" fmla="*/ 0 w 2048"/>
              <a:gd name="T17" fmla="*/ 1098 h 1372"/>
              <a:gd name="T18" fmla="*/ 0 w 2048"/>
              <a:gd name="T19" fmla="*/ 1176 h 1372"/>
              <a:gd name="T20" fmla="*/ 196 w 2048"/>
              <a:gd name="T21" fmla="*/ 1372 h 1372"/>
              <a:gd name="T22" fmla="*/ 1852 w 2048"/>
              <a:gd name="T23" fmla="*/ 1372 h 1372"/>
              <a:gd name="T24" fmla="*/ 2048 w 2048"/>
              <a:gd name="T25" fmla="*/ 1176 h 1372"/>
              <a:gd name="T26" fmla="*/ 2048 w 2048"/>
              <a:gd name="T27" fmla="*/ 1098 h 1372"/>
              <a:gd name="T28" fmla="*/ 2008 w 2048"/>
              <a:gd name="T29" fmla="*/ 1059 h 1372"/>
              <a:gd name="T30" fmla="*/ 209 w 2048"/>
              <a:gd name="T31" fmla="*/ 133 h 1372"/>
              <a:gd name="T32" fmla="*/ 254 w 2048"/>
              <a:gd name="T33" fmla="*/ 88 h 1372"/>
              <a:gd name="T34" fmla="*/ 1794 w 2048"/>
              <a:gd name="T35" fmla="*/ 88 h 1372"/>
              <a:gd name="T36" fmla="*/ 1839 w 2048"/>
              <a:gd name="T37" fmla="*/ 133 h 1372"/>
              <a:gd name="T38" fmla="*/ 1839 w 2048"/>
              <a:gd name="T39" fmla="*/ 1059 h 1372"/>
              <a:gd name="T40" fmla="*/ 1242 w 2048"/>
              <a:gd name="T41" fmla="*/ 1059 h 1372"/>
              <a:gd name="T42" fmla="*/ 1234 w 2048"/>
              <a:gd name="T43" fmla="*/ 1060 h 1372"/>
              <a:gd name="T44" fmla="*/ 1201 w 2048"/>
              <a:gd name="T45" fmla="*/ 1098 h 1372"/>
              <a:gd name="T46" fmla="*/ 1141 w 2048"/>
              <a:gd name="T47" fmla="*/ 1159 h 1372"/>
              <a:gd name="T48" fmla="*/ 907 w 2048"/>
              <a:gd name="T49" fmla="*/ 1159 h 1372"/>
              <a:gd name="T50" fmla="*/ 847 w 2048"/>
              <a:gd name="T51" fmla="*/ 1098 h 1372"/>
              <a:gd name="T52" fmla="*/ 806 w 2048"/>
              <a:gd name="T53" fmla="*/ 1059 h 1372"/>
              <a:gd name="T54" fmla="*/ 209 w 2048"/>
              <a:gd name="T55" fmla="*/ 1059 h 1372"/>
              <a:gd name="T56" fmla="*/ 209 w 2048"/>
              <a:gd name="T57" fmla="*/ 133 h 1372"/>
              <a:gd name="T58" fmla="*/ 1969 w 2048"/>
              <a:gd name="T59" fmla="*/ 1176 h 1372"/>
              <a:gd name="T60" fmla="*/ 1969 w 2048"/>
              <a:gd name="T61" fmla="*/ 1176 h 1372"/>
              <a:gd name="T62" fmla="*/ 1852 w 2048"/>
              <a:gd name="T63" fmla="*/ 1293 h 1372"/>
              <a:gd name="T64" fmla="*/ 196 w 2048"/>
              <a:gd name="T65" fmla="*/ 1293 h 1372"/>
              <a:gd name="T66" fmla="*/ 79 w 2048"/>
              <a:gd name="T67" fmla="*/ 1176 h 1372"/>
              <a:gd name="T68" fmla="*/ 79 w 2048"/>
              <a:gd name="T69" fmla="*/ 1138 h 1372"/>
              <a:gd name="T70" fmla="*/ 773 w 2048"/>
              <a:gd name="T71" fmla="*/ 1138 h 1372"/>
              <a:gd name="T72" fmla="*/ 907 w 2048"/>
              <a:gd name="T73" fmla="*/ 1239 h 1372"/>
              <a:gd name="T74" fmla="*/ 1141 w 2048"/>
              <a:gd name="T75" fmla="*/ 1239 h 1372"/>
              <a:gd name="T76" fmla="*/ 1275 w 2048"/>
              <a:gd name="T77" fmla="*/ 1138 h 1372"/>
              <a:gd name="T78" fmla="*/ 1969 w 2048"/>
              <a:gd name="T79" fmla="*/ 1138 h 1372"/>
              <a:gd name="T80" fmla="*/ 1969 w 2048"/>
              <a:gd name="T81" fmla="*/ 1176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48" h="1372">
                <a:moveTo>
                  <a:pt x="2008" y="1059"/>
                </a:moveTo>
                <a:cubicBezTo>
                  <a:pt x="1927" y="1059"/>
                  <a:pt x="1927" y="1059"/>
                  <a:pt x="1927" y="1059"/>
                </a:cubicBezTo>
                <a:cubicBezTo>
                  <a:pt x="1927" y="133"/>
                  <a:pt x="1927" y="133"/>
                  <a:pt x="1927" y="133"/>
                </a:cubicBezTo>
                <a:cubicBezTo>
                  <a:pt x="1927" y="60"/>
                  <a:pt x="1867" y="0"/>
                  <a:pt x="1794" y="0"/>
                </a:cubicBezTo>
                <a:cubicBezTo>
                  <a:pt x="254" y="0"/>
                  <a:pt x="254" y="0"/>
                  <a:pt x="254" y="0"/>
                </a:cubicBezTo>
                <a:cubicBezTo>
                  <a:pt x="181" y="0"/>
                  <a:pt x="121" y="60"/>
                  <a:pt x="121" y="133"/>
                </a:cubicBezTo>
                <a:cubicBezTo>
                  <a:pt x="121" y="1059"/>
                  <a:pt x="121" y="1059"/>
                  <a:pt x="121" y="1059"/>
                </a:cubicBezTo>
                <a:cubicBezTo>
                  <a:pt x="40" y="1059"/>
                  <a:pt x="40" y="1059"/>
                  <a:pt x="40" y="1059"/>
                </a:cubicBezTo>
                <a:cubicBezTo>
                  <a:pt x="18" y="1059"/>
                  <a:pt x="0" y="1077"/>
                  <a:pt x="0" y="1098"/>
                </a:cubicBezTo>
                <a:cubicBezTo>
                  <a:pt x="0" y="1176"/>
                  <a:pt x="0" y="1176"/>
                  <a:pt x="0" y="1176"/>
                </a:cubicBezTo>
                <a:cubicBezTo>
                  <a:pt x="0" y="1284"/>
                  <a:pt x="88" y="1372"/>
                  <a:pt x="196" y="1372"/>
                </a:cubicBezTo>
                <a:cubicBezTo>
                  <a:pt x="1852" y="1372"/>
                  <a:pt x="1852" y="1372"/>
                  <a:pt x="1852" y="1372"/>
                </a:cubicBezTo>
                <a:cubicBezTo>
                  <a:pt x="1960" y="1372"/>
                  <a:pt x="2048" y="1284"/>
                  <a:pt x="2048" y="1176"/>
                </a:cubicBezTo>
                <a:cubicBezTo>
                  <a:pt x="2048" y="1098"/>
                  <a:pt x="2048" y="1098"/>
                  <a:pt x="2048" y="1098"/>
                </a:cubicBezTo>
                <a:cubicBezTo>
                  <a:pt x="2048" y="1077"/>
                  <a:pt x="2030" y="1059"/>
                  <a:pt x="2008" y="1059"/>
                </a:cubicBezTo>
                <a:close/>
                <a:moveTo>
                  <a:pt x="209" y="133"/>
                </a:moveTo>
                <a:cubicBezTo>
                  <a:pt x="209" y="108"/>
                  <a:pt x="229" y="88"/>
                  <a:pt x="254" y="88"/>
                </a:cubicBezTo>
                <a:cubicBezTo>
                  <a:pt x="1794" y="88"/>
                  <a:pt x="1794" y="88"/>
                  <a:pt x="1794" y="88"/>
                </a:cubicBezTo>
                <a:cubicBezTo>
                  <a:pt x="1819" y="88"/>
                  <a:pt x="1839" y="108"/>
                  <a:pt x="1839" y="133"/>
                </a:cubicBezTo>
                <a:cubicBezTo>
                  <a:pt x="1839" y="1059"/>
                  <a:pt x="1839" y="1059"/>
                  <a:pt x="1839" y="1059"/>
                </a:cubicBezTo>
                <a:cubicBezTo>
                  <a:pt x="1242" y="1059"/>
                  <a:pt x="1242" y="1059"/>
                  <a:pt x="1242" y="1059"/>
                </a:cubicBezTo>
                <a:cubicBezTo>
                  <a:pt x="1239" y="1059"/>
                  <a:pt x="1236" y="1059"/>
                  <a:pt x="1234" y="1060"/>
                </a:cubicBezTo>
                <a:cubicBezTo>
                  <a:pt x="1215" y="1063"/>
                  <a:pt x="1201" y="1079"/>
                  <a:pt x="1201" y="1098"/>
                </a:cubicBezTo>
                <a:cubicBezTo>
                  <a:pt x="1201" y="1132"/>
                  <a:pt x="1174" y="1159"/>
                  <a:pt x="1141" y="1159"/>
                </a:cubicBezTo>
                <a:cubicBezTo>
                  <a:pt x="907" y="1159"/>
                  <a:pt x="907" y="1159"/>
                  <a:pt x="907" y="1159"/>
                </a:cubicBezTo>
                <a:cubicBezTo>
                  <a:pt x="874" y="1159"/>
                  <a:pt x="847" y="1132"/>
                  <a:pt x="847" y="1098"/>
                </a:cubicBezTo>
                <a:cubicBezTo>
                  <a:pt x="847" y="1076"/>
                  <a:pt x="828" y="1058"/>
                  <a:pt x="806" y="1059"/>
                </a:cubicBezTo>
                <a:cubicBezTo>
                  <a:pt x="209" y="1059"/>
                  <a:pt x="209" y="1059"/>
                  <a:pt x="209" y="1059"/>
                </a:cubicBezTo>
                <a:lnTo>
                  <a:pt x="209" y="133"/>
                </a:lnTo>
                <a:close/>
                <a:moveTo>
                  <a:pt x="1969" y="1176"/>
                </a:moveTo>
                <a:cubicBezTo>
                  <a:pt x="1969" y="1176"/>
                  <a:pt x="1969" y="1176"/>
                  <a:pt x="1969" y="1176"/>
                </a:cubicBezTo>
                <a:cubicBezTo>
                  <a:pt x="1969" y="1241"/>
                  <a:pt x="1916" y="1293"/>
                  <a:pt x="1852" y="1293"/>
                </a:cubicBezTo>
                <a:cubicBezTo>
                  <a:pt x="196" y="1293"/>
                  <a:pt x="196" y="1293"/>
                  <a:pt x="196" y="1293"/>
                </a:cubicBezTo>
                <a:cubicBezTo>
                  <a:pt x="132" y="1293"/>
                  <a:pt x="79" y="1241"/>
                  <a:pt x="79" y="1176"/>
                </a:cubicBezTo>
                <a:cubicBezTo>
                  <a:pt x="79" y="1138"/>
                  <a:pt x="79" y="1138"/>
                  <a:pt x="79" y="1138"/>
                </a:cubicBezTo>
                <a:cubicBezTo>
                  <a:pt x="773" y="1138"/>
                  <a:pt x="773" y="1138"/>
                  <a:pt x="773" y="1138"/>
                </a:cubicBezTo>
                <a:cubicBezTo>
                  <a:pt x="790" y="1196"/>
                  <a:pt x="844" y="1239"/>
                  <a:pt x="907" y="1239"/>
                </a:cubicBezTo>
                <a:cubicBezTo>
                  <a:pt x="1141" y="1239"/>
                  <a:pt x="1141" y="1239"/>
                  <a:pt x="1141" y="1239"/>
                </a:cubicBezTo>
                <a:cubicBezTo>
                  <a:pt x="1204" y="1239"/>
                  <a:pt x="1258" y="1196"/>
                  <a:pt x="1275" y="1138"/>
                </a:cubicBezTo>
                <a:cubicBezTo>
                  <a:pt x="1969" y="1138"/>
                  <a:pt x="1969" y="1138"/>
                  <a:pt x="1969" y="1138"/>
                </a:cubicBezTo>
                <a:cubicBezTo>
                  <a:pt x="1969" y="1176"/>
                  <a:pt x="1969" y="1176"/>
                  <a:pt x="1969" y="11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9219" y="5561097"/>
            <a:ext cx="2153188" cy="425758"/>
            <a:chOff x="259219" y="5565123"/>
            <a:chExt cx="2153188" cy="425758"/>
          </a:xfrm>
        </p:grpSpPr>
        <p:sp>
          <p:nvSpPr>
            <p:cNvPr id="219" name="Oval 218"/>
            <p:cNvSpPr/>
            <p:nvPr/>
          </p:nvSpPr>
          <p:spPr>
            <a:xfrm>
              <a:off x="290605" y="5598962"/>
              <a:ext cx="333642" cy="333642"/>
            </a:xfrm>
            <a:prstGeom prst="ellipse">
              <a:avLst/>
            </a:prstGeom>
            <a:solidFill>
              <a:schemeClr val="tx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718897" y="5565123"/>
              <a:ext cx="1693510" cy="4257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9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land. Darkness. Air saying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59219" y="5616895"/>
              <a:ext cx="385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01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97081" y="5551846"/>
            <a:ext cx="2153188" cy="425758"/>
            <a:chOff x="2697081" y="5555872"/>
            <a:chExt cx="2153188" cy="425758"/>
          </a:xfrm>
        </p:grpSpPr>
        <p:sp>
          <p:nvSpPr>
            <p:cNvPr id="220" name="Oval 219"/>
            <p:cNvSpPr/>
            <p:nvPr/>
          </p:nvSpPr>
          <p:spPr>
            <a:xfrm>
              <a:off x="2728467" y="5599871"/>
              <a:ext cx="333642" cy="333642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56759" y="5555872"/>
              <a:ext cx="1693510" cy="425758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9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land. Darkness. Air saying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7081" y="5627964"/>
              <a:ext cx="385348" cy="246221"/>
            </a:xfrm>
            <a:prstGeom prst="rect">
              <a:avLst/>
            </a:prstGeom>
            <a:noFill/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02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0605" y="6191415"/>
            <a:ext cx="2121802" cy="425758"/>
            <a:chOff x="5240486" y="5565123"/>
            <a:chExt cx="2153188" cy="425758"/>
          </a:xfrm>
        </p:grpSpPr>
        <p:sp>
          <p:nvSpPr>
            <p:cNvPr id="221" name="Oval 220"/>
            <p:cNvSpPr/>
            <p:nvPr/>
          </p:nvSpPr>
          <p:spPr>
            <a:xfrm>
              <a:off x="5271872" y="5599217"/>
              <a:ext cx="333642" cy="333642"/>
            </a:xfrm>
            <a:prstGeom prst="ellipse">
              <a:avLst/>
            </a:prstGeom>
            <a:solidFill>
              <a:schemeClr val="accent3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700164" y="5565123"/>
              <a:ext cx="1693510" cy="4257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9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land. Darkness. Air saying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240486" y="5627310"/>
              <a:ext cx="385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03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97081" y="6191415"/>
            <a:ext cx="2153188" cy="425758"/>
            <a:chOff x="7783891" y="5549875"/>
            <a:chExt cx="2153188" cy="425758"/>
          </a:xfrm>
        </p:grpSpPr>
        <p:sp>
          <p:nvSpPr>
            <p:cNvPr id="222" name="Oval 221"/>
            <p:cNvSpPr/>
            <p:nvPr/>
          </p:nvSpPr>
          <p:spPr>
            <a:xfrm>
              <a:off x="7815277" y="5614194"/>
              <a:ext cx="333642" cy="333642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8243569" y="5549875"/>
              <a:ext cx="1693510" cy="4257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1" spcCol="457200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en-US" sz="9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Creepiest god air fish land. Darkness. Air saying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7783891" y="5642287"/>
              <a:ext cx="38534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1" spcCol="457200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04</a:t>
              </a:r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4850269" y="5547339"/>
            <a:ext cx="0" cy="11018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057702" y="5605393"/>
            <a:ext cx="0" cy="11018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4944919" y="5504188"/>
            <a:ext cx="2977390" cy="124649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Lorem ipsum dolor sit amet, consectetur adipiscing elit, sed do eiusmod tempor incididunt ut labore et dolore magna aliqua. Ut enim ad minim veniam, quis nostrud exercitation </a:t>
            </a:r>
            <a:r>
              <a:rPr lang="en-US" sz="10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ullamco</a:t>
            </a:r>
            <a:r>
              <a:rPr lang="en-US" sz="1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laboris</a:t>
            </a:r>
            <a:r>
              <a:rPr lang="en-US" sz="1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4CB328BD-56DF-4ED4-9684-B1C1D9694C3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BIG DATA </a:t>
            </a:r>
            <a:r>
              <a:rPr lang="en-GB" sz="3200" b="1" dirty="0" smtClean="0">
                <a:solidFill>
                  <a:srgbClr val="14B4EB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ARCHITECTURE</a:t>
            </a:r>
            <a:endParaRPr lang="en-GB" sz="3200" b="1" dirty="0">
              <a:solidFill>
                <a:srgbClr val="14B4EB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="" xmlns:a16="http://schemas.microsoft.com/office/drawing/2014/main" id="{FE8C2B82-425C-4E64-9871-224D82B42CB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5CA47FC-8DD0-44B4-A606-EED07FF86C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485EFBE-B878-430B-A537-326190B5C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8" t="11805" r="2161" b="2248"/>
          <a:stretch/>
        </p:blipFill>
        <p:spPr>
          <a:xfrm>
            <a:off x="0" y="-1"/>
            <a:ext cx="12192001" cy="6858001"/>
          </a:xfrm>
          <a:prstGeom prst="rect">
            <a:avLst/>
          </a:prstGeom>
          <a:blipFill>
            <a:blip r:embed="rId3">
              <a:alphaModFix amt="75000"/>
            </a:blip>
            <a:stretch>
              <a:fillRect/>
            </a:stretch>
          </a:blipFill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32475E-72BF-4E5E-8876-6019826B6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8" y="1734787"/>
            <a:ext cx="1729921" cy="26669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2215A7E-1C18-4444-A0A9-A3C99D48F169}"/>
              </a:ext>
            </a:extLst>
          </p:cNvPr>
          <p:cNvGrpSpPr/>
          <p:nvPr/>
        </p:nvGrpSpPr>
        <p:grpSpPr>
          <a:xfrm>
            <a:off x="646975" y="4782628"/>
            <a:ext cx="1189990" cy="308953"/>
            <a:chOff x="7416799" y="5498123"/>
            <a:chExt cx="1189990" cy="308953"/>
          </a:xfrm>
          <a:solidFill>
            <a:schemeClr val="bg1">
              <a:lumMod val="75000"/>
            </a:schemeClr>
          </a:solidFill>
        </p:grpSpPr>
        <p:sp>
          <p:nvSpPr>
            <p:cNvPr id="9" name="Freeform 9">
              <a:extLst>
                <a:ext uri="{FF2B5EF4-FFF2-40B4-BE49-F238E27FC236}">
                  <a16:creationId xmlns="" xmlns:a16="http://schemas.microsoft.com/office/drawing/2014/main" id="{2986EBF8-46DE-48AC-BD6A-E843F40574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0" name="Freeform 10">
              <a:extLst>
                <a:ext uri="{FF2B5EF4-FFF2-40B4-BE49-F238E27FC236}">
                  <a16:creationId xmlns="" xmlns:a16="http://schemas.microsoft.com/office/drawing/2014/main" id="{44A50E1F-D4A6-47C1-9EB2-AE0845782B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1" name="Freeform 11">
              <a:extLst>
                <a:ext uri="{FF2B5EF4-FFF2-40B4-BE49-F238E27FC236}">
                  <a16:creationId xmlns="" xmlns:a16="http://schemas.microsoft.com/office/drawing/2014/main" id="{6566B6BC-B8D0-4B2C-8835-4383DBEE7D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D1C31EA-B599-4199-94B7-3EB0B3179B5A}"/>
              </a:ext>
            </a:extLst>
          </p:cNvPr>
          <p:cNvCxnSpPr>
            <a:cxnSpLocks/>
          </p:cNvCxnSpPr>
          <p:nvPr/>
        </p:nvCxnSpPr>
        <p:spPr>
          <a:xfrm>
            <a:off x="507512" y="3144714"/>
            <a:ext cx="1080000" cy="0"/>
          </a:xfrm>
          <a:prstGeom prst="line">
            <a:avLst/>
          </a:prstGeom>
          <a:ln w="57150" cap="rnd">
            <a:solidFill>
              <a:srgbClr val="F68A2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">
            <a:extLst>
              <a:ext uri="{FF2B5EF4-FFF2-40B4-BE49-F238E27FC236}">
                <a16:creationId xmlns="" xmlns:a16="http://schemas.microsoft.com/office/drawing/2014/main" id="{DD096586-0610-4A26-8673-A22253A3E6E7}"/>
              </a:ext>
            </a:extLst>
          </p:cNvPr>
          <p:cNvSpPr txBox="1">
            <a:spLocks/>
          </p:cNvSpPr>
          <p:nvPr/>
        </p:nvSpPr>
        <p:spPr>
          <a:xfrm>
            <a:off x="476251" y="2227914"/>
            <a:ext cx="5155292" cy="803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d-ID" sz="4800" b="1" dirty="0">
                <a:solidFill>
                  <a:srgbClr val="F68A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THANKYOU</a:t>
            </a:r>
            <a:r>
              <a:rPr lang="en-GB" sz="4800" b="1" dirty="0">
                <a:solidFill>
                  <a:srgbClr val="F68A2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id-ID" sz="4800" b="1" dirty="0">
              <a:solidFill>
                <a:srgbClr val="F68A2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9A53A9E3-9C92-4756-A6EF-C03CBC599FBC}"/>
              </a:ext>
            </a:extLst>
          </p:cNvPr>
          <p:cNvSpPr txBox="1">
            <a:spLocks/>
          </p:cNvSpPr>
          <p:nvPr/>
        </p:nvSpPr>
        <p:spPr>
          <a:xfrm>
            <a:off x="476251" y="3315280"/>
            <a:ext cx="3733800" cy="647121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Do you a need bespoke presentation design service? We can custom create your slides from scratch. Contact us today.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="" xmlns:a16="http://schemas.microsoft.com/office/drawing/2014/main" id="{511E9889-518F-48F6-B73C-B195A8F55503}"/>
              </a:ext>
            </a:extLst>
          </p:cNvPr>
          <p:cNvSpPr txBox="1">
            <a:spLocks/>
          </p:cNvSpPr>
          <p:nvPr/>
        </p:nvSpPr>
        <p:spPr>
          <a:xfrm>
            <a:off x="476250" y="4182214"/>
            <a:ext cx="2692400" cy="308952"/>
          </a:xfrm>
          <a:prstGeom prst="roundRect">
            <a:avLst>
              <a:gd name="adj" fmla="val 50000"/>
            </a:avLst>
          </a:prstGeom>
          <a:ln>
            <a:solidFill>
              <a:srgbClr val="F68A20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200" u="sng" dirty="0">
                <a:solidFill>
                  <a:srgbClr val="F68A20"/>
                </a:solidFill>
                <a:hlinkClick r:id="rId5"/>
              </a:rPr>
              <a:t>WWW.POWERSLIDES.COM</a:t>
            </a:r>
            <a:endParaRPr lang="id-ID" sz="1200" u="sng" dirty="0">
              <a:solidFill>
                <a:srgbClr val="F68A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3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F68A2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10266</TotalTime>
  <Words>541</Words>
  <Application>Microsoft Office PowerPoint</Application>
  <PresentationFormat>Widescreen</PresentationFormat>
  <Paragraphs>141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Lato Black</vt:lpstr>
      <vt:lpstr>Montserrat</vt:lpstr>
      <vt:lpstr>Montserrat Light</vt:lpstr>
      <vt:lpstr>Proxima Nova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Hussain</dc:creator>
  <cp:lastModifiedBy>Windows User</cp:lastModifiedBy>
  <cp:revision>108</cp:revision>
  <dcterms:created xsi:type="dcterms:W3CDTF">2018-06-13T02:58:02Z</dcterms:created>
  <dcterms:modified xsi:type="dcterms:W3CDTF">2019-02-09T06:25:25Z</dcterms:modified>
</cp:coreProperties>
</file>