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1394" r:id="rId2"/>
    <p:sldId id="1391" r:id="rId3"/>
    <p:sldId id="1388" r:id="rId4"/>
    <p:sldId id="1390" r:id="rId5"/>
    <p:sldId id="1392" r:id="rId6"/>
    <p:sldId id="1393" r:id="rId7"/>
    <p:sldId id="13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ikri peb" initials="fp" lastIdx="2" clrIdx="0">
    <p:extLst>
      <p:ext uri="{19B8F6BF-5375-455C-9EA6-DF929625EA0E}">
        <p15:presenceInfo xmlns:p15="http://schemas.microsoft.com/office/powerpoint/2012/main" userId="520adb26e705f6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9998"/>
    <a:srgbClr val="E8EFB9"/>
    <a:srgbClr val="C6BF54"/>
    <a:srgbClr val="E1D9B2"/>
    <a:srgbClr val="B9E5FE"/>
    <a:srgbClr val="868687"/>
    <a:srgbClr val="A9A9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38" autoAdjust="0"/>
    <p:restoredTop sz="94343" autoAdjust="0"/>
  </p:normalViewPr>
  <p:slideViewPr>
    <p:cSldViewPr snapToGrid="0">
      <p:cViewPr varScale="1">
        <p:scale>
          <a:sx n="69" d="100"/>
          <a:sy n="69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5CDA7-20C1-473F-B9DB-BE0B7421AC6F}" type="datetimeFigureOut">
              <a:rPr lang="de-DE" smtClean="0"/>
              <a:t>18.10.2021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FFAE9-980A-4B05-A9EB-E1E0BEC44FB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2685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baseline="0" dirty="0"/>
              <a:t>T</a:t>
            </a:r>
            <a:r>
              <a:rPr lang="en-US" baseline="0" dirty="0"/>
              <a:t>here is a background placeholder</a:t>
            </a:r>
            <a:r>
              <a:rPr lang="id-ID" baseline="0" dirty="0"/>
              <a:t> in this slide</a:t>
            </a:r>
            <a:r>
              <a:rPr lang="en-US" baseline="0" dirty="0"/>
              <a:t>. </a:t>
            </a:r>
            <a:endParaRPr lang="id-ID" baseline="0" dirty="0"/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baseline="0" dirty="0"/>
              <a:t>To change the images :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b="1" baseline="0" dirty="0"/>
              <a:t>Right C</a:t>
            </a:r>
            <a:r>
              <a:rPr lang="en-US" b="1" baseline="0" dirty="0"/>
              <a:t>lick </a:t>
            </a:r>
            <a:r>
              <a:rPr lang="id-ID" b="0" baseline="0" dirty="0"/>
              <a:t>and </a:t>
            </a:r>
            <a:r>
              <a:rPr lang="id-ID" b="1" baseline="0" dirty="0"/>
              <a:t>Select Format Background </a:t>
            </a:r>
            <a:r>
              <a:rPr lang="en-US" b="0" baseline="0" dirty="0"/>
              <a:t>-&gt;</a:t>
            </a:r>
            <a:r>
              <a:rPr lang="id-ID" b="0" baseline="0" dirty="0"/>
              <a:t> </a:t>
            </a:r>
            <a:r>
              <a:rPr lang="id-ID" b="1" baseline="0" dirty="0"/>
              <a:t>Select</a:t>
            </a:r>
            <a:r>
              <a:rPr lang="id-ID" b="0" baseline="0" dirty="0"/>
              <a:t> </a:t>
            </a:r>
            <a:r>
              <a:rPr lang="id-ID" b="1" baseline="0" dirty="0"/>
              <a:t>FILL</a:t>
            </a:r>
            <a:r>
              <a:rPr lang="id-ID" b="0" baseline="0" dirty="0"/>
              <a:t> </a:t>
            </a:r>
            <a:r>
              <a:rPr lang="en-US" b="0" baseline="0" dirty="0"/>
              <a:t>-&gt;</a:t>
            </a:r>
            <a:r>
              <a:rPr lang="id-ID" b="1" baseline="0" dirty="0"/>
              <a:t> Picture Or Texture Fill </a:t>
            </a:r>
            <a:r>
              <a:rPr lang="en-US" b="0" baseline="0" dirty="0"/>
              <a:t>-&gt;</a:t>
            </a:r>
            <a:r>
              <a:rPr lang="id-ID" b="0" baseline="0" dirty="0"/>
              <a:t> </a:t>
            </a:r>
            <a:r>
              <a:rPr lang="id-ID" b="1" baseline="0" dirty="0"/>
              <a:t>Select File...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23A7D-886C-4932-9820-8653114BE874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34626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FFAE9-980A-4B05-A9EB-E1E0BEC44FB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2668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FFAE9-980A-4B05-A9EB-E1E0BEC44FB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1430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baseline="0" dirty="0"/>
              <a:t>T</a:t>
            </a:r>
            <a:r>
              <a:rPr lang="en-US" baseline="0" dirty="0"/>
              <a:t>here is a background placeholder</a:t>
            </a:r>
            <a:r>
              <a:rPr lang="id-ID" baseline="0" dirty="0"/>
              <a:t> in this slide</a:t>
            </a:r>
            <a:r>
              <a:rPr lang="en-US" baseline="0" dirty="0"/>
              <a:t>. </a:t>
            </a:r>
            <a:endParaRPr lang="id-ID" baseline="0" dirty="0"/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baseline="0" dirty="0"/>
              <a:t>To change the images :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b="1" baseline="0" dirty="0"/>
              <a:t>Right C</a:t>
            </a:r>
            <a:r>
              <a:rPr lang="en-US" b="1" baseline="0" dirty="0"/>
              <a:t>lick </a:t>
            </a:r>
            <a:r>
              <a:rPr lang="id-ID" b="0" baseline="0" dirty="0"/>
              <a:t>and </a:t>
            </a:r>
            <a:r>
              <a:rPr lang="id-ID" b="1" baseline="0" dirty="0"/>
              <a:t>Select Format Background </a:t>
            </a:r>
            <a:r>
              <a:rPr lang="en-US" b="0" baseline="0" dirty="0"/>
              <a:t>-&gt;</a:t>
            </a:r>
            <a:r>
              <a:rPr lang="id-ID" b="0" baseline="0" dirty="0"/>
              <a:t> </a:t>
            </a:r>
            <a:r>
              <a:rPr lang="id-ID" b="1" baseline="0" dirty="0"/>
              <a:t>Select</a:t>
            </a:r>
            <a:r>
              <a:rPr lang="id-ID" b="0" baseline="0" dirty="0"/>
              <a:t> </a:t>
            </a:r>
            <a:r>
              <a:rPr lang="id-ID" b="1" baseline="0" dirty="0"/>
              <a:t>FILL</a:t>
            </a:r>
            <a:r>
              <a:rPr lang="id-ID" b="0" baseline="0" dirty="0"/>
              <a:t> </a:t>
            </a:r>
            <a:r>
              <a:rPr lang="en-US" b="0" baseline="0" dirty="0"/>
              <a:t>-&gt;</a:t>
            </a:r>
            <a:r>
              <a:rPr lang="id-ID" b="1" baseline="0" dirty="0"/>
              <a:t> Picture Or Texture Fill </a:t>
            </a:r>
            <a:r>
              <a:rPr lang="en-US" b="0" baseline="0" dirty="0"/>
              <a:t>-&gt;</a:t>
            </a:r>
            <a:r>
              <a:rPr lang="id-ID" b="0" baseline="0" dirty="0"/>
              <a:t> </a:t>
            </a:r>
            <a:r>
              <a:rPr lang="id-ID" b="1" baseline="0" dirty="0"/>
              <a:t>Select File...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23A7D-886C-4932-9820-8653114BE874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46268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4044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66" y="0"/>
            <a:ext cx="12185833" cy="6877050"/>
          </a:xfrm>
          <a:prstGeom prst="rect">
            <a:avLst/>
          </a:prstGeom>
        </p:spPr>
      </p:pic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36601" y="4855954"/>
            <a:ext cx="2692400" cy="383436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200" spc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pPr lvl="0"/>
            <a:endParaRPr lang="id-ID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8887806" y="5498123"/>
            <a:ext cx="1189990" cy="308953"/>
            <a:chOff x="7416799" y="5498123"/>
            <a:chExt cx="1189990" cy="308953"/>
          </a:xfrm>
        </p:grpSpPr>
        <p:sp>
          <p:nvSpPr>
            <p:cNvPr id="9" name="Freeform 9"/>
            <p:cNvSpPr>
              <a:spLocks noEditPoints="1"/>
            </p:cNvSpPr>
            <p:nvPr userDrawn="1"/>
          </p:nvSpPr>
          <p:spPr bwMode="auto">
            <a:xfrm>
              <a:off x="7416799" y="5498123"/>
              <a:ext cx="301097" cy="308952"/>
            </a:xfrm>
            <a:custGeom>
              <a:avLst/>
              <a:gdLst>
                <a:gd name="T0" fmla="*/ 49 w 97"/>
                <a:gd name="T1" fmla="*/ 0 h 97"/>
                <a:gd name="T2" fmla="*/ 0 w 97"/>
                <a:gd name="T3" fmla="*/ 48 h 97"/>
                <a:gd name="T4" fmla="*/ 49 w 97"/>
                <a:gd name="T5" fmla="*/ 97 h 97"/>
                <a:gd name="T6" fmla="*/ 97 w 97"/>
                <a:gd name="T7" fmla="*/ 48 h 97"/>
                <a:gd name="T8" fmla="*/ 49 w 97"/>
                <a:gd name="T9" fmla="*/ 0 h 97"/>
                <a:gd name="T10" fmla="*/ 61 w 97"/>
                <a:gd name="T11" fmla="*/ 50 h 97"/>
                <a:gd name="T12" fmla="*/ 53 w 97"/>
                <a:gd name="T13" fmla="*/ 50 h 97"/>
                <a:gd name="T14" fmla="*/ 53 w 97"/>
                <a:gd name="T15" fmla="*/ 78 h 97"/>
                <a:gd name="T16" fmla="*/ 41 w 97"/>
                <a:gd name="T17" fmla="*/ 78 h 97"/>
                <a:gd name="T18" fmla="*/ 41 w 97"/>
                <a:gd name="T19" fmla="*/ 50 h 97"/>
                <a:gd name="T20" fmla="*/ 36 w 97"/>
                <a:gd name="T21" fmla="*/ 50 h 97"/>
                <a:gd name="T22" fmla="*/ 36 w 97"/>
                <a:gd name="T23" fmla="*/ 40 h 97"/>
                <a:gd name="T24" fmla="*/ 41 w 97"/>
                <a:gd name="T25" fmla="*/ 40 h 97"/>
                <a:gd name="T26" fmla="*/ 41 w 97"/>
                <a:gd name="T27" fmla="*/ 34 h 97"/>
                <a:gd name="T28" fmla="*/ 53 w 97"/>
                <a:gd name="T29" fmla="*/ 22 h 97"/>
                <a:gd name="T30" fmla="*/ 61 w 97"/>
                <a:gd name="T31" fmla="*/ 22 h 97"/>
                <a:gd name="T32" fmla="*/ 61 w 97"/>
                <a:gd name="T33" fmla="*/ 32 h 97"/>
                <a:gd name="T34" fmla="*/ 55 w 97"/>
                <a:gd name="T35" fmla="*/ 32 h 97"/>
                <a:gd name="T36" fmla="*/ 53 w 97"/>
                <a:gd name="T37" fmla="*/ 34 h 97"/>
                <a:gd name="T38" fmla="*/ 53 w 97"/>
                <a:gd name="T39" fmla="*/ 40 h 97"/>
                <a:gd name="T40" fmla="*/ 62 w 97"/>
                <a:gd name="T41" fmla="*/ 40 h 97"/>
                <a:gd name="T42" fmla="*/ 61 w 97"/>
                <a:gd name="T43" fmla="*/ 50 h 97"/>
                <a:gd name="T44" fmla="*/ 61 w 97"/>
                <a:gd name="T45" fmla="*/ 50 h 97"/>
                <a:gd name="T46" fmla="*/ 61 w 97"/>
                <a:gd name="T47" fmla="*/ 5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7" h="97">
                  <a:moveTo>
                    <a:pt x="49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5"/>
                    <a:pt x="22" y="97"/>
                    <a:pt x="49" y="97"/>
                  </a:cubicBezTo>
                  <a:cubicBezTo>
                    <a:pt x="75" y="97"/>
                    <a:pt x="97" y="75"/>
                    <a:pt x="97" y="48"/>
                  </a:cubicBezTo>
                  <a:cubicBezTo>
                    <a:pt x="97" y="22"/>
                    <a:pt x="75" y="0"/>
                    <a:pt x="49" y="0"/>
                  </a:cubicBezTo>
                  <a:close/>
                  <a:moveTo>
                    <a:pt x="61" y="50"/>
                  </a:moveTo>
                  <a:cubicBezTo>
                    <a:pt x="53" y="50"/>
                    <a:pt x="53" y="50"/>
                    <a:pt x="53" y="50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29"/>
                    <a:pt x="43" y="22"/>
                    <a:pt x="53" y="22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2"/>
                    <a:pt x="53" y="32"/>
                    <a:pt x="53" y="34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62" y="40"/>
                    <a:pt x="62" y="40"/>
                    <a:pt x="62" y="40"/>
                  </a:cubicBezTo>
                  <a:lnTo>
                    <a:pt x="61" y="50"/>
                  </a:lnTo>
                  <a:close/>
                  <a:moveTo>
                    <a:pt x="61" y="50"/>
                  </a:moveTo>
                  <a:cubicBezTo>
                    <a:pt x="61" y="50"/>
                    <a:pt x="61" y="50"/>
                    <a:pt x="61" y="50"/>
                  </a:cubicBezTo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/>
            </a:p>
          </p:txBody>
        </p:sp>
        <p:sp>
          <p:nvSpPr>
            <p:cNvPr id="10" name="Freeform 10"/>
            <p:cNvSpPr>
              <a:spLocks noEditPoints="1"/>
            </p:cNvSpPr>
            <p:nvPr userDrawn="1"/>
          </p:nvSpPr>
          <p:spPr bwMode="auto">
            <a:xfrm>
              <a:off x="7859281" y="5498123"/>
              <a:ext cx="301097" cy="308952"/>
            </a:xfrm>
            <a:custGeom>
              <a:avLst/>
              <a:gdLst>
                <a:gd name="T0" fmla="*/ 48 w 97"/>
                <a:gd name="T1" fmla="*/ 0 h 97"/>
                <a:gd name="T2" fmla="*/ 0 w 97"/>
                <a:gd name="T3" fmla="*/ 48 h 97"/>
                <a:gd name="T4" fmla="*/ 48 w 97"/>
                <a:gd name="T5" fmla="*/ 97 h 97"/>
                <a:gd name="T6" fmla="*/ 97 w 97"/>
                <a:gd name="T7" fmla="*/ 48 h 97"/>
                <a:gd name="T8" fmla="*/ 48 w 97"/>
                <a:gd name="T9" fmla="*/ 0 h 97"/>
                <a:gd name="T10" fmla="*/ 72 w 97"/>
                <a:gd name="T11" fmla="*/ 41 h 97"/>
                <a:gd name="T12" fmla="*/ 72 w 97"/>
                <a:gd name="T13" fmla="*/ 42 h 97"/>
                <a:gd name="T14" fmla="*/ 39 w 97"/>
                <a:gd name="T15" fmla="*/ 75 h 97"/>
                <a:gd name="T16" fmla="*/ 21 w 97"/>
                <a:gd name="T17" fmla="*/ 70 h 97"/>
                <a:gd name="T18" fmla="*/ 24 w 97"/>
                <a:gd name="T19" fmla="*/ 70 h 97"/>
                <a:gd name="T20" fmla="*/ 39 w 97"/>
                <a:gd name="T21" fmla="*/ 65 h 97"/>
                <a:gd name="T22" fmla="*/ 28 w 97"/>
                <a:gd name="T23" fmla="*/ 57 h 97"/>
                <a:gd name="T24" fmla="*/ 30 w 97"/>
                <a:gd name="T25" fmla="*/ 57 h 97"/>
                <a:gd name="T26" fmla="*/ 33 w 97"/>
                <a:gd name="T27" fmla="*/ 57 h 97"/>
                <a:gd name="T28" fmla="*/ 24 w 97"/>
                <a:gd name="T29" fmla="*/ 46 h 97"/>
                <a:gd name="T30" fmla="*/ 24 w 97"/>
                <a:gd name="T31" fmla="*/ 45 h 97"/>
                <a:gd name="T32" fmla="*/ 29 w 97"/>
                <a:gd name="T33" fmla="*/ 47 h 97"/>
                <a:gd name="T34" fmla="*/ 24 w 97"/>
                <a:gd name="T35" fmla="*/ 37 h 97"/>
                <a:gd name="T36" fmla="*/ 25 w 97"/>
                <a:gd name="T37" fmla="*/ 31 h 97"/>
                <a:gd name="T38" fmla="*/ 49 w 97"/>
                <a:gd name="T39" fmla="*/ 44 h 97"/>
                <a:gd name="T40" fmla="*/ 49 w 97"/>
                <a:gd name="T41" fmla="*/ 41 h 97"/>
                <a:gd name="T42" fmla="*/ 61 w 97"/>
                <a:gd name="T43" fmla="*/ 29 h 97"/>
                <a:gd name="T44" fmla="*/ 69 w 97"/>
                <a:gd name="T45" fmla="*/ 33 h 97"/>
                <a:gd name="T46" fmla="*/ 76 w 97"/>
                <a:gd name="T47" fmla="*/ 30 h 97"/>
                <a:gd name="T48" fmla="*/ 71 w 97"/>
                <a:gd name="T49" fmla="*/ 37 h 97"/>
                <a:gd name="T50" fmla="*/ 78 w 97"/>
                <a:gd name="T51" fmla="*/ 35 h 97"/>
                <a:gd name="T52" fmla="*/ 72 w 97"/>
                <a:gd name="T53" fmla="*/ 4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7" h="97">
                  <a:moveTo>
                    <a:pt x="48" y="0"/>
                  </a:moveTo>
                  <a:cubicBezTo>
                    <a:pt x="21" y="0"/>
                    <a:pt x="0" y="22"/>
                    <a:pt x="0" y="48"/>
                  </a:cubicBezTo>
                  <a:cubicBezTo>
                    <a:pt x="0" y="75"/>
                    <a:pt x="21" y="97"/>
                    <a:pt x="48" y="97"/>
                  </a:cubicBezTo>
                  <a:cubicBezTo>
                    <a:pt x="75" y="97"/>
                    <a:pt x="97" y="75"/>
                    <a:pt x="97" y="48"/>
                  </a:cubicBezTo>
                  <a:cubicBezTo>
                    <a:pt x="97" y="22"/>
                    <a:pt x="75" y="0"/>
                    <a:pt x="48" y="0"/>
                  </a:cubicBezTo>
                  <a:close/>
                  <a:moveTo>
                    <a:pt x="72" y="41"/>
                  </a:moveTo>
                  <a:cubicBezTo>
                    <a:pt x="72" y="41"/>
                    <a:pt x="72" y="42"/>
                    <a:pt x="72" y="42"/>
                  </a:cubicBezTo>
                  <a:cubicBezTo>
                    <a:pt x="72" y="58"/>
                    <a:pt x="61" y="75"/>
                    <a:pt x="39" y="75"/>
                  </a:cubicBezTo>
                  <a:cubicBezTo>
                    <a:pt x="33" y="75"/>
                    <a:pt x="27" y="73"/>
                    <a:pt x="21" y="70"/>
                  </a:cubicBezTo>
                  <a:cubicBezTo>
                    <a:pt x="22" y="70"/>
                    <a:pt x="23" y="70"/>
                    <a:pt x="24" y="70"/>
                  </a:cubicBezTo>
                  <a:cubicBezTo>
                    <a:pt x="30" y="70"/>
                    <a:pt x="35" y="68"/>
                    <a:pt x="39" y="65"/>
                  </a:cubicBezTo>
                  <a:cubicBezTo>
                    <a:pt x="34" y="65"/>
                    <a:pt x="29" y="62"/>
                    <a:pt x="28" y="57"/>
                  </a:cubicBezTo>
                  <a:cubicBezTo>
                    <a:pt x="29" y="57"/>
                    <a:pt x="29" y="57"/>
                    <a:pt x="30" y="57"/>
                  </a:cubicBezTo>
                  <a:cubicBezTo>
                    <a:pt x="31" y="57"/>
                    <a:pt x="32" y="57"/>
                    <a:pt x="33" y="57"/>
                  </a:cubicBezTo>
                  <a:cubicBezTo>
                    <a:pt x="28" y="56"/>
                    <a:pt x="24" y="51"/>
                    <a:pt x="24" y="46"/>
                  </a:cubicBezTo>
                  <a:cubicBezTo>
                    <a:pt x="24" y="46"/>
                    <a:pt x="24" y="45"/>
                    <a:pt x="24" y="45"/>
                  </a:cubicBezTo>
                  <a:cubicBezTo>
                    <a:pt x="25" y="46"/>
                    <a:pt x="27" y="47"/>
                    <a:pt x="29" y="47"/>
                  </a:cubicBezTo>
                  <a:cubicBezTo>
                    <a:pt x="26" y="45"/>
                    <a:pt x="24" y="41"/>
                    <a:pt x="24" y="37"/>
                  </a:cubicBezTo>
                  <a:cubicBezTo>
                    <a:pt x="24" y="35"/>
                    <a:pt x="24" y="33"/>
                    <a:pt x="25" y="31"/>
                  </a:cubicBezTo>
                  <a:cubicBezTo>
                    <a:pt x="31" y="38"/>
                    <a:pt x="40" y="43"/>
                    <a:pt x="49" y="44"/>
                  </a:cubicBezTo>
                  <a:cubicBezTo>
                    <a:pt x="49" y="43"/>
                    <a:pt x="49" y="42"/>
                    <a:pt x="49" y="41"/>
                  </a:cubicBezTo>
                  <a:cubicBezTo>
                    <a:pt x="49" y="34"/>
                    <a:pt x="54" y="29"/>
                    <a:pt x="61" y="29"/>
                  </a:cubicBezTo>
                  <a:cubicBezTo>
                    <a:pt x="64" y="29"/>
                    <a:pt x="67" y="31"/>
                    <a:pt x="69" y="33"/>
                  </a:cubicBezTo>
                  <a:cubicBezTo>
                    <a:pt x="72" y="32"/>
                    <a:pt x="74" y="31"/>
                    <a:pt x="76" y="30"/>
                  </a:cubicBezTo>
                  <a:cubicBezTo>
                    <a:pt x="76" y="33"/>
                    <a:pt x="74" y="35"/>
                    <a:pt x="71" y="37"/>
                  </a:cubicBezTo>
                  <a:cubicBezTo>
                    <a:pt x="74" y="36"/>
                    <a:pt x="76" y="36"/>
                    <a:pt x="78" y="35"/>
                  </a:cubicBezTo>
                  <a:cubicBezTo>
                    <a:pt x="76" y="37"/>
                    <a:pt x="75" y="39"/>
                    <a:pt x="72" y="41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/>
            </a:p>
          </p:txBody>
        </p:sp>
        <p:sp>
          <p:nvSpPr>
            <p:cNvPr id="11" name="Freeform 11"/>
            <p:cNvSpPr>
              <a:spLocks noEditPoints="1"/>
            </p:cNvSpPr>
            <p:nvPr userDrawn="1"/>
          </p:nvSpPr>
          <p:spPr bwMode="auto">
            <a:xfrm>
              <a:off x="8310928" y="5504669"/>
              <a:ext cx="295861" cy="302407"/>
            </a:xfrm>
            <a:custGeom>
              <a:avLst/>
              <a:gdLst>
                <a:gd name="T0" fmla="*/ 88 w 95"/>
                <a:gd name="T1" fmla="*/ 0 h 95"/>
                <a:gd name="T2" fmla="*/ 7 w 95"/>
                <a:gd name="T3" fmla="*/ 0 h 95"/>
                <a:gd name="T4" fmla="*/ 0 w 95"/>
                <a:gd name="T5" fmla="*/ 7 h 95"/>
                <a:gd name="T6" fmla="*/ 0 w 95"/>
                <a:gd name="T7" fmla="*/ 88 h 95"/>
                <a:gd name="T8" fmla="*/ 7 w 95"/>
                <a:gd name="T9" fmla="*/ 95 h 95"/>
                <a:gd name="T10" fmla="*/ 88 w 95"/>
                <a:gd name="T11" fmla="*/ 95 h 95"/>
                <a:gd name="T12" fmla="*/ 95 w 95"/>
                <a:gd name="T13" fmla="*/ 88 h 95"/>
                <a:gd name="T14" fmla="*/ 95 w 95"/>
                <a:gd name="T15" fmla="*/ 7 h 95"/>
                <a:gd name="T16" fmla="*/ 88 w 95"/>
                <a:gd name="T17" fmla="*/ 0 h 95"/>
                <a:gd name="T18" fmla="*/ 29 w 95"/>
                <a:gd name="T19" fmla="*/ 79 h 95"/>
                <a:gd name="T20" fmla="*/ 15 w 95"/>
                <a:gd name="T21" fmla="*/ 79 h 95"/>
                <a:gd name="T22" fmla="*/ 15 w 95"/>
                <a:gd name="T23" fmla="*/ 36 h 95"/>
                <a:gd name="T24" fmla="*/ 29 w 95"/>
                <a:gd name="T25" fmla="*/ 36 h 95"/>
                <a:gd name="T26" fmla="*/ 29 w 95"/>
                <a:gd name="T27" fmla="*/ 79 h 95"/>
                <a:gd name="T28" fmla="*/ 22 w 95"/>
                <a:gd name="T29" fmla="*/ 31 h 95"/>
                <a:gd name="T30" fmla="*/ 22 w 95"/>
                <a:gd name="T31" fmla="*/ 31 h 95"/>
                <a:gd name="T32" fmla="*/ 14 w 95"/>
                <a:gd name="T33" fmla="*/ 23 h 95"/>
                <a:gd name="T34" fmla="*/ 22 w 95"/>
                <a:gd name="T35" fmla="*/ 16 h 95"/>
                <a:gd name="T36" fmla="*/ 30 w 95"/>
                <a:gd name="T37" fmla="*/ 23 h 95"/>
                <a:gd name="T38" fmla="*/ 22 w 95"/>
                <a:gd name="T39" fmla="*/ 31 h 95"/>
                <a:gd name="T40" fmla="*/ 80 w 95"/>
                <a:gd name="T41" fmla="*/ 79 h 95"/>
                <a:gd name="T42" fmla="*/ 66 w 95"/>
                <a:gd name="T43" fmla="*/ 79 h 95"/>
                <a:gd name="T44" fmla="*/ 66 w 95"/>
                <a:gd name="T45" fmla="*/ 56 h 95"/>
                <a:gd name="T46" fmla="*/ 59 w 95"/>
                <a:gd name="T47" fmla="*/ 47 h 95"/>
                <a:gd name="T48" fmla="*/ 52 w 95"/>
                <a:gd name="T49" fmla="*/ 52 h 95"/>
                <a:gd name="T50" fmla="*/ 51 w 95"/>
                <a:gd name="T51" fmla="*/ 55 h 95"/>
                <a:gd name="T52" fmla="*/ 51 w 95"/>
                <a:gd name="T53" fmla="*/ 79 h 95"/>
                <a:gd name="T54" fmla="*/ 37 w 95"/>
                <a:gd name="T55" fmla="*/ 79 h 95"/>
                <a:gd name="T56" fmla="*/ 37 w 95"/>
                <a:gd name="T57" fmla="*/ 36 h 95"/>
                <a:gd name="T58" fmla="*/ 51 w 95"/>
                <a:gd name="T59" fmla="*/ 36 h 95"/>
                <a:gd name="T60" fmla="*/ 51 w 95"/>
                <a:gd name="T61" fmla="*/ 42 h 95"/>
                <a:gd name="T62" fmla="*/ 64 w 95"/>
                <a:gd name="T63" fmla="*/ 35 h 95"/>
                <a:gd name="T64" fmla="*/ 80 w 95"/>
                <a:gd name="T65" fmla="*/ 55 h 95"/>
                <a:gd name="T66" fmla="*/ 80 w 95"/>
                <a:gd name="T67" fmla="*/ 79 h 95"/>
                <a:gd name="T68" fmla="*/ 51 w 95"/>
                <a:gd name="T69" fmla="*/ 43 h 95"/>
                <a:gd name="T70" fmla="*/ 51 w 95"/>
                <a:gd name="T71" fmla="*/ 42 h 95"/>
                <a:gd name="T72" fmla="*/ 51 w 95"/>
                <a:gd name="T73" fmla="*/ 43 h 95"/>
                <a:gd name="T74" fmla="*/ 51 w 95"/>
                <a:gd name="T75" fmla="*/ 43 h 95"/>
                <a:gd name="T76" fmla="*/ 51 w 95"/>
                <a:gd name="T77" fmla="*/ 4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5" h="95">
                  <a:moveTo>
                    <a:pt x="8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2"/>
                    <a:pt x="3" y="95"/>
                    <a:pt x="7" y="95"/>
                  </a:cubicBezTo>
                  <a:cubicBezTo>
                    <a:pt x="88" y="95"/>
                    <a:pt x="88" y="95"/>
                    <a:pt x="88" y="95"/>
                  </a:cubicBezTo>
                  <a:cubicBezTo>
                    <a:pt x="92" y="95"/>
                    <a:pt x="95" y="92"/>
                    <a:pt x="95" y="88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3"/>
                    <a:pt x="92" y="0"/>
                    <a:pt x="88" y="0"/>
                  </a:cubicBezTo>
                  <a:close/>
                  <a:moveTo>
                    <a:pt x="29" y="79"/>
                  </a:moveTo>
                  <a:cubicBezTo>
                    <a:pt x="15" y="79"/>
                    <a:pt x="15" y="79"/>
                    <a:pt x="15" y="79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79"/>
                  </a:lnTo>
                  <a:close/>
                  <a:moveTo>
                    <a:pt x="22" y="31"/>
                  </a:moveTo>
                  <a:cubicBezTo>
                    <a:pt x="22" y="31"/>
                    <a:pt x="22" y="31"/>
                    <a:pt x="22" y="31"/>
                  </a:cubicBezTo>
                  <a:cubicBezTo>
                    <a:pt x="17" y="31"/>
                    <a:pt x="14" y="27"/>
                    <a:pt x="14" y="23"/>
                  </a:cubicBezTo>
                  <a:cubicBezTo>
                    <a:pt x="14" y="19"/>
                    <a:pt x="17" y="16"/>
                    <a:pt x="22" y="16"/>
                  </a:cubicBezTo>
                  <a:cubicBezTo>
                    <a:pt x="27" y="16"/>
                    <a:pt x="30" y="19"/>
                    <a:pt x="30" y="23"/>
                  </a:cubicBezTo>
                  <a:cubicBezTo>
                    <a:pt x="30" y="27"/>
                    <a:pt x="27" y="31"/>
                    <a:pt x="22" y="31"/>
                  </a:cubicBezTo>
                  <a:close/>
                  <a:moveTo>
                    <a:pt x="80" y="79"/>
                  </a:moveTo>
                  <a:cubicBezTo>
                    <a:pt x="66" y="79"/>
                    <a:pt x="66" y="79"/>
                    <a:pt x="66" y="79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66" y="51"/>
                    <a:pt x="64" y="47"/>
                    <a:pt x="59" y="47"/>
                  </a:cubicBezTo>
                  <a:cubicBezTo>
                    <a:pt x="55" y="47"/>
                    <a:pt x="53" y="49"/>
                    <a:pt x="52" y="52"/>
                  </a:cubicBezTo>
                  <a:cubicBezTo>
                    <a:pt x="51" y="53"/>
                    <a:pt x="51" y="54"/>
                    <a:pt x="51" y="55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7" y="40"/>
                    <a:pt x="37" y="3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53" y="40"/>
                    <a:pt x="56" y="35"/>
                    <a:pt x="64" y="35"/>
                  </a:cubicBezTo>
                  <a:cubicBezTo>
                    <a:pt x="73" y="35"/>
                    <a:pt x="80" y="41"/>
                    <a:pt x="80" y="55"/>
                  </a:cubicBezTo>
                  <a:lnTo>
                    <a:pt x="80" y="79"/>
                  </a:lnTo>
                  <a:close/>
                  <a:moveTo>
                    <a:pt x="51" y="43"/>
                  </a:moveTo>
                  <a:cubicBezTo>
                    <a:pt x="51" y="43"/>
                    <a:pt x="51" y="42"/>
                    <a:pt x="51" y="42"/>
                  </a:cubicBezTo>
                  <a:cubicBezTo>
                    <a:pt x="51" y="43"/>
                    <a:pt x="51" y="43"/>
                    <a:pt x="51" y="43"/>
                  </a:cubicBezTo>
                  <a:close/>
                  <a:moveTo>
                    <a:pt x="51" y="43"/>
                  </a:moveTo>
                  <a:cubicBezTo>
                    <a:pt x="51" y="43"/>
                    <a:pt x="51" y="43"/>
                    <a:pt x="51" y="43"/>
                  </a:cubicBezTo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/>
            </a:p>
          </p:txBody>
        </p:sp>
      </p:grp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7258512" y="2337996"/>
            <a:ext cx="4448579" cy="1119857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258512" y="3975657"/>
            <a:ext cx="4448579" cy="725186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9051001" y="3613150"/>
            <a:ext cx="863600" cy="61913"/>
          </a:xfrm>
          <a:custGeom>
            <a:avLst/>
            <a:gdLst>
              <a:gd name="T0" fmla="*/ 228 w 228"/>
              <a:gd name="T1" fmla="*/ 7 h 14"/>
              <a:gd name="T2" fmla="*/ 221 w 228"/>
              <a:gd name="T3" fmla="*/ 14 h 14"/>
              <a:gd name="T4" fmla="*/ 7 w 228"/>
              <a:gd name="T5" fmla="*/ 14 h 14"/>
              <a:gd name="T6" fmla="*/ 0 w 228"/>
              <a:gd name="T7" fmla="*/ 7 h 14"/>
              <a:gd name="T8" fmla="*/ 0 w 228"/>
              <a:gd name="T9" fmla="*/ 7 h 14"/>
              <a:gd name="T10" fmla="*/ 7 w 228"/>
              <a:gd name="T11" fmla="*/ 0 h 14"/>
              <a:gd name="T12" fmla="*/ 221 w 228"/>
              <a:gd name="T13" fmla="*/ 0 h 14"/>
              <a:gd name="T14" fmla="*/ 228 w 228"/>
              <a:gd name="T15" fmla="*/ 7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8" h="14">
                <a:moveTo>
                  <a:pt x="228" y="7"/>
                </a:moveTo>
                <a:cubicBezTo>
                  <a:pt x="228" y="11"/>
                  <a:pt x="225" y="14"/>
                  <a:pt x="221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4" y="14"/>
                  <a:pt x="0" y="11"/>
                  <a:pt x="0" y="7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0"/>
                  <a:pt x="7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225" y="0"/>
                  <a:pt x="228" y="3"/>
                  <a:pt x="228" y="7"/>
                </a:cubicBezTo>
                <a:close/>
              </a:path>
            </a:pathLst>
          </a:custGeom>
          <a:solidFill>
            <a:srgbClr val="F68A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322" y="1540676"/>
            <a:ext cx="2895028" cy="75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50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bg>
      <p:bgPr>
        <a:solidFill>
          <a:srgbClr val="262E33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E3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089380" y="-959576"/>
            <a:ext cx="14592168" cy="7979330"/>
          </a:xfrm>
          <a:prstGeom prst="rect">
            <a:avLst/>
          </a:prstGeom>
        </p:spPr>
      </p:pic>
      <p:sp>
        <p:nvSpPr>
          <p:cNvPr id="15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76251" y="2227914"/>
            <a:ext cx="5155292" cy="803176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4800">
                <a:solidFill>
                  <a:srgbClr val="F68A1F"/>
                </a:solidFill>
                <a:latin typeface="Proxima Nova" panose="02000506030000020004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76250" y="3315280"/>
            <a:ext cx="4574721" cy="647121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tx2">
                    <a:lumMod val="75000"/>
                    <a:lumOff val="25000"/>
                  </a:schemeClr>
                </a:solidFill>
                <a:latin typeface="Proxima Nova" panose="02000506030000020004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76250" y="4182214"/>
            <a:ext cx="2692400" cy="383436"/>
          </a:xfrm>
          <a:prstGeom prst="roundRect">
            <a:avLst>
              <a:gd name="adj" fmla="val 50000"/>
            </a:avLst>
          </a:prstGeom>
          <a:ln>
            <a:solidFill>
              <a:srgbClr val="F68A1F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200" spc="0">
                <a:solidFill>
                  <a:srgbClr val="F68A1F"/>
                </a:solidFill>
                <a:latin typeface="Proxima Nova" panose="02000506030000020004" pitchFamily="2" charset="0"/>
              </a:defRPr>
            </a:lvl1pPr>
          </a:lstStyle>
          <a:p>
            <a:pPr lvl="0"/>
            <a:endParaRPr lang="id-ID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646975" y="4782628"/>
            <a:ext cx="1189990" cy="308953"/>
            <a:chOff x="7416799" y="5498123"/>
            <a:chExt cx="1189990" cy="308953"/>
          </a:xfrm>
          <a:solidFill>
            <a:schemeClr val="bg1">
              <a:lumMod val="75000"/>
            </a:schemeClr>
          </a:solidFill>
        </p:grpSpPr>
        <p:sp>
          <p:nvSpPr>
            <p:cNvPr id="20" name="Freeform 9"/>
            <p:cNvSpPr>
              <a:spLocks noEditPoints="1"/>
            </p:cNvSpPr>
            <p:nvPr userDrawn="1"/>
          </p:nvSpPr>
          <p:spPr bwMode="auto">
            <a:xfrm>
              <a:off x="7416799" y="5498123"/>
              <a:ext cx="301097" cy="308952"/>
            </a:xfrm>
            <a:custGeom>
              <a:avLst/>
              <a:gdLst>
                <a:gd name="T0" fmla="*/ 49 w 97"/>
                <a:gd name="T1" fmla="*/ 0 h 97"/>
                <a:gd name="T2" fmla="*/ 0 w 97"/>
                <a:gd name="T3" fmla="*/ 48 h 97"/>
                <a:gd name="T4" fmla="*/ 49 w 97"/>
                <a:gd name="T5" fmla="*/ 97 h 97"/>
                <a:gd name="T6" fmla="*/ 97 w 97"/>
                <a:gd name="T7" fmla="*/ 48 h 97"/>
                <a:gd name="T8" fmla="*/ 49 w 97"/>
                <a:gd name="T9" fmla="*/ 0 h 97"/>
                <a:gd name="T10" fmla="*/ 61 w 97"/>
                <a:gd name="T11" fmla="*/ 50 h 97"/>
                <a:gd name="T12" fmla="*/ 53 w 97"/>
                <a:gd name="T13" fmla="*/ 50 h 97"/>
                <a:gd name="T14" fmla="*/ 53 w 97"/>
                <a:gd name="T15" fmla="*/ 78 h 97"/>
                <a:gd name="T16" fmla="*/ 41 w 97"/>
                <a:gd name="T17" fmla="*/ 78 h 97"/>
                <a:gd name="T18" fmla="*/ 41 w 97"/>
                <a:gd name="T19" fmla="*/ 50 h 97"/>
                <a:gd name="T20" fmla="*/ 36 w 97"/>
                <a:gd name="T21" fmla="*/ 50 h 97"/>
                <a:gd name="T22" fmla="*/ 36 w 97"/>
                <a:gd name="T23" fmla="*/ 40 h 97"/>
                <a:gd name="T24" fmla="*/ 41 w 97"/>
                <a:gd name="T25" fmla="*/ 40 h 97"/>
                <a:gd name="T26" fmla="*/ 41 w 97"/>
                <a:gd name="T27" fmla="*/ 34 h 97"/>
                <a:gd name="T28" fmla="*/ 53 w 97"/>
                <a:gd name="T29" fmla="*/ 22 h 97"/>
                <a:gd name="T30" fmla="*/ 61 w 97"/>
                <a:gd name="T31" fmla="*/ 22 h 97"/>
                <a:gd name="T32" fmla="*/ 61 w 97"/>
                <a:gd name="T33" fmla="*/ 32 h 97"/>
                <a:gd name="T34" fmla="*/ 55 w 97"/>
                <a:gd name="T35" fmla="*/ 32 h 97"/>
                <a:gd name="T36" fmla="*/ 53 w 97"/>
                <a:gd name="T37" fmla="*/ 34 h 97"/>
                <a:gd name="T38" fmla="*/ 53 w 97"/>
                <a:gd name="T39" fmla="*/ 40 h 97"/>
                <a:gd name="T40" fmla="*/ 62 w 97"/>
                <a:gd name="T41" fmla="*/ 40 h 97"/>
                <a:gd name="T42" fmla="*/ 61 w 97"/>
                <a:gd name="T43" fmla="*/ 50 h 97"/>
                <a:gd name="T44" fmla="*/ 61 w 97"/>
                <a:gd name="T45" fmla="*/ 50 h 97"/>
                <a:gd name="T46" fmla="*/ 61 w 97"/>
                <a:gd name="T47" fmla="*/ 5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7" h="97">
                  <a:moveTo>
                    <a:pt x="49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5"/>
                    <a:pt x="22" y="97"/>
                    <a:pt x="49" y="97"/>
                  </a:cubicBezTo>
                  <a:cubicBezTo>
                    <a:pt x="75" y="97"/>
                    <a:pt x="97" y="75"/>
                    <a:pt x="97" y="48"/>
                  </a:cubicBezTo>
                  <a:cubicBezTo>
                    <a:pt x="97" y="22"/>
                    <a:pt x="75" y="0"/>
                    <a:pt x="49" y="0"/>
                  </a:cubicBezTo>
                  <a:close/>
                  <a:moveTo>
                    <a:pt x="61" y="50"/>
                  </a:moveTo>
                  <a:cubicBezTo>
                    <a:pt x="53" y="50"/>
                    <a:pt x="53" y="50"/>
                    <a:pt x="53" y="50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29"/>
                    <a:pt x="43" y="22"/>
                    <a:pt x="53" y="22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2"/>
                    <a:pt x="53" y="32"/>
                    <a:pt x="53" y="34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62" y="40"/>
                    <a:pt x="62" y="40"/>
                    <a:pt x="62" y="40"/>
                  </a:cubicBezTo>
                  <a:lnTo>
                    <a:pt x="61" y="50"/>
                  </a:lnTo>
                  <a:close/>
                  <a:moveTo>
                    <a:pt x="61" y="50"/>
                  </a:moveTo>
                  <a:cubicBezTo>
                    <a:pt x="61" y="50"/>
                    <a:pt x="61" y="50"/>
                    <a:pt x="61" y="5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/>
            </a:p>
          </p:txBody>
        </p:sp>
        <p:sp>
          <p:nvSpPr>
            <p:cNvPr id="21" name="Freeform 10"/>
            <p:cNvSpPr>
              <a:spLocks noEditPoints="1"/>
            </p:cNvSpPr>
            <p:nvPr userDrawn="1"/>
          </p:nvSpPr>
          <p:spPr bwMode="auto">
            <a:xfrm>
              <a:off x="7859281" y="5498123"/>
              <a:ext cx="301097" cy="308952"/>
            </a:xfrm>
            <a:custGeom>
              <a:avLst/>
              <a:gdLst>
                <a:gd name="T0" fmla="*/ 48 w 97"/>
                <a:gd name="T1" fmla="*/ 0 h 97"/>
                <a:gd name="T2" fmla="*/ 0 w 97"/>
                <a:gd name="T3" fmla="*/ 48 h 97"/>
                <a:gd name="T4" fmla="*/ 48 w 97"/>
                <a:gd name="T5" fmla="*/ 97 h 97"/>
                <a:gd name="T6" fmla="*/ 97 w 97"/>
                <a:gd name="T7" fmla="*/ 48 h 97"/>
                <a:gd name="T8" fmla="*/ 48 w 97"/>
                <a:gd name="T9" fmla="*/ 0 h 97"/>
                <a:gd name="T10" fmla="*/ 72 w 97"/>
                <a:gd name="T11" fmla="*/ 41 h 97"/>
                <a:gd name="T12" fmla="*/ 72 w 97"/>
                <a:gd name="T13" fmla="*/ 42 h 97"/>
                <a:gd name="T14" fmla="*/ 39 w 97"/>
                <a:gd name="T15" fmla="*/ 75 h 97"/>
                <a:gd name="T16" fmla="*/ 21 w 97"/>
                <a:gd name="T17" fmla="*/ 70 h 97"/>
                <a:gd name="T18" fmla="*/ 24 w 97"/>
                <a:gd name="T19" fmla="*/ 70 h 97"/>
                <a:gd name="T20" fmla="*/ 39 w 97"/>
                <a:gd name="T21" fmla="*/ 65 h 97"/>
                <a:gd name="T22" fmla="*/ 28 w 97"/>
                <a:gd name="T23" fmla="*/ 57 h 97"/>
                <a:gd name="T24" fmla="*/ 30 w 97"/>
                <a:gd name="T25" fmla="*/ 57 h 97"/>
                <a:gd name="T26" fmla="*/ 33 w 97"/>
                <a:gd name="T27" fmla="*/ 57 h 97"/>
                <a:gd name="T28" fmla="*/ 24 w 97"/>
                <a:gd name="T29" fmla="*/ 46 h 97"/>
                <a:gd name="T30" fmla="*/ 24 w 97"/>
                <a:gd name="T31" fmla="*/ 45 h 97"/>
                <a:gd name="T32" fmla="*/ 29 w 97"/>
                <a:gd name="T33" fmla="*/ 47 h 97"/>
                <a:gd name="T34" fmla="*/ 24 w 97"/>
                <a:gd name="T35" fmla="*/ 37 h 97"/>
                <a:gd name="T36" fmla="*/ 25 w 97"/>
                <a:gd name="T37" fmla="*/ 31 h 97"/>
                <a:gd name="T38" fmla="*/ 49 w 97"/>
                <a:gd name="T39" fmla="*/ 44 h 97"/>
                <a:gd name="T40" fmla="*/ 49 w 97"/>
                <a:gd name="T41" fmla="*/ 41 h 97"/>
                <a:gd name="T42" fmla="*/ 61 w 97"/>
                <a:gd name="T43" fmla="*/ 29 h 97"/>
                <a:gd name="T44" fmla="*/ 69 w 97"/>
                <a:gd name="T45" fmla="*/ 33 h 97"/>
                <a:gd name="T46" fmla="*/ 76 w 97"/>
                <a:gd name="T47" fmla="*/ 30 h 97"/>
                <a:gd name="T48" fmla="*/ 71 w 97"/>
                <a:gd name="T49" fmla="*/ 37 h 97"/>
                <a:gd name="T50" fmla="*/ 78 w 97"/>
                <a:gd name="T51" fmla="*/ 35 h 97"/>
                <a:gd name="T52" fmla="*/ 72 w 97"/>
                <a:gd name="T53" fmla="*/ 4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7" h="97">
                  <a:moveTo>
                    <a:pt x="48" y="0"/>
                  </a:moveTo>
                  <a:cubicBezTo>
                    <a:pt x="21" y="0"/>
                    <a:pt x="0" y="22"/>
                    <a:pt x="0" y="48"/>
                  </a:cubicBezTo>
                  <a:cubicBezTo>
                    <a:pt x="0" y="75"/>
                    <a:pt x="21" y="97"/>
                    <a:pt x="48" y="97"/>
                  </a:cubicBezTo>
                  <a:cubicBezTo>
                    <a:pt x="75" y="97"/>
                    <a:pt x="97" y="75"/>
                    <a:pt x="97" y="48"/>
                  </a:cubicBezTo>
                  <a:cubicBezTo>
                    <a:pt x="97" y="22"/>
                    <a:pt x="75" y="0"/>
                    <a:pt x="48" y="0"/>
                  </a:cubicBezTo>
                  <a:close/>
                  <a:moveTo>
                    <a:pt x="72" y="41"/>
                  </a:moveTo>
                  <a:cubicBezTo>
                    <a:pt x="72" y="41"/>
                    <a:pt x="72" y="42"/>
                    <a:pt x="72" y="42"/>
                  </a:cubicBezTo>
                  <a:cubicBezTo>
                    <a:pt x="72" y="58"/>
                    <a:pt x="61" y="75"/>
                    <a:pt x="39" y="75"/>
                  </a:cubicBezTo>
                  <a:cubicBezTo>
                    <a:pt x="33" y="75"/>
                    <a:pt x="27" y="73"/>
                    <a:pt x="21" y="70"/>
                  </a:cubicBezTo>
                  <a:cubicBezTo>
                    <a:pt x="22" y="70"/>
                    <a:pt x="23" y="70"/>
                    <a:pt x="24" y="70"/>
                  </a:cubicBezTo>
                  <a:cubicBezTo>
                    <a:pt x="30" y="70"/>
                    <a:pt x="35" y="68"/>
                    <a:pt x="39" y="65"/>
                  </a:cubicBezTo>
                  <a:cubicBezTo>
                    <a:pt x="34" y="65"/>
                    <a:pt x="29" y="62"/>
                    <a:pt x="28" y="57"/>
                  </a:cubicBezTo>
                  <a:cubicBezTo>
                    <a:pt x="29" y="57"/>
                    <a:pt x="29" y="57"/>
                    <a:pt x="30" y="57"/>
                  </a:cubicBezTo>
                  <a:cubicBezTo>
                    <a:pt x="31" y="57"/>
                    <a:pt x="32" y="57"/>
                    <a:pt x="33" y="57"/>
                  </a:cubicBezTo>
                  <a:cubicBezTo>
                    <a:pt x="28" y="56"/>
                    <a:pt x="24" y="51"/>
                    <a:pt x="24" y="46"/>
                  </a:cubicBezTo>
                  <a:cubicBezTo>
                    <a:pt x="24" y="46"/>
                    <a:pt x="24" y="45"/>
                    <a:pt x="24" y="45"/>
                  </a:cubicBezTo>
                  <a:cubicBezTo>
                    <a:pt x="25" y="46"/>
                    <a:pt x="27" y="47"/>
                    <a:pt x="29" y="47"/>
                  </a:cubicBezTo>
                  <a:cubicBezTo>
                    <a:pt x="26" y="45"/>
                    <a:pt x="24" y="41"/>
                    <a:pt x="24" y="37"/>
                  </a:cubicBezTo>
                  <a:cubicBezTo>
                    <a:pt x="24" y="35"/>
                    <a:pt x="24" y="33"/>
                    <a:pt x="25" y="31"/>
                  </a:cubicBezTo>
                  <a:cubicBezTo>
                    <a:pt x="31" y="38"/>
                    <a:pt x="40" y="43"/>
                    <a:pt x="49" y="44"/>
                  </a:cubicBezTo>
                  <a:cubicBezTo>
                    <a:pt x="49" y="43"/>
                    <a:pt x="49" y="42"/>
                    <a:pt x="49" y="41"/>
                  </a:cubicBezTo>
                  <a:cubicBezTo>
                    <a:pt x="49" y="34"/>
                    <a:pt x="54" y="29"/>
                    <a:pt x="61" y="29"/>
                  </a:cubicBezTo>
                  <a:cubicBezTo>
                    <a:pt x="64" y="29"/>
                    <a:pt x="67" y="31"/>
                    <a:pt x="69" y="33"/>
                  </a:cubicBezTo>
                  <a:cubicBezTo>
                    <a:pt x="72" y="32"/>
                    <a:pt x="74" y="31"/>
                    <a:pt x="76" y="30"/>
                  </a:cubicBezTo>
                  <a:cubicBezTo>
                    <a:pt x="76" y="33"/>
                    <a:pt x="74" y="35"/>
                    <a:pt x="71" y="37"/>
                  </a:cubicBezTo>
                  <a:cubicBezTo>
                    <a:pt x="74" y="36"/>
                    <a:pt x="76" y="36"/>
                    <a:pt x="78" y="35"/>
                  </a:cubicBezTo>
                  <a:cubicBezTo>
                    <a:pt x="76" y="37"/>
                    <a:pt x="75" y="39"/>
                    <a:pt x="72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/>
            </a:p>
          </p:txBody>
        </p:sp>
        <p:sp>
          <p:nvSpPr>
            <p:cNvPr id="22" name="Freeform 11"/>
            <p:cNvSpPr>
              <a:spLocks noEditPoints="1"/>
            </p:cNvSpPr>
            <p:nvPr userDrawn="1"/>
          </p:nvSpPr>
          <p:spPr bwMode="auto">
            <a:xfrm>
              <a:off x="8310928" y="5504669"/>
              <a:ext cx="295861" cy="302407"/>
            </a:xfrm>
            <a:custGeom>
              <a:avLst/>
              <a:gdLst>
                <a:gd name="T0" fmla="*/ 88 w 95"/>
                <a:gd name="T1" fmla="*/ 0 h 95"/>
                <a:gd name="T2" fmla="*/ 7 w 95"/>
                <a:gd name="T3" fmla="*/ 0 h 95"/>
                <a:gd name="T4" fmla="*/ 0 w 95"/>
                <a:gd name="T5" fmla="*/ 7 h 95"/>
                <a:gd name="T6" fmla="*/ 0 w 95"/>
                <a:gd name="T7" fmla="*/ 88 h 95"/>
                <a:gd name="T8" fmla="*/ 7 w 95"/>
                <a:gd name="T9" fmla="*/ 95 h 95"/>
                <a:gd name="T10" fmla="*/ 88 w 95"/>
                <a:gd name="T11" fmla="*/ 95 h 95"/>
                <a:gd name="T12" fmla="*/ 95 w 95"/>
                <a:gd name="T13" fmla="*/ 88 h 95"/>
                <a:gd name="T14" fmla="*/ 95 w 95"/>
                <a:gd name="T15" fmla="*/ 7 h 95"/>
                <a:gd name="T16" fmla="*/ 88 w 95"/>
                <a:gd name="T17" fmla="*/ 0 h 95"/>
                <a:gd name="T18" fmla="*/ 29 w 95"/>
                <a:gd name="T19" fmla="*/ 79 h 95"/>
                <a:gd name="T20" fmla="*/ 15 w 95"/>
                <a:gd name="T21" fmla="*/ 79 h 95"/>
                <a:gd name="T22" fmla="*/ 15 w 95"/>
                <a:gd name="T23" fmla="*/ 36 h 95"/>
                <a:gd name="T24" fmla="*/ 29 w 95"/>
                <a:gd name="T25" fmla="*/ 36 h 95"/>
                <a:gd name="T26" fmla="*/ 29 w 95"/>
                <a:gd name="T27" fmla="*/ 79 h 95"/>
                <a:gd name="T28" fmla="*/ 22 w 95"/>
                <a:gd name="T29" fmla="*/ 31 h 95"/>
                <a:gd name="T30" fmla="*/ 22 w 95"/>
                <a:gd name="T31" fmla="*/ 31 h 95"/>
                <a:gd name="T32" fmla="*/ 14 w 95"/>
                <a:gd name="T33" fmla="*/ 23 h 95"/>
                <a:gd name="T34" fmla="*/ 22 w 95"/>
                <a:gd name="T35" fmla="*/ 16 h 95"/>
                <a:gd name="T36" fmla="*/ 30 w 95"/>
                <a:gd name="T37" fmla="*/ 23 h 95"/>
                <a:gd name="T38" fmla="*/ 22 w 95"/>
                <a:gd name="T39" fmla="*/ 31 h 95"/>
                <a:gd name="T40" fmla="*/ 80 w 95"/>
                <a:gd name="T41" fmla="*/ 79 h 95"/>
                <a:gd name="T42" fmla="*/ 66 w 95"/>
                <a:gd name="T43" fmla="*/ 79 h 95"/>
                <a:gd name="T44" fmla="*/ 66 w 95"/>
                <a:gd name="T45" fmla="*/ 56 h 95"/>
                <a:gd name="T46" fmla="*/ 59 w 95"/>
                <a:gd name="T47" fmla="*/ 47 h 95"/>
                <a:gd name="T48" fmla="*/ 52 w 95"/>
                <a:gd name="T49" fmla="*/ 52 h 95"/>
                <a:gd name="T50" fmla="*/ 51 w 95"/>
                <a:gd name="T51" fmla="*/ 55 h 95"/>
                <a:gd name="T52" fmla="*/ 51 w 95"/>
                <a:gd name="T53" fmla="*/ 79 h 95"/>
                <a:gd name="T54" fmla="*/ 37 w 95"/>
                <a:gd name="T55" fmla="*/ 79 h 95"/>
                <a:gd name="T56" fmla="*/ 37 w 95"/>
                <a:gd name="T57" fmla="*/ 36 h 95"/>
                <a:gd name="T58" fmla="*/ 51 w 95"/>
                <a:gd name="T59" fmla="*/ 36 h 95"/>
                <a:gd name="T60" fmla="*/ 51 w 95"/>
                <a:gd name="T61" fmla="*/ 42 h 95"/>
                <a:gd name="T62" fmla="*/ 64 w 95"/>
                <a:gd name="T63" fmla="*/ 35 h 95"/>
                <a:gd name="T64" fmla="*/ 80 w 95"/>
                <a:gd name="T65" fmla="*/ 55 h 95"/>
                <a:gd name="T66" fmla="*/ 80 w 95"/>
                <a:gd name="T67" fmla="*/ 79 h 95"/>
                <a:gd name="T68" fmla="*/ 51 w 95"/>
                <a:gd name="T69" fmla="*/ 43 h 95"/>
                <a:gd name="T70" fmla="*/ 51 w 95"/>
                <a:gd name="T71" fmla="*/ 42 h 95"/>
                <a:gd name="T72" fmla="*/ 51 w 95"/>
                <a:gd name="T73" fmla="*/ 43 h 95"/>
                <a:gd name="T74" fmla="*/ 51 w 95"/>
                <a:gd name="T75" fmla="*/ 43 h 95"/>
                <a:gd name="T76" fmla="*/ 51 w 95"/>
                <a:gd name="T77" fmla="*/ 4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5" h="95">
                  <a:moveTo>
                    <a:pt x="8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2"/>
                    <a:pt x="3" y="95"/>
                    <a:pt x="7" y="95"/>
                  </a:cubicBezTo>
                  <a:cubicBezTo>
                    <a:pt x="88" y="95"/>
                    <a:pt x="88" y="95"/>
                    <a:pt x="88" y="95"/>
                  </a:cubicBezTo>
                  <a:cubicBezTo>
                    <a:pt x="92" y="95"/>
                    <a:pt x="95" y="92"/>
                    <a:pt x="95" y="88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3"/>
                    <a:pt x="92" y="0"/>
                    <a:pt x="88" y="0"/>
                  </a:cubicBezTo>
                  <a:close/>
                  <a:moveTo>
                    <a:pt x="29" y="79"/>
                  </a:moveTo>
                  <a:cubicBezTo>
                    <a:pt x="15" y="79"/>
                    <a:pt x="15" y="79"/>
                    <a:pt x="15" y="79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79"/>
                  </a:lnTo>
                  <a:close/>
                  <a:moveTo>
                    <a:pt x="22" y="31"/>
                  </a:moveTo>
                  <a:cubicBezTo>
                    <a:pt x="22" y="31"/>
                    <a:pt x="22" y="31"/>
                    <a:pt x="22" y="31"/>
                  </a:cubicBezTo>
                  <a:cubicBezTo>
                    <a:pt x="17" y="31"/>
                    <a:pt x="14" y="27"/>
                    <a:pt x="14" y="23"/>
                  </a:cubicBezTo>
                  <a:cubicBezTo>
                    <a:pt x="14" y="19"/>
                    <a:pt x="17" y="16"/>
                    <a:pt x="22" y="16"/>
                  </a:cubicBezTo>
                  <a:cubicBezTo>
                    <a:pt x="27" y="16"/>
                    <a:pt x="30" y="19"/>
                    <a:pt x="30" y="23"/>
                  </a:cubicBezTo>
                  <a:cubicBezTo>
                    <a:pt x="30" y="27"/>
                    <a:pt x="27" y="31"/>
                    <a:pt x="22" y="31"/>
                  </a:cubicBezTo>
                  <a:close/>
                  <a:moveTo>
                    <a:pt x="80" y="79"/>
                  </a:moveTo>
                  <a:cubicBezTo>
                    <a:pt x="66" y="79"/>
                    <a:pt x="66" y="79"/>
                    <a:pt x="66" y="79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66" y="51"/>
                    <a:pt x="64" y="47"/>
                    <a:pt x="59" y="47"/>
                  </a:cubicBezTo>
                  <a:cubicBezTo>
                    <a:pt x="55" y="47"/>
                    <a:pt x="53" y="49"/>
                    <a:pt x="52" y="52"/>
                  </a:cubicBezTo>
                  <a:cubicBezTo>
                    <a:pt x="51" y="53"/>
                    <a:pt x="51" y="54"/>
                    <a:pt x="51" y="55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7" y="40"/>
                    <a:pt x="37" y="3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53" y="40"/>
                    <a:pt x="56" y="35"/>
                    <a:pt x="64" y="35"/>
                  </a:cubicBezTo>
                  <a:cubicBezTo>
                    <a:pt x="73" y="35"/>
                    <a:pt x="80" y="41"/>
                    <a:pt x="80" y="55"/>
                  </a:cubicBezTo>
                  <a:lnTo>
                    <a:pt x="80" y="79"/>
                  </a:lnTo>
                  <a:close/>
                  <a:moveTo>
                    <a:pt x="51" y="43"/>
                  </a:moveTo>
                  <a:cubicBezTo>
                    <a:pt x="51" y="43"/>
                    <a:pt x="51" y="42"/>
                    <a:pt x="51" y="42"/>
                  </a:cubicBezTo>
                  <a:cubicBezTo>
                    <a:pt x="51" y="43"/>
                    <a:pt x="51" y="43"/>
                    <a:pt x="51" y="43"/>
                  </a:cubicBezTo>
                  <a:close/>
                  <a:moveTo>
                    <a:pt x="51" y="43"/>
                  </a:moveTo>
                  <a:cubicBezTo>
                    <a:pt x="51" y="43"/>
                    <a:pt x="51" y="43"/>
                    <a:pt x="51" y="4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/>
            </a:p>
          </p:txBody>
        </p:sp>
      </p:grpSp>
      <p:sp>
        <p:nvSpPr>
          <p:cNvPr id="2" name="Rounded Rectangle 1"/>
          <p:cNvSpPr/>
          <p:nvPr userDrawn="1"/>
        </p:nvSpPr>
        <p:spPr>
          <a:xfrm>
            <a:off x="583842" y="3039906"/>
            <a:ext cx="806712" cy="75576"/>
          </a:xfrm>
          <a:prstGeom prst="roundRect">
            <a:avLst>
              <a:gd name="adj" fmla="val 50000"/>
            </a:avLst>
          </a:prstGeom>
          <a:solidFill>
            <a:srgbClr val="F68A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65" y="1503123"/>
            <a:ext cx="2743200" cy="71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29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2423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powerslide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dirty="0"/>
              <a:t>WWW.POWERSLIDES.COM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b="1" dirty="0"/>
              <a:t>PRESENTATIO</a:t>
            </a:r>
            <a:r>
              <a:rPr lang="en-GB" b="1" dirty="0"/>
              <a:t>N TEMPLATES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Stories worth telling…</a:t>
            </a:r>
          </a:p>
        </p:txBody>
      </p:sp>
    </p:spTree>
    <p:extLst>
      <p:ext uri="{BB962C8B-B14F-4D97-AF65-F5344CB8AC3E}">
        <p14:creationId xmlns:p14="http://schemas.microsoft.com/office/powerpoint/2010/main" val="48916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A19011C-98FF-4973-B075-7859D04A6B01}"/>
              </a:ext>
            </a:extLst>
          </p:cNvPr>
          <p:cNvSpPr/>
          <p:nvPr/>
        </p:nvSpPr>
        <p:spPr>
          <a:xfrm rot="16200000">
            <a:off x="5849438" y="1147446"/>
            <a:ext cx="493131" cy="933008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584B58AB-A569-4962-9CA8-F7BBE2E10034}"/>
              </a:ext>
            </a:extLst>
          </p:cNvPr>
          <p:cNvSpPr/>
          <p:nvPr/>
        </p:nvSpPr>
        <p:spPr>
          <a:xfrm>
            <a:off x="1430960" y="4583278"/>
            <a:ext cx="9330087" cy="982645"/>
          </a:xfrm>
          <a:prstGeom prst="trapezoid">
            <a:avLst>
              <a:gd name="adj" fmla="val 6379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0D2EB995-9820-46BC-81CF-4BB02BD4E75A}"/>
              </a:ext>
            </a:extLst>
          </p:cNvPr>
          <p:cNvSpPr/>
          <p:nvPr/>
        </p:nvSpPr>
        <p:spPr>
          <a:xfrm>
            <a:off x="3741379" y="4583277"/>
            <a:ext cx="4709247" cy="982638"/>
          </a:xfrm>
          <a:prstGeom prst="trapezoid">
            <a:avLst>
              <a:gd name="adj" fmla="val 32143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C9F341-4F04-4FBE-8D25-561DDC603B82}"/>
              </a:ext>
            </a:extLst>
          </p:cNvPr>
          <p:cNvSpPr/>
          <p:nvPr/>
        </p:nvSpPr>
        <p:spPr>
          <a:xfrm rot="16200000">
            <a:off x="5849435" y="3457861"/>
            <a:ext cx="493133" cy="47092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EB54A3-F0B8-4E13-ADC0-3B0D05D01D8C}"/>
              </a:ext>
            </a:extLst>
          </p:cNvPr>
          <p:cNvSpPr/>
          <p:nvPr/>
        </p:nvSpPr>
        <p:spPr>
          <a:xfrm>
            <a:off x="1732767" y="4404713"/>
            <a:ext cx="8726466" cy="425137"/>
          </a:xfrm>
          <a:prstGeom prst="rect">
            <a:avLst/>
          </a:prstGeom>
          <a:solidFill>
            <a:schemeClr val="tx1">
              <a:lumMod val="75000"/>
              <a:lumOff val="25000"/>
              <a:alpha val="36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B7B024-6A23-4D8C-AA48-08F0C9C92795}"/>
              </a:ext>
            </a:extLst>
          </p:cNvPr>
          <p:cNvSpPr/>
          <p:nvPr/>
        </p:nvSpPr>
        <p:spPr>
          <a:xfrm rot="16200000">
            <a:off x="5849438" y="-328321"/>
            <a:ext cx="493131" cy="933008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apezoid 12">
            <a:extLst>
              <a:ext uri="{FF2B5EF4-FFF2-40B4-BE49-F238E27FC236}">
                <a16:creationId xmlns:a16="http://schemas.microsoft.com/office/drawing/2014/main" id="{4DBA5A64-9428-4DC7-A338-41F9EA008DA9}"/>
              </a:ext>
            </a:extLst>
          </p:cNvPr>
          <p:cNvSpPr/>
          <p:nvPr/>
        </p:nvSpPr>
        <p:spPr>
          <a:xfrm>
            <a:off x="1430960" y="3107511"/>
            <a:ext cx="9330087" cy="982645"/>
          </a:xfrm>
          <a:prstGeom prst="trapezoid">
            <a:avLst>
              <a:gd name="adj" fmla="val 6379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100F7D8E-2D10-4B5F-89DB-4C5DD1838DF2}"/>
              </a:ext>
            </a:extLst>
          </p:cNvPr>
          <p:cNvSpPr/>
          <p:nvPr/>
        </p:nvSpPr>
        <p:spPr>
          <a:xfrm>
            <a:off x="3741379" y="3107510"/>
            <a:ext cx="4709247" cy="982638"/>
          </a:xfrm>
          <a:prstGeom prst="trapezoid">
            <a:avLst>
              <a:gd name="adj" fmla="val 27245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28500-7476-4C98-AF44-BCA909E5F345}"/>
              </a:ext>
            </a:extLst>
          </p:cNvPr>
          <p:cNvSpPr/>
          <p:nvPr/>
        </p:nvSpPr>
        <p:spPr>
          <a:xfrm rot="16200000">
            <a:off x="5849435" y="1982094"/>
            <a:ext cx="493133" cy="47092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E47092-86D7-484A-9073-1C58626730AB}"/>
              </a:ext>
            </a:extLst>
          </p:cNvPr>
          <p:cNvSpPr/>
          <p:nvPr/>
        </p:nvSpPr>
        <p:spPr>
          <a:xfrm>
            <a:off x="1732767" y="3009958"/>
            <a:ext cx="8726466" cy="425137"/>
          </a:xfrm>
          <a:prstGeom prst="rect">
            <a:avLst/>
          </a:prstGeom>
          <a:solidFill>
            <a:schemeClr val="tx1">
              <a:lumMod val="75000"/>
              <a:lumOff val="25000"/>
              <a:alpha val="36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D809BBE-4EAB-4BB2-A000-6E14E1E6D3FC}"/>
              </a:ext>
            </a:extLst>
          </p:cNvPr>
          <p:cNvGrpSpPr/>
          <p:nvPr/>
        </p:nvGrpSpPr>
        <p:grpSpPr>
          <a:xfrm>
            <a:off x="3961464" y="4607577"/>
            <a:ext cx="1811859" cy="873999"/>
            <a:chOff x="3961464" y="4506773"/>
            <a:chExt cx="1811859" cy="873999"/>
          </a:xfrm>
        </p:grpSpPr>
        <p:pic>
          <p:nvPicPr>
            <p:cNvPr id="112" name="Graphic 111">
              <a:extLst>
                <a:ext uri="{FF2B5EF4-FFF2-40B4-BE49-F238E27FC236}">
                  <a16:creationId xmlns:a16="http://schemas.microsoft.com/office/drawing/2014/main" id="{7599CFAE-40A7-48EB-87CF-EB5DB8A61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3961464" y="4506773"/>
              <a:ext cx="852042" cy="873999"/>
            </a:xfrm>
            <a:prstGeom prst="rect">
              <a:avLst/>
            </a:prstGeom>
          </p:spPr>
        </p:pic>
        <p:pic>
          <p:nvPicPr>
            <p:cNvPr id="113" name="Graphic 112">
              <a:extLst>
                <a:ext uri="{FF2B5EF4-FFF2-40B4-BE49-F238E27FC236}">
                  <a16:creationId xmlns:a16="http://schemas.microsoft.com/office/drawing/2014/main" id="{80F9F7DF-1FFE-41BA-B679-A919B6ED8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4921281" y="4506773"/>
              <a:ext cx="852042" cy="873999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5FF2990-EC61-4FEA-A954-7D125626C345}"/>
              </a:ext>
            </a:extLst>
          </p:cNvPr>
          <p:cNvSpPr/>
          <p:nvPr/>
        </p:nvSpPr>
        <p:spPr>
          <a:xfrm rot="16200000">
            <a:off x="5849437" y="-1703285"/>
            <a:ext cx="493131" cy="933008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2B76C5B2-B163-4764-A4D5-EAD39310A57A}"/>
              </a:ext>
            </a:extLst>
          </p:cNvPr>
          <p:cNvSpPr/>
          <p:nvPr/>
        </p:nvSpPr>
        <p:spPr>
          <a:xfrm>
            <a:off x="1430959" y="1732547"/>
            <a:ext cx="9330087" cy="982645"/>
          </a:xfrm>
          <a:prstGeom prst="trapezoid">
            <a:avLst>
              <a:gd name="adj" fmla="val 6379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96500B04-A3AB-40AC-B20E-479841F19D6A}"/>
              </a:ext>
            </a:extLst>
          </p:cNvPr>
          <p:cNvSpPr/>
          <p:nvPr/>
        </p:nvSpPr>
        <p:spPr>
          <a:xfrm>
            <a:off x="3741378" y="1732546"/>
            <a:ext cx="4709247" cy="982638"/>
          </a:xfrm>
          <a:prstGeom prst="trapezoid">
            <a:avLst>
              <a:gd name="adj" fmla="val 2822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241A0E-93FC-4B38-821E-762C48426B2D}"/>
              </a:ext>
            </a:extLst>
          </p:cNvPr>
          <p:cNvSpPr/>
          <p:nvPr/>
        </p:nvSpPr>
        <p:spPr>
          <a:xfrm rot="16200000">
            <a:off x="5849434" y="607130"/>
            <a:ext cx="493133" cy="47092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7D0A574-9299-49D6-B2EF-3918BE8863C4}"/>
              </a:ext>
            </a:extLst>
          </p:cNvPr>
          <p:cNvSpPr/>
          <p:nvPr/>
        </p:nvSpPr>
        <p:spPr>
          <a:xfrm flipH="1">
            <a:off x="1575770" y="2799533"/>
            <a:ext cx="2108588" cy="32444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b="1" dirty="0">
                <a:solidFill>
                  <a:schemeClr val="bg1"/>
                </a:solidFill>
                <a:latin typeface="Lato" panose="020F0502020204030203" pitchFamily="34" charset="0"/>
                <a:cs typeface="Calibri"/>
              </a:rPr>
              <a:t>Content Management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81974E6-59BD-4D49-9595-37EB043E57FD}"/>
              </a:ext>
            </a:extLst>
          </p:cNvPr>
          <p:cNvSpPr/>
          <p:nvPr/>
        </p:nvSpPr>
        <p:spPr>
          <a:xfrm flipH="1">
            <a:off x="5066424" y="2799533"/>
            <a:ext cx="1923418" cy="32444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b="1" dirty="0">
                <a:solidFill>
                  <a:schemeClr val="bg1"/>
                </a:solidFill>
                <a:latin typeface="Lato" panose="020F0502020204030203" pitchFamily="34" charset="0"/>
                <a:cs typeface="Calibri"/>
              </a:rPr>
              <a:t>User Management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5384D55-888E-46B6-B944-FB9B6E38FC35}"/>
              </a:ext>
            </a:extLst>
          </p:cNvPr>
          <p:cNvSpPr/>
          <p:nvPr/>
        </p:nvSpPr>
        <p:spPr>
          <a:xfrm flipH="1">
            <a:off x="8904818" y="2799533"/>
            <a:ext cx="1497397" cy="32444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b="1" dirty="0">
                <a:solidFill>
                  <a:schemeClr val="bg1"/>
                </a:solidFill>
                <a:latin typeface="Lato" panose="020F0502020204030203" pitchFamily="34" charset="0"/>
                <a:cs typeface="Calibri"/>
              </a:rPr>
              <a:t>System Setting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E4E65BC-6397-4811-B2BB-3FBD171F51BE}"/>
              </a:ext>
            </a:extLst>
          </p:cNvPr>
          <p:cNvSpPr/>
          <p:nvPr/>
        </p:nvSpPr>
        <p:spPr>
          <a:xfrm flipH="1">
            <a:off x="1789785" y="4174497"/>
            <a:ext cx="1497397" cy="32444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b="1" dirty="0">
                <a:solidFill>
                  <a:schemeClr val="bg1"/>
                </a:solidFill>
                <a:latin typeface="Lato" panose="020F0502020204030203" pitchFamily="34" charset="0"/>
                <a:cs typeface="Calibri"/>
              </a:rPr>
              <a:t>Expense (DAC)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5DEA148-B447-41F8-9CD2-9952DCAF2E69}"/>
              </a:ext>
            </a:extLst>
          </p:cNvPr>
          <p:cNvSpPr/>
          <p:nvPr/>
        </p:nvSpPr>
        <p:spPr>
          <a:xfrm flipH="1">
            <a:off x="4833257" y="4174493"/>
            <a:ext cx="2156585" cy="32444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b="1" dirty="0">
                <a:solidFill>
                  <a:schemeClr val="bg1"/>
                </a:solidFill>
                <a:latin typeface="Lato" panose="020F0502020204030203" pitchFamily="34" charset="0"/>
                <a:cs typeface="Calibri"/>
              </a:rPr>
              <a:t>Expense Review (DAC)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973A50F-DF61-4720-8832-77FA64EC61FA}"/>
              </a:ext>
            </a:extLst>
          </p:cNvPr>
          <p:cNvSpPr/>
          <p:nvPr/>
        </p:nvSpPr>
        <p:spPr>
          <a:xfrm flipH="1">
            <a:off x="8677575" y="4174493"/>
            <a:ext cx="1724639" cy="32444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b="1" dirty="0">
                <a:solidFill>
                  <a:schemeClr val="bg1"/>
                </a:solidFill>
                <a:latin typeface="Lato" panose="020F0502020204030203" pitchFamily="34" charset="0"/>
                <a:cs typeface="Calibri"/>
              </a:rPr>
              <a:t>Expense Log (DAC)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10F7C35-D4FC-4853-AD7C-29B4B405E4C5}"/>
              </a:ext>
            </a:extLst>
          </p:cNvPr>
          <p:cNvSpPr/>
          <p:nvPr/>
        </p:nvSpPr>
        <p:spPr>
          <a:xfrm flipH="1">
            <a:off x="1789785" y="5650264"/>
            <a:ext cx="1497397" cy="32444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b="1" dirty="0">
                <a:solidFill>
                  <a:schemeClr val="bg1"/>
                </a:solidFill>
                <a:latin typeface="Lato" panose="020F0502020204030203" pitchFamily="34" charset="0"/>
                <a:cs typeface="Calibri"/>
              </a:rPr>
              <a:t>RFID Reader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9ED1AE6-2E98-4EDF-9CD0-0F92D291F638}"/>
              </a:ext>
            </a:extLst>
          </p:cNvPr>
          <p:cNvSpPr/>
          <p:nvPr/>
        </p:nvSpPr>
        <p:spPr>
          <a:xfrm flipH="1">
            <a:off x="5347302" y="5650264"/>
            <a:ext cx="1497397" cy="32444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b="1" dirty="0">
                <a:solidFill>
                  <a:schemeClr val="bg1"/>
                </a:solidFill>
                <a:latin typeface="Lato" panose="020F0502020204030203" pitchFamily="34" charset="0"/>
                <a:cs typeface="Calibri"/>
              </a:rPr>
              <a:t>RFID Tag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6378FCC-B86F-4522-9BF8-1C3BCD5FACC0}"/>
              </a:ext>
            </a:extLst>
          </p:cNvPr>
          <p:cNvSpPr/>
          <p:nvPr/>
        </p:nvSpPr>
        <p:spPr>
          <a:xfrm flipH="1">
            <a:off x="8904818" y="5650264"/>
            <a:ext cx="1497397" cy="32444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b="1" dirty="0" err="1">
                <a:solidFill>
                  <a:schemeClr val="bg1"/>
                </a:solidFill>
                <a:latin typeface="Lato" panose="020F0502020204030203" pitchFamily="34" charset="0"/>
                <a:cs typeface="Calibri"/>
              </a:rPr>
              <a:t>Beidou</a:t>
            </a:r>
            <a:r>
              <a:rPr lang="en-US" sz="1400" b="1" dirty="0">
                <a:solidFill>
                  <a:schemeClr val="bg1"/>
                </a:solidFill>
                <a:latin typeface="Lato" panose="020F0502020204030203" pitchFamily="34" charset="0"/>
                <a:cs typeface="Calibri"/>
              </a:rPr>
              <a:t> Module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784F370-F3FB-48AF-BBCF-2CBD57828515}"/>
              </a:ext>
            </a:extLst>
          </p:cNvPr>
          <p:cNvGrpSpPr/>
          <p:nvPr/>
        </p:nvGrpSpPr>
        <p:grpSpPr>
          <a:xfrm>
            <a:off x="9213987" y="1392881"/>
            <a:ext cx="801697" cy="1075742"/>
            <a:chOff x="9299677" y="1077488"/>
            <a:chExt cx="801697" cy="1235050"/>
          </a:xfrm>
        </p:grpSpPr>
        <p:sp>
          <p:nvSpPr>
            <p:cNvPr id="43" name="Cylinder 42">
              <a:extLst>
                <a:ext uri="{FF2B5EF4-FFF2-40B4-BE49-F238E27FC236}">
                  <a16:creationId xmlns:a16="http://schemas.microsoft.com/office/drawing/2014/main" id="{103E780D-C284-48C6-8219-A0243125A857}"/>
                </a:ext>
              </a:extLst>
            </p:cNvPr>
            <p:cNvSpPr/>
            <p:nvPr/>
          </p:nvSpPr>
          <p:spPr>
            <a:xfrm>
              <a:off x="9299677" y="1515068"/>
              <a:ext cx="801697" cy="797470"/>
            </a:xfrm>
            <a:prstGeom prst="can">
              <a:avLst>
                <a:gd name="adj" fmla="val 38961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sz="1200" b="1" dirty="0">
                  <a:solidFill>
                    <a:schemeClr val="bg1"/>
                  </a:solidFill>
                  <a:latin typeface="Lato" panose="020F0502020204030203" pitchFamily="34" charset="0"/>
                  <a:cs typeface="Calibri"/>
                </a:rPr>
                <a:t>3</a:t>
              </a:r>
              <a:r>
                <a:rPr lang="id-ID" sz="1200" b="1" dirty="0">
                  <a:solidFill>
                    <a:schemeClr val="bg1"/>
                  </a:solidFill>
                  <a:latin typeface="Lato" panose="020F0502020204030203" pitchFamily="34" charset="0"/>
                  <a:cs typeface="Calibri"/>
                </a:rPr>
                <a:t>5</a:t>
              </a:r>
              <a:r>
                <a:rPr lang="id-ID" sz="1050" b="1" dirty="0">
                  <a:solidFill>
                    <a:schemeClr val="bg1"/>
                  </a:solidFill>
                  <a:latin typeface="Lato" panose="020F0502020204030203" pitchFamily="34" charset="0"/>
                  <a:cs typeface="Calibri"/>
                </a:rPr>
                <a:t>%</a:t>
              </a:r>
              <a:endParaRPr lang="en-US" sz="1200" b="1" dirty="0">
                <a:solidFill>
                  <a:schemeClr val="bg1"/>
                </a:solidFill>
                <a:latin typeface="Lato" panose="020F0502020204030203" pitchFamily="34" charset="0"/>
                <a:cs typeface="Calibri"/>
              </a:endParaRPr>
            </a:p>
          </p:txBody>
        </p:sp>
        <p:sp>
          <p:nvSpPr>
            <p:cNvPr id="46" name="Cylinder 45">
              <a:extLst>
                <a:ext uri="{FF2B5EF4-FFF2-40B4-BE49-F238E27FC236}">
                  <a16:creationId xmlns:a16="http://schemas.microsoft.com/office/drawing/2014/main" id="{F5D59208-A7CF-4D66-8477-80ACC03EB869}"/>
                </a:ext>
              </a:extLst>
            </p:cNvPr>
            <p:cNvSpPr/>
            <p:nvPr/>
          </p:nvSpPr>
          <p:spPr>
            <a:xfrm>
              <a:off x="9299677" y="1077488"/>
              <a:ext cx="801697" cy="1235050"/>
            </a:xfrm>
            <a:prstGeom prst="can">
              <a:avLst>
                <a:gd name="adj" fmla="val 38961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200" b="1" dirty="0">
                <a:solidFill>
                  <a:schemeClr val="bg1"/>
                </a:solidFill>
                <a:latin typeface="Lato" panose="020F0502020204030203" pitchFamily="34" charset="0"/>
                <a:cs typeface="Calibri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34BECA6-464C-4DC7-95F9-0476444CAB4A}"/>
              </a:ext>
            </a:extLst>
          </p:cNvPr>
          <p:cNvGrpSpPr/>
          <p:nvPr/>
        </p:nvGrpSpPr>
        <p:grpSpPr>
          <a:xfrm>
            <a:off x="8582925" y="1718096"/>
            <a:ext cx="559330" cy="750527"/>
            <a:chOff x="9299677" y="1077488"/>
            <a:chExt cx="801697" cy="1235051"/>
          </a:xfrm>
        </p:grpSpPr>
        <p:sp>
          <p:nvSpPr>
            <p:cNvPr id="49" name="Cylinder 48">
              <a:extLst>
                <a:ext uri="{FF2B5EF4-FFF2-40B4-BE49-F238E27FC236}">
                  <a16:creationId xmlns:a16="http://schemas.microsoft.com/office/drawing/2014/main" id="{E4B950AE-7C58-49EC-9DD9-728C851606AA}"/>
                </a:ext>
              </a:extLst>
            </p:cNvPr>
            <p:cNvSpPr/>
            <p:nvPr/>
          </p:nvSpPr>
          <p:spPr>
            <a:xfrm>
              <a:off x="9299677" y="1420793"/>
              <a:ext cx="801697" cy="891746"/>
            </a:xfrm>
            <a:prstGeom prst="can">
              <a:avLst>
                <a:gd name="adj" fmla="val 38961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sz="1200" b="1" dirty="0">
                  <a:solidFill>
                    <a:schemeClr val="bg1"/>
                  </a:solidFill>
                  <a:latin typeface="Lato" panose="020F0502020204030203" pitchFamily="34" charset="0"/>
                  <a:cs typeface="Calibri"/>
                </a:rPr>
                <a:t>5</a:t>
              </a:r>
              <a:r>
                <a:rPr lang="id-ID" sz="1200" b="1" dirty="0">
                  <a:solidFill>
                    <a:schemeClr val="bg1"/>
                  </a:solidFill>
                  <a:latin typeface="Lato" panose="020F0502020204030203" pitchFamily="34" charset="0"/>
                  <a:cs typeface="Calibri"/>
                </a:rPr>
                <a:t>5</a:t>
              </a:r>
              <a:r>
                <a:rPr lang="id-ID" sz="1050" b="1" dirty="0">
                  <a:solidFill>
                    <a:schemeClr val="bg1"/>
                  </a:solidFill>
                  <a:latin typeface="Lato" panose="020F0502020204030203" pitchFamily="34" charset="0"/>
                  <a:cs typeface="Calibri"/>
                </a:rPr>
                <a:t>%</a:t>
              </a:r>
              <a:endParaRPr lang="en-US" sz="1200" b="1" dirty="0">
                <a:solidFill>
                  <a:schemeClr val="bg1"/>
                </a:solidFill>
                <a:latin typeface="Lato" panose="020F0502020204030203" pitchFamily="34" charset="0"/>
                <a:cs typeface="Calibri"/>
              </a:endParaRPr>
            </a:p>
          </p:txBody>
        </p:sp>
        <p:sp>
          <p:nvSpPr>
            <p:cNvPr id="50" name="Cylinder 49">
              <a:extLst>
                <a:ext uri="{FF2B5EF4-FFF2-40B4-BE49-F238E27FC236}">
                  <a16:creationId xmlns:a16="http://schemas.microsoft.com/office/drawing/2014/main" id="{953E1024-6F74-41D4-B690-2FDBF53422D3}"/>
                </a:ext>
              </a:extLst>
            </p:cNvPr>
            <p:cNvSpPr/>
            <p:nvPr/>
          </p:nvSpPr>
          <p:spPr>
            <a:xfrm>
              <a:off x="9299677" y="1077488"/>
              <a:ext cx="801697" cy="1235050"/>
            </a:xfrm>
            <a:prstGeom prst="can">
              <a:avLst>
                <a:gd name="adj" fmla="val 38961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200" b="1" dirty="0">
                <a:solidFill>
                  <a:schemeClr val="bg1"/>
                </a:solidFill>
                <a:latin typeface="Lato" panose="020F0502020204030203" pitchFamily="34" charset="0"/>
                <a:cs typeface="Calibri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F3265DD-3ACA-443F-98EF-8BA11048AAB3}"/>
              </a:ext>
            </a:extLst>
          </p:cNvPr>
          <p:cNvGrpSpPr/>
          <p:nvPr/>
        </p:nvGrpSpPr>
        <p:grpSpPr>
          <a:xfrm flipH="1">
            <a:off x="2176315" y="1392881"/>
            <a:ext cx="801698" cy="1075742"/>
            <a:chOff x="9299677" y="1077488"/>
            <a:chExt cx="801698" cy="1235050"/>
          </a:xfrm>
        </p:grpSpPr>
        <p:sp>
          <p:nvSpPr>
            <p:cNvPr id="52" name="Cylinder 51">
              <a:extLst>
                <a:ext uri="{FF2B5EF4-FFF2-40B4-BE49-F238E27FC236}">
                  <a16:creationId xmlns:a16="http://schemas.microsoft.com/office/drawing/2014/main" id="{9A17C567-A4CF-4739-8D79-D1018FCAC203}"/>
                </a:ext>
              </a:extLst>
            </p:cNvPr>
            <p:cNvSpPr/>
            <p:nvPr/>
          </p:nvSpPr>
          <p:spPr>
            <a:xfrm>
              <a:off x="9299678" y="1309109"/>
              <a:ext cx="801697" cy="1003429"/>
            </a:xfrm>
            <a:prstGeom prst="can">
              <a:avLst>
                <a:gd name="adj" fmla="val 38961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sz="1200" b="1" dirty="0">
                  <a:solidFill>
                    <a:schemeClr val="bg1"/>
                  </a:solidFill>
                  <a:latin typeface="Lato" panose="020F0502020204030203" pitchFamily="34" charset="0"/>
                  <a:cs typeface="Calibri"/>
                </a:rPr>
                <a:t>7</a:t>
              </a:r>
              <a:r>
                <a:rPr lang="id-ID" sz="1200" b="1" dirty="0">
                  <a:solidFill>
                    <a:schemeClr val="bg1"/>
                  </a:solidFill>
                  <a:latin typeface="Lato" panose="020F0502020204030203" pitchFamily="34" charset="0"/>
                  <a:cs typeface="Calibri"/>
                </a:rPr>
                <a:t>5</a:t>
              </a:r>
              <a:r>
                <a:rPr lang="id-ID" sz="1050" b="1" dirty="0">
                  <a:solidFill>
                    <a:schemeClr val="bg1"/>
                  </a:solidFill>
                  <a:latin typeface="Lato" panose="020F0502020204030203" pitchFamily="34" charset="0"/>
                  <a:cs typeface="Calibri"/>
                </a:rPr>
                <a:t>%</a:t>
              </a:r>
              <a:endParaRPr lang="en-US" sz="1200" b="1" dirty="0">
                <a:solidFill>
                  <a:schemeClr val="bg1"/>
                </a:solidFill>
                <a:latin typeface="Lato" panose="020F0502020204030203" pitchFamily="34" charset="0"/>
                <a:cs typeface="Calibri"/>
              </a:endParaRPr>
            </a:p>
          </p:txBody>
        </p:sp>
        <p:sp>
          <p:nvSpPr>
            <p:cNvPr id="53" name="Cylinder 52">
              <a:extLst>
                <a:ext uri="{FF2B5EF4-FFF2-40B4-BE49-F238E27FC236}">
                  <a16:creationId xmlns:a16="http://schemas.microsoft.com/office/drawing/2014/main" id="{2771D648-1F6C-43D5-B134-3839E7A8FAAD}"/>
                </a:ext>
              </a:extLst>
            </p:cNvPr>
            <p:cNvSpPr/>
            <p:nvPr/>
          </p:nvSpPr>
          <p:spPr>
            <a:xfrm>
              <a:off x="9299677" y="1077488"/>
              <a:ext cx="801697" cy="1235050"/>
            </a:xfrm>
            <a:prstGeom prst="can">
              <a:avLst>
                <a:gd name="adj" fmla="val 38961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200" b="1" dirty="0">
                <a:solidFill>
                  <a:schemeClr val="bg1"/>
                </a:solidFill>
                <a:latin typeface="Lato" panose="020F0502020204030203" pitchFamily="34" charset="0"/>
                <a:cs typeface="Calibri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2D6835D-E93B-42FA-A4ED-0E8957006FAA}"/>
              </a:ext>
            </a:extLst>
          </p:cNvPr>
          <p:cNvGrpSpPr/>
          <p:nvPr/>
        </p:nvGrpSpPr>
        <p:grpSpPr>
          <a:xfrm flipH="1">
            <a:off x="3049745" y="1718096"/>
            <a:ext cx="559330" cy="750527"/>
            <a:chOff x="9299677" y="1077488"/>
            <a:chExt cx="801697" cy="1235050"/>
          </a:xfrm>
        </p:grpSpPr>
        <p:sp>
          <p:nvSpPr>
            <p:cNvPr id="55" name="Cylinder 54">
              <a:extLst>
                <a:ext uri="{FF2B5EF4-FFF2-40B4-BE49-F238E27FC236}">
                  <a16:creationId xmlns:a16="http://schemas.microsoft.com/office/drawing/2014/main" id="{8E8C891F-10D0-4111-9410-87EA9F6808B1}"/>
                </a:ext>
              </a:extLst>
            </p:cNvPr>
            <p:cNvSpPr/>
            <p:nvPr/>
          </p:nvSpPr>
          <p:spPr>
            <a:xfrm>
              <a:off x="9299677" y="1702010"/>
              <a:ext cx="801697" cy="610528"/>
            </a:xfrm>
            <a:prstGeom prst="can">
              <a:avLst>
                <a:gd name="adj" fmla="val 38961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sz="1200" b="1" dirty="0">
                  <a:solidFill>
                    <a:schemeClr val="bg1"/>
                  </a:solidFill>
                  <a:latin typeface="Lato" panose="020F0502020204030203" pitchFamily="34" charset="0"/>
                  <a:cs typeface="Calibri"/>
                </a:rPr>
                <a:t>21</a:t>
              </a:r>
              <a:r>
                <a:rPr lang="id-ID" sz="1050" b="1" dirty="0">
                  <a:solidFill>
                    <a:schemeClr val="bg1"/>
                  </a:solidFill>
                  <a:latin typeface="Lato" panose="020F0502020204030203" pitchFamily="34" charset="0"/>
                  <a:cs typeface="Calibri"/>
                </a:rPr>
                <a:t>%</a:t>
              </a:r>
              <a:endParaRPr lang="en-US" sz="1200" b="1" dirty="0">
                <a:solidFill>
                  <a:schemeClr val="bg1"/>
                </a:solidFill>
                <a:latin typeface="Lato" panose="020F0502020204030203" pitchFamily="34" charset="0"/>
                <a:cs typeface="Calibri"/>
              </a:endParaRPr>
            </a:p>
          </p:txBody>
        </p:sp>
        <p:sp>
          <p:nvSpPr>
            <p:cNvPr id="56" name="Cylinder 55">
              <a:extLst>
                <a:ext uri="{FF2B5EF4-FFF2-40B4-BE49-F238E27FC236}">
                  <a16:creationId xmlns:a16="http://schemas.microsoft.com/office/drawing/2014/main" id="{B40272AF-F8A9-468B-A38B-2FDD3CBA9DB4}"/>
                </a:ext>
              </a:extLst>
            </p:cNvPr>
            <p:cNvSpPr/>
            <p:nvPr/>
          </p:nvSpPr>
          <p:spPr>
            <a:xfrm>
              <a:off x="9299677" y="1077488"/>
              <a:ext cx="801697" cy="1235050"/>
            </a:xfrm>
            <a:prstGeom prst="can">
              <a:avLst>
                <a:gd name="adj" fmla="val 38961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200" b="1" dirty="0">
                <a:solidFill>
                  <a:schemeClr val="bg1"/>
                </a:solidFill>
                <a:latin typeface="Lato" panose="020F0502020204030203" pitchFamily="34" charset="0"/>
                <a:cs typeface="Calibri"/>
              </a:endParaRPr>
            </a:p>
          </p:txBody>
        </p:sp>
      </p:grp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726F0F8-CE87-4BC7-AA7F-4E822C218F98}"/>
              </a:ext>
            </a:extLst>
          </p:cNvPr>
          <p:cNvSpPr/>
          <p:nvPr/>
        </p:nvSpPr>
        <p:spPr>
          <a:xfrm>
            <a:off x="4113080" y="1464292"/>
            <a:ext cx="871496" cy="687037"/>
          </a:xfrm>
          <a:prstGeom prst="roundRect">
            <a:avLst>
              <a:gd name="adj" fmla="val 12970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</a:ln>
          <a:effectLst>
            <a:outerShdw blurRad="177800" dist="114300" dir="2700000" sx="94000" sy="94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234495C-D93A-4F40-9837-503D95B78311}"/>
              </a:ext>
            </a:extLst>
          </p:cNvPr>
          <p:cNvSpPr/>
          <p:nvPr/>
        </p:nvSpPr>
        <p:spPr>
          <a:xfrm>
            <a:off x="5554861" y="1464292"/>
            <a:ext cx="871496" cy="687037"/>
          </a:xfrm>
          <a:prstGeom prst="roundRect">
            <a:avLst>
              <a:gd name="adj" fmla="val 12970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</a:ln>
          <a:effectLst>
            <a:outerShdw blurRad="177800" dist="114300" dir="2700000" sx="94000" sy="94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3B3CB9EF-418E-4F9F-8DED-9CE41037862C}"/>
              </a:ext>
            </a:extLst>
          </p:cNvPr>
          <p:cNvSpPr/>
          <p:nvPr/>
        </p:nvSpPr>
        <p:spPr>
          <a:xfrm>
            <a:off x="6996641" y="1464292"/>
            <a:ext cx="871496" cy="687037"/>
          </a:xfrm>
          <a:prstGeom prst="roundRect">
            <a:avLst>
              <a:gd name="adj" fmla="val 12970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</a:ln>
          <a:effectLst>
            <a:outerShdw blurRad="177800" dist="114300" dir="2700000" sx="94000" sy="94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row: Pentagon 67">
            <a:extLst>
              <a:ext uri="{FF2B5EF4-FFF2-40B4-BE49-F238E27FC236}">
                <a16:creationId xmlns:a16="http://schemas.microsoft.com/office/drawing/2014/main" id="{EBB37185-0837-4069-A287-C9C4B7BF931F}"/>
              </a:ext>
            </a:extLst>
          </p:cNvPr>
          <p:cNvSpPr/>
          <p:nvPr/>
        </p:nvSpPr>
        <p:spPr>
          <a:xfrm>
            <a:off x="4984577" y="2231736"/>
            <a:ext cx="570284" cy="259857"/>
          </a:xfrm>
          <a:prstGeom prst="homePlate">
            <a:avLst>
              <a:gd name="adj" fmla="val 33432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77800" dist="114300" dir="2700000" sx="94000" sy="94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  <a:defRPr/>
            </a:pPr>
            <a:r>
              <a:rPr lang="en-US" sz="1200" dirty="0">
                <a:solidFill>
                  <a:schemeClr val="bg1"/>
                </a:solidFill>
                <a:cs typeface="Calibri" panose="020F0502020204030204" pitchFamily="34" charset="0"/>
              </a:rPr>
              <a:t>SQL</a:t>
            </a:r>
          </a:p>
        </p:txBody>
      </p:sp>
      <p:sp>
        <p:nvSpPr>
          <p:cNvPr id="69" name="Arrow: Pentagon 68">
            <a:extLst>
              <a:ext uri="{FF2B5EF4-FFF2-40B4-BE49-F238E27FC236}">
                <a16:creationId xmlns:a16="http://schemas.microsoft.com/office/drawing/2014/main" id="{9C543AFB-1619-42EA-A629-32185F7317A1}"/>
              </a:ext>
            </a:extLst>
          </p:cNvPr>
          <p:cNvSpPr/>
          <p:nvPr/>
        </p:nvSpPr>
        <p:spPr>
          <a:xfrm>
            <a:off x="6366478" y="2231736"/>
            <a:ext cx="690043" cy="259857"/>
          </a:xfrm>
          <a:prstGeom prst="homePlate">
            <a:avLst>
              <a:gd name="adj" fmla="val 33432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77800" dist="114300" dir="2700000" sx="94000" sy="94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  <a:defRPr/>
            </a:pPr>
            <a:r>
              <a:rPr lang="en-US" sz="1200" dirty="0">
                <a:solidFill>
                  <a:schemeClr val="bg1"/>
                </a:solidFill>
                <a:cs typeface="Calibri" panose="020F0502020204030204" pitchFamily="34" charset="0"/>
              </a:rPr>
              <a:t>Oracle 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BA27141D-E5A1-4991-8B0A-F18CFD9F563A}"/>
              </a:ext>
            </a:extLst>
          </p:cNvPr>
          <p:cNvCxnSpPr>
            <a:cxnSpLocks/>
            <a:stCxn id="63" idx="2"/>
            <a:endCxn id="68" idx="1"/>
          </p:cNvCxnSpPr>
          <p:nvPr/>
        </p:nvCxnSpPr>
        <p:spPr>
          <a:xfrm rot="16200000" flipH="1">
            <a:off x="4661534" y="2038622"/>
            <a:ext cx="210336" cy="435749"/>
          </a:xfrm>
          <a:prstGeom prst="bentConnector2">
            <a:avLst/>
          </a:prstGeom>
          <a:ln w="9525">
            <a:solidFill>
              <a:schemeClr val="accent1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07CC0161-4EFC-49D5-80A6-FE749CA31936}"/>
              </a:ext>
            </a:extLst>
          </p:cNvPr>
          <p:cNvCxnSpPr>
            <a:cxnSpLocks/>
            <a:stCxn id="65" idx="2"/>
            <a:endCxn id="69" idx="1"/>
          </p:cNvCxnSpPr>
          <p:nvPr/>
        </p:nvCxnSpPr>
        <p:spPr>
          <a:xfrm rot="16200000" flipH="1">
            <a:off x="6073375" y="2068562"/>
            <a:ext cx="210336" cy="375869"/>
          </a:xfrm>
          <a:prstGeom prst="bentConnector2">
            <a:avLst/>
          </a:prstGeom>
          <a:ln w="9525">
            <a:solidFill>
              <a:schemeClr val="accent1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7297D4CD-119A-43C3-B1AF-71381A8B14B4}"/>
              </a:ext>
            </a:extLst>
          </p:cNvPr>
          <p:cNvCxnSpPr>
            <a:cxnSpLocks/>
            <a:stCxn id="68" idx="0"/>
            <a:endCxn id="65" idx="1"/>
          </p:cNvCxnSpPr>
          <p:nvPr/>
        </p:nvCxnSpPr>
        <p:spPr>
          <a:xfrm rot="5400000" flipH="1" flipV="1">
            <a:off x="5178609" y="1855484"/>
            <a:ext cx="423925" cy="328580"/>
          </a:xfrm>
          <a:prstGeom prst="bentConnector2">
            <a:avLst/>
          </a:prstGeom>
          <a:ln w="9525">
            <a:solidFill>
              <a:schemeClr val="accent1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15950431-D05F-449E-9907-079A6A4F469D}"/>
              </a:ext>
            </a:extLst>
          </p:cNvPr>
          <p:cNvCxnSpPr>
            <a:cxnSpLocks/>
            <a:stCxn id="69" idx="0"/>
            <a:endCxn id="66" idx="1"/>
          </p:cNvCxnSpPr>
          <p:nvPr/>
        </p:nvCxnSpPr>
        <p:spPr>
          <a:xfrm rot="5400000" flipH="1" flipV="1">
            <a:off x="6620389" y="1855485"/>
            <a:ext cx="423925" cy="328579"/>
          </a:xfrm>
          <a:prstGeom prst="bentConnector2">
            <a:avLst/>
          </a:prstGeom>
          <a:ln w="9525">
            <a:solidFill>
              <a:schemeClr val="accent1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7A2885C-20D0-4F4A-87B4-D61068883DD8}"/>
              </a:ext>
            </a:extLst>
          </p:cNvPr>
          <p:cNvSpPr/>
          <p:nvPr/>
        </p:nvSpPr>
        <p:spPr>
          <a:xfrm flipH="1">
            <a:off x="4140510" y="1595444"/>
            <a:ext cx="81663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Database 3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20F5CFA-04BD-4C0D-895E-37A3169ADF12}"/>
              </a:ext>
            </a:extLst>
          </p:cNvPr>
          <p:cNvSpPr/>
          <p:nvPr/>
        </p:nvSpPr>
        <p:spPr>
          <a:xfrm flipH="1">
            <a:off x="5582291" y="1595444"/>
            <a:ext cx="81663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Database 2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DCEEB5C-240A-45C9-8D53-562A42FA2BCE}"/>
              </a:ext>
            </a:extLst>
          </p:cNvPr>
          <p:cNvSpPr/>
          <p:nvPr/>
        </p:nvSpPr>
        <p:spPr>
          <a:xfrm flipH="1">
            <a:off x="7024071" y="1595444"/>
            <a:ext cx="81663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Database 1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DBB6BD70-1FAF-47E5-BD6A-A6F12603AED0}"/>
              </a:ext>
            </a:extLst>
          </p:cNvPr>
          <p:cNvGrpSpPr/>
          <p:nvPr/>
        </p:nvGrpSpPr>
        <p:grpSpPr>
          <a:xfrm flipH="1">
            <a:off x="6439544" y="4607577"/>
            <a:ext cx="1811859" cy="873999"/>
            <a:chOff x="3961464" y="4506773"/>
            <a:chExt cx="1811859" cy="873999"/>
          </a:xfrm>
        </p:grpSpPr>
        <p:pic>
          <p:nvPicPr>
            <p:cNvPr id="120" name="Graphic 119">
              <a:extLst>
                <a:ext uri="{FF2B5EF4-FFF2-40B4-BE49-F238E27FC236}">
                  <a16:creationId xmlns:a16="http://schemas.microsoft.com/office/drawing/2014/main" id="{FB717921-67AA-482D-B24D-B80C1B295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3961464" y="4506773"/>
              <a:ext cx="852042" cy="873999"/>
            </a:xfrm>
            <a:prstGeom prst="rect">
              <a:avLst/>
            </a:prstGeom>
          </p:spPr>
        </p:pic>
        <p:pic>
          <p:nvPicPr>
            <p:cNvPr id="121" name="Graphic 120">
              <a:extLst>
                <a:ext uri="{FF2B5EF4-FFF2-40B4-BE49-F238E27FC236}">
                  <a16:creationId xmlns:a16="http://schemas.microsoft.com/office/drawing/2014/main" id="{4EFE93E2-FC5C-451F-9EC1-700E11DED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4921281" y="4506773"/>
              <a:ext cx="852042" cy="873999"/>
            </a:xfrm>
            <a:prstGeom prst="rect">
              <a:avLst/>
            </a:prstGeom>
          </p:spPr>
        </p:pic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4379EF24-DE86-4AF1-8588-48C877382D85}"/>
              </a:ext>
            </a:extLst>
          </p:cNvPr>
          <p:cNvGrpSpPr/>
          <p:nvPr/>
        </p:nvGrpSpPr>
        <p:grpSpPr>
          <a:xfrm>
            <a:off x="1789785" y="3334239"/>
            <a:ext cx="1724643" cy="525303"/>
            <a:chOff x="1789785" y="3314989"/>
            <a:chExt cx="1724643" cy="525303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38790170-9164-4577-8EDB-0A807D4E2153}"/>
                </a:ext>
              </a:extLst>
            </p:cNvPr>
            <p:cNvSpPr/>
            <p:nvPr/>
          </p:nvSpPr>
          <p:spPr>
            <a:xfrm flipH="1">
              <a:off x="2049553" y="3314989"/>
              <a:ext cx="1464875" cy="32444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Lato" panose="020F0502020204030203" pitchFamily="34" charset="0"/>
                  <a:ea typeface="Roboto Condensed" panose="02000000000000000000" pitchFamily="2" charset="0"/>
                  <a:cs typeface="Calibri"/>
                </a:rPr>
                <a:t>DAC</a:t>
              </a:r>
              <a:endParaRPr lang="en-US" sz="1400" dirty="0">
                <a:solidFill>
                  <a:schemeClr val="bg1"/>
                </a:solidFill>
                <a:latin typeface="Lato" panose="020F0502020204030203" pitchFamily="34" charset="0"/>
                <a:ea typeface="Roboto Condensed" panose="02000000000000000000" pitchFamily="2" charset="0"/>
                <a:cs typeface="Calibri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9479386F-9B73-483F-A872-A077BAB4F684}"/>
                </a:ext>
              </a:extLst>
            </p:cNvPr>
            <p:cNvSpPr/>
            <p:nvPr/>
          </p:nvSpPr>
          <p:spPr>
            <a:xfrm flipH="1">
              <a:off x="1789785" y="3549379"/>
              <a:ext cx="1724643" cy="2909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14000"/>
                </a:lnSpc>
                <a:defRPr/>
              </a:pPr>
              <a:r>
                <a:rPr lang="en-US" sz="1200" dirty="0">
                  <a:solidFill>
                    <a:schemeClr val="bg1"/>
                  </a:solidFill>
                  <a:cs typeface="Calibri" panose="020F0502020204030204" pitchFamily="34" charset="0"/>
                </a:rPr>
                <a:t>Data Access Component 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3A1F1CA-598A-42A7-8088-10142DDC9CB6}"/>
              </a:ext>
            </a:extLst>
          </p:cNvPr>
          <p:cNvGrpSpPr/>
          <p:nvPr/>
        </p:nvGrpSpPr>
        <p:grpSpPr>
          <a:xfrm>
            <a:off x="8582924" y="3334239"/>
            <a:ext cx="1819289" cy="525303"/>
            <a:chOff x="1917838" y="3314989"/>
            <a:chExt cx="1819289" cy="525303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ECA76817-B756-4C89-A970-EF1A096FC5E0}"/>
                </a:ext>
              </a:extLst>
            </p:cNvPr>
            <p:cNvSpPr/>
            <p:nvPr/>
          </p:nvSpPr>
          <p:spPr>
            <a:xfrm flipH="1">
              <a:off x="2049553" y="3314989"/>
              <a:ext cx="1464875" cy="32444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Lato" panose="020F0502020204030203" pitchFamily="34" charset="0"/>
                  <a:ea typeface="Roboto Condensed" panose="02000000000000000000" pitchFamily="2" charset="0"/>
                  <a:cs typeface="Calibri"/>
                </a:rPr>
                <a:t>DAC</a:t>
              </a:r>
              <a:endParaRPr lang="en-US" sz="1400" dirty="0">
                <a:solidFill>
                  <a:schemeClr val="bg1"/>
                </a:solidFill>
                <a:latin typeface="Lato" panose="020F0502020204030203" pitchFamily="34" charset="0"/>
                <a:ea typeface="Roboto Condensed" panose="02000000000000000000" pitchFamily="2" charset="0"/>
                <a:cs typeface="Calibri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57F365B3-98BA-4498-83C4-1FD6F510AFC7}"/>
                </a:ext>
              </a:extLst>
            </p:cNvPr>
            <p:cNvSpPr/>
            <p:nvPr/>
          </p:nvSpPr>
          <p:spPr>
            <a:xfrm flipH="1">
              <a:off x="1917838" y="3549379"/>
              <a:ext cx="1819289" cy="2909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14000"/>
                </a:lnSpc>
                <a:defRPr/>
              </a:pPr>
              <a:r>
                <a:rPr lang="en-US" sz="1200" dirty="0">
                  <a:solidFill>
                    <a:schemeClr val="bg1"/>
                  </a:solidFill>
                  <a:cs typeface="Calibri" panose="020F0502020204030204" pitchFamily="34" charset="0"/>
                </a:rPr>
                <a:t>Data Access Component</a:t>
              </a:r>
            </a:p>
          </p:txBody>
        </p:sp>
      </p:grp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33AF464-173B-4891-BB32-C485374D14FB}"/>
              </a:ext>
            </a:extLst>
          </p:cNvPr>
          <p:cNvSpPr/>
          <p:nvPr/>
        </p:nvSpPr>
        <p:spPr>
          <a:xfrm flipH="1">
            <a:off x="4256579" y="3569005"/>
            <a:ext cx="3678846" cy="290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  <a:defRPr/>
            </a:pPr>
            <a:r>
              <a:rPr lang="en-US" sz="1200" dirty="0">
                <a:solidFill>
                  <a:schemeClr val="bg1"/>
                </a:solidFill>
                <a:cs typeface="Calibri" panose="020F0502020204030204" pitchFamily="34" charset="0"/>
              </a:rPr>
              <a:t>Business Workflow Component 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197C101-3F72-4D3F-A562-617761C68469}"/>
              </a:ext>
            </a:extLst>
          </p:cNvPr>
          <p:cNvSpPr/>
          <p:nvPr/>
        </p:nvSpPr>
        <p:spPr>
          <a:xfrm flipH="1">
            <a:off x="5549987" y="3334239"/>
            <a:ext cx="1092030" cy="32444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b="1" dirty="0">
                <a:solidFill>
                  <a:schemeClr val="bg1"/>
                </a:solidFill>
                <a:latin typeface="Lato" panose="020F0502020204030203" pitchFamily="34" charset="0"/>
                <a:cs typeface="Calibri"/>
              </a:rPr>
              <a:t>BWC</a:t>
            </a: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01A58914-2D87-4BE4-A705-618D897AB3A0}"/>
              </a:ext>
            </a:extLst>
          </p:cNvPr>
          <p:cNvGrpSpPr/>
          <p:nvPr/>
        </p:nvGrpSpPr>
        <p:grpSpPr>
          <a:xfrm>
            <a:off x="1941776" y="4717284"/>
            <a:ext cx="1572652" cy="554331"/>
            <a:chOff x="1941776" y="3285961"/>
            <a:chExt cx="1572652" cy="554331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AAA89727-21E4-40B8-86B0-BF9546E89F1D}"/>
                </a:ext>
              </a:extLst>
            </p:cNvPr>
            <p:cNvSpPr/>
            <p:nvPr/>
          </p:nvSpPr>
          <p:spPr>
            <a:xfrm flipH="1">
              <a:off x="1941776" y="3285961"/>
              <a:ext cx="1572651" cy="32444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Lato" panose="020F0502020204030203" pitchFamily="34" charset="0"/>
                  <a:ea typeface="Roboto Condensed" panose="02000000000000000000" pitchFamily="2" charset="0"/>
                  <a:cs typeface="Calibri"/>
                </a:rPr>
                <a:t>Service Provider</a:t>
              </a:r>
              <a:endParaRPr lang="en-US" sz="1400" dirty="0">
                <a:solidFill>
                  <a:schemeClr val="bg1"/>
                </a:solidFill>
                <a:latin typeface="Lato" panose="020F0502020204030203" pitchFamily="34" charset="0"/>
                <a:ea typeface="Roboto Condensed" panose="02000000000000000000" pitchFamily="2" charset="0"/>
                <a:cs typeface="Calibri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1C49D0F7-5DC6-4CED-8CD6-83BD4D5121CD}"/>
                </a:ext>
              </a:extLst>
            </p:cNvPr>
            <p:cNvSpPr/>
            <p:nvPr/>
          </p:nvSpPr>
          <p:spPr>
            <a:xfrm flipH="1">
              <a:off x="2049552" y="3549379"/>
              <a:ext cx="1464876" cy="2909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14000"/>
                </a:lnSpc>
                <a:defRPr/>
              </a:pPr>
              <a:r>
                <a:rPr lang="en-US" sz="1200" dirty="0">
                  <a:solidFill>
                    <a:schemeClr val="bg1"/>
                  </a:solidFill>
                  <a:cs typeface="Calibri" panose="020F0502020204030204" pitchFamily="34" charset="0"/>
                </a:rPr>
                <a:t>Common Service</a:t>
              </a: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83FF2C6A-A596-44F5-A91E-8060DA258123}"/>
              </a:ext>
            </a:extLst>
          </p:cNvPr>
          <p:cNvGrpSpPr/>
          <p:nvPr/>
        </p:nvGrpSpPr>
        <p:grpSpPr>
          <a:xfrm>
            <a:off x="8714638" y="4746312"/>
            <a:ext cx="1497396" cy="735809"/>
            <a:chOff x="2049552" y="3314989"/>
            <a:chExt cx="1497396" cy="735809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A70FC109-461B-4FF5-B1B2-0D1DFAB2D2B3}"/>
                </a:ext>
              </a:extLst>
            </p:cNvPr>
            <p:cNvSpPr/>
            <p:nvPr/>
          </p:nvSpPr>
          <p:spPr>
            <a:xfrm flipH="1">
              <a:off x="2049552" y="3314989"/>
              <a:ext cx="1497396" cy="32444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Lato" panose="020F0502020204030203" pitchFamily="34" charset="0"/>
                  <a:ea typeface="Roboto Condensed" panose="02000000000000000000" pitchFamily="2" charset="0"/>
                  <a:cs typeface="Calibri"/>
                </a:rPr>
                <a:t>Service Provider</a:t>
              </a:r>
              <a:endParaRPr lang="en-US" sz="1400" dirty="0">
                <a:solidFill>
                  <a:schemeClr val="bg1"/>
                </a:solidFill>
                <a:latin typeface="Lato" panose="020F0502020204030203" pitchFamily="34" charset="0"/>
                <a:ea typeface="Roboto Condensed" panose="02000000000000000000" pitchFamily="2" charset="0"/>
                <a:cs typeface="Calibri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5246E535-D13E-43C2-8025-C4F989D8A204}"/>
                </a:ext>
              </a:extLst>
            </p:cNvPr>
            <p:cNvSpPr/>
            <p:nvPr/>
          </p:nvSpPr>
          <p:spPr>
            <a:xfrm flipH="1">
              <a:off x="2049552" y="3549379"/>
              <a:ext cx="1464876" cy="5014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14000"/>
                </a:lnSpc>
                <a:defRPr/>
              </a:pPr>
              <a:r>
                <a:rPr lang="en-US" sz="1200" dirty="0">
                  <a:solidFill>
                    <a:schemeClr val="bg1"/>
                  </a:solidFill>
                  <a:cs typeface="Calibri" panose="020F0502020204030204" pitchFamily="34" charset="0"/>
                </a:rPr>
                <a:t>Mission Operation Services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CB328BD-56DF-4ED4-9684-B1C1D9694C39}"/>
              </a:ext>
            </a:extLst>
          </p:cNvPr>
          <p:cNvSpPr txBox="1"/>
          <p:nvPr/>
        </p:nvSpPr>
        <p:spPr>
          <a:xfrm>
            <a:off x="506746" y="601983"/>
            <a:ext cx="11182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LAYER </a:t>
            </a:r>
            <a:r>
              <a:rPr lang="en-GB" sz="32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DIAGRAM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E8C2B82-425C-4E64-9871-224D82B42CBF}"/>
              </a:ext>
            </a:extLst>
          </p:cNvPr>
          <p:cNvCxnSpPr>
            <a:cxnSpLocks/>
          </p:cNvCxnSpPr>
          <p:nvPr/>
        </p:nvCxnSpPr>
        <p:spPr>
          <a:xfrm>
            <a:off x="633558" y="551361"/>
            <a:ext cx="1080000" cy="0"/>
          </a:xfrm>
          <a:prstGeom prst="line">
            <a:avLst/>
          </a:prstGeom>
          <a:ln w="5715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AAC62C0-3443-4B84-AC27-A0C3949D0244}"/>
              </a:ext>
            </a:extLst>
          </p:cNvPr>
          <p:cNvSpPr txBox="1"/>
          <p:nvPr/>
        </p:nvSpPr>
        <p:spPr>
          <a:xfrm>
            <a:off x="504736" y="6346665"/>
            <a:ext cx="1106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POWER</a:t>
            </a:r>
            <a:r>
              <a:rPr lang="en-GB" sz="9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SLIDES</a:t>
            </a:r>
            <a:r>
              <a:rPr lang="en-GB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									</a:t>
            </a:r>
            <a:r>
              <a:rPr lang="en-GB" sz="9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 	       WWW.POWERLIDES.COM </a:t>
            </a:r>
            <a:r>
              <a:rPr lang="en-GB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						</a:t>
            </a:r>
            <a:endParaRPr lang="en-GB" sz="900" b="1" dirty="0">
              <a:solidFill>
                <a:srgbClr val="009999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77" name="Slide Number Placeholder 5">
            <a:extLst>
              <a:ext uri="{FF2B5EF4-FFF2-40B4-BE49-F238E27FC236}">
                <a16:creationId xmlns:a16="http://schemas.microsoft.com/office/drawing/2014/main" id="{270C19A9-3BE2-4395-B9A9-BB00DF1A9314}"/>
              </a:ext>
            </a:extLst>
          </p:cNvPr>
          <p:cNvSpPr txBox="1">
            <a:spLocks/>
          </p:cNvSpPr>
          <p:nvPr/>
        </p:nvSpPr>
        <p:spPr>
          <a:xfrm>
            <a:off x="5571650" y="6364663"/>
            <a:ext cx="216000" cy="216000"/>
          </a:xfrm>
          <a:prstGeom prst="ellipse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1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316AF19-AF1B-4280-B0F9-DD299B078E5C}"/>
              </a:ext>
            </a:extLst>
          </p:cNvPr>
          <p:cNvCxnSpPr/>
          <p:nvPr/>
        </p:nvCxnSpPr>
        <p:spPr>
          <a:xfrm flipH="1">
            <a:off x="5981846" y="6472238"/>
            <a:ext cx="37584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8A8462E-5B5D-4E5E-BEEA-D1BACEBBB877}"/>
              </a:ext>
            </a:extLst>
          </p:cNvPr>
          <p:cNvCxnSpPr>
            <a:cxnSpLocks/>
          </p:cNvCxnSpPr>
          <p:nvPr/>
        </p:nvCxnSpPr>
        <p:spPr>
          <a:xfrm flipH="1">
            <a:off x="1575770" y="6472238"/>
            <a:ext cx="375761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8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Arrow: Down 91">
            <a:extLst>
              <a:ext uri="{FF2B5EF4-FFF2-40B4-BE49-F238E27FC236}">
                <a16:creationId xmlns:a16="http://schemas.microsoft.com/office/drawing/2014/main" id="{7AC1059D-4CBA-479F-87D4-91F79555AA42}"/>
              </a:ext>
            </a:extLst>
          </p:cNvPr>
          <p:cNvSpPr/>
          <p:nvPr/>
        </p:nvSpPr>
        <p:spPr>
          <a:xfrm rot="16200000" flipH="1">
            <a:off x="5560680" y="4070877"/>
            <a:ext cx="1070641" cy="3235752"/>
          </a:xfrm>
          <a:prstGeom prst="downArrow">
            <a:avLst>
              <a:gd name="adj1" fmla="val 58555"/>
              <a:gd name="adj2" fmla="val 56416"/>
            </a:avLst>
          </a:prstGeom>
          <a:gradFill>
            <a:gsLst>
              <a:gs pos="0">
                <a:schemeClr val="bg1">
                  <a:lumMod val="75000"/>
                  <a:alpha val="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  <a:scene3d>
            <a:camera prst="isometricOffAxis1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054566F9-A5BB-4404-90F0-12C76D296060}"/>
              </a:ext>
            </a:extLst>
          </p:cNvPr>
          <p:cNvGrpSpPr/>
          <p:nvPr/>
        </p:nvGrpSpPr>
        <p:grpSpPr>
          <a:xfrm>
            <a:off x="837779" y="1413136"/>
            <a:ext cx="3251214" cy="4939815"/>
            <a:chOff x="1478395" y="1413136"/>
            <a:chExt cx="3251214" cy="493981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6F929097-09C0-437A-A4BA-67DCF3B60F4C}"/>
                </a:ext>
              </a:extLst>
            </p:cNvPr>
            <p:cNvGrpSpPr/>
            <p:nvPr/>
          </p:nvGrpSpPr>
          <p:grpSpPr>
            <a:xfrm>
              <a:off x="1478395" y="5153429"/>
              <a:ext cx="3251214" cy="817448"/>
              <a:chOff x="2161533" y="2662751"/>
              <a:chExt cx="3251214" cy="817448"/>
            </a:xfrm>
          </p:grpSpPr>
          <p:sp>
            <p:nvSpPr>
              <p:cNvPr id="60" name="Cube 59">
                <a:extLst>
                  <a:ext uri="{FF2B5EF4-FFF2-40B4-BE49-F238E27FC236}">
                    <a16:creationId xmlns:a16="http://schemas.microsoft.com/office/drawing/2014/main" id="{EFE6D18B-54E1-45BC-96C0-2B4EF1B909A3}"/>
                  </a:ext>
                </a:extLst>
              </p:cNvPr>
              <p:cNvSpPr/>
              <p:nvPr/>
            </p:nvSpPr>
            <p:spPr>
              <a:xfrm>
                <a:off x="2161533" y="2662751"/>
                <a:ext cx="3251214" cy="817448"/>
              </a:xfrm>
              <a:prstGeom prst="cube">
                <a:avLst>
                  <a:gd name="adj" fmla="val 71712"/>
                </a:avLst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10CE65E-E000-4FB6-8011-5F9646A2216D}"/>
                  </a:ext>
                </a:extLst>
              </p:cNvPr>
              <p:cNvSpPr/>
              <p:nvPr/>
            </p:nvSpPr>
            <p:spPr>
              <a:xfrm flipH="1">
                <a:off x="2533598" y="2832752"/>
                <a:ext cx="1923282" cy="324448"/>
              </a:xfrm>
              <a:prstGeom prst="rect">
                <a:avLst/>
              </a:prstGeom>
            </p:spPr>
            <p:txBody>
              <a:bodyPr wrap="square" anchor="b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400" b="1" dirty="0">
                    <a:solidFill>
                      <a:schemeClr val="bg1"/>
                    </a:solidFill>
                    <a:latin typeface="Lato" panose="020F0502020204030203" pitchFamily="34" charset="0"/>
                    <a:ea typeface="Roboto Condensed" panose="02000000000000000000" pitchFamily="2" charset="0"/>
                    <a:cs typeface="Calibri"/>
                  </a:rPr>
                  <a:t>Database </a:t>
                </a:r>
                <a:endParaRPr lang="en-US" sz="1400" dirty="0">
                  <a:solidFill>
                    <a:schemeClr val="bg1"/>
                  </a:solidFill>
                  <a:latin typeface="Lato" panose="020F0502020204030203" pitchFamily="34" charset="0"/>
                  <a:ea typeface="Roboto Condensed" panose="02000000000000000000" pitchFamily="2" charset="0"/>
                  <a:cs typeface="Calibri"/>
                </a:endParaRPr>
              </a:p>
            </p:txBody>
          </p:sp>
          <p:sp>
            <p:nvSpPr>
              <p:cNvPr id="62" name="Arrow: Down 61">
                <a:extLst>
                  <a:ext uri="{FF2B5EF4-FFF2-40B4-BE49-F238E27FC236}">
                    <a16:creationId xmlns:a16="http://schemas.microsoft.com/office/drawing/2014/main" id="{9BEDE16C-265B-4F99-9D0D-626046A6A3AB}"/>
                  </a:ext>
                </a:extLst>
              </p:cNvPr>
              <p:cNvSpPr/>
              <p:nvPr/>
            </p:nvSpPr>
            <p:spPr>
              <a:xfrm>
                <a:off x="4456880" y="2832753"/>
                <a:ext cx="273240" cy="324447"/>
              </a:xfrm>
              <a:prstGeom prst="downArrow">
                <a:avLst>
                  <a:gd name="adj1" fmla="val 50000"/>
                  <a:gd name="adj2" fmla="val 51198"/>
                </a:avLst>
              </a:prstGeom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C3CA7B9-745A-4B35-A7CB-F4A3DCD9E339}"/>
                </a:ext>
              </a:extLst>
            </p:cNvPr>
            <p:cNvGrpSpPr/>
            <p:nvPr/>
          </p:nvGrpSpPr>
          <p:grpSpPr>
            <a:xfrm>
              <a:off x="1478395" y="4487306"/>
              <a:ext cx="3251214" cy="817448"/>
              <a:chOff x="2161533" y="2662751"/>
              <a:chExt cx="3251214" cy="817448"/>
            </a:xfrm>
          </p:grpSpPr>
          <p:sp>
            <p:nvSpPr>
              <p:cNvPr id="56" name="Cube 55">
                <a:extLst>
                  <a:ext uri="{FF2B5EF4-FFF2-40B4-BE49-F238E27FC236}">
                    <a16:creationId xmlns:a16="http://schemas.microsoft.com/office/drawing/2014/main" id="{7729B991-F2F5-4EFE-929D-4648C748C99A}"/>
                  </a:ext>
                </a:extLst>
              </p:cNvPr>
              <p:cNvSpPr/>
              <p:nvPr/>
            </p:nvSpPr>
            <p:spPr>
              <a:xfrm>
                <a:off x="2161533" y="2662751"/>
                <a:ext cx="3251214" cy="817448"/>
              </a:xfrm>
              <a:prstGeom prst="cube">
                <a:avLst>
                  <a:gd name="adj" fmla="val 71712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5AF3FDE-AF4C-457C-848A-2FA63A7FF427}"/>
                  </a:ext>
                </a:extLst>
              </p:cNvPr>
              <p:cNvSpPr/>
              <p:nvPr/>
            </p:nvSpPr>
            <p:spPr>
              <a:xfrm flipH="1">
                <a:off x="2533598" y="2832752"/>
                <a:ext cx="1923282" cy="324448"/>
              </a:xfrm>
              <a:prstGeom prst="rect">
                <a:avLst/>
              </a:prstGeom>
            </p:spPr>
            <p:txBody>
              <a:bodyPr wrap="square" anchor="b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400" b="1" dirty="0">
                    <a:solidFill>
                      <a:schemeClr val="bg1"/>
                    </a:solidFill>
                    <a:latin typeface="Lato" panose="020F0502020204030203" pitchFamily="34" charset="0"/>
                    <a:ea typeface="Roboto Condensed" panose="02000000000000000000" pitchFamily="2" charset="0"/>
                    <a:cs typeface="Calibri"/>
                  </a:rPr>
                  <a:t>Driver </a:t>
                </a:r>
                <a:endParaRPr lang="en-US" sz="1400" dirty="0">
                  <a:solidFill>
                    <a:schemeClr val="bg1"/>
                  </a:solidFill>
                  <a:latin typeface="Lato" panose="020F0502020204030203" pitchFamily="34" charset="0"/>
                  <a:ea typeface="Roboto Condensed" panose="02000000000000000000" pitchFamily="2" charset="0"/>
                  <a:cs typeface="Calibri"/>
                </a:endParaRPr>
              </a:p>
            </p:txBody>
          </p:sp>
          <p:sp>
            <p:nvSpPr>
              <p:cNvPr id="58" name="Arrow: Down 57">
                <a:extLst>
                  <a:ext uri="{FF2B5EF4-FFF2-40B4-BE49-F238E27FC236}">
                    <a16:creationId xmlns:a16="http://schemas.microsoft.com/office/drawing/2014/main" id="{20E6829C-7579-4A2B-8329-815DD260DA80}"/>
                  </a:ext>
                </a:extLst>
              </p:cNvPr>
              <p:cNvSpPr/>
              <p:nvPr/>
            </p:nvSpPr>
            <p:spPr>
              <a:xfrm>
                <a:off x="4456880" y="2832753"/>
                <a:ext cx="273240" cy="324447"/>
              </a:xfrm>
              <a:prstGeom prst="downArrow">
                <a:avLst>
                  <a:gd name="adj1" fmla="val 50000"/>
                  <a:gd name="adj2" fmla="val 51198"/>
                </a:avLst>
              </a:prstGeom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9883207-917E-44E0-BC79-BEB916CBF265}"/>
                </a:ext>
              </a:extLst>
            </p:cNvPr>
            <p:cNvGrpSpPr/>
            <p:nvPr/>
          </p:nvGrpSpPr>
          <p:grpSpPr>
            <a:xfrm>
              <a:off x="1478395" y="3821185"/>
              <a:ext cx="3251214" cy="817448"/>
              <a:chOff x="2161533" y="2662751"/>
              <a:chExt cx="3251214" cy="817448"/>
            </a:xfrm>
          </p:grpSpPr>
          <p:sp>
            <p:nvSpPr>
              <p:cNvPr id="52" name="Cube 51">
                <a:extLst>
                  <a:ext uri="{FF2B5EF4-FFF2-40B4-BE49-F238E27FC236}">
                    <a16:creationId xmlns:a16="http://schemas.microsoft.com/office/drawing/2014/main" id="{2AB789BF-51D8-4C03-AF62-588CF13AD6EF}"/>
                  </a:ext>
                </a:extLst>
              </p:cNvPr>
              <p:cNvSpPr/>
              <p:nvPr/>
            </p:nvSpPr>
            <p:spPr>
              <a:xfrm>
                <a:off x="2161533" y="2662751"/>
                <a:ext cx="3251214" cy="817448"/>
              </a:xfrm>
              <a:prstGeom prst="cube">
                <a:avLst>
                  <a:gd name="adj" fmla="val 71712"/>
                </a:avLst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E43E2AB-36CA-4B0D-AA3E-1260D740AADB}"/>
                  </a:ext>
                </a:extLst>
              </p:cNvPr>
              <p:cNvSpPr/>
              <p:nvPr/>
            </p:nvSpPr>
            <p:spPr>
              <a:xfrm flipH="1">
                <a:off x="2533598" y="2832752"/>
                <a:ext cx="1994994" cy="324448"/>
              </a:xfrm>
              <a:prstGeom prst="rect">
                <a:avLst/>
              </a:prstGeom>
            </p:spPr>
            <p:txBody>
              <a:bodyPr wrap="square" anchor="b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400" b="1" dirty="0">
                    <a:solidFill>
                      <a:schemeClr val="bg1"/>
                    </a:solidFill>
                    <a:latin typeface="Lato" panose="020F0502020204030203" pitchFamily="34" charset="0"/>
                    <a:ea typeface="Roboto Condensed" panose="02000000000000000000" pitchFamily="2" charset="0"/>
                    <a:cs typeface="Calibri"/>
                  </a:rPr>
                  <a:t>JDBC</a:t>
                </a:r>
                <a:endParaRPr lang="en-US" sz="1400" dirty="0">
                  <a:solidFill>
                    <a:schemeClr val="bg1"/>
                  </a:solidFill>
                  <a:latin typeface="Lato" panose="020F0502020204030203" pitchFamily="34" charset="0"/>
                  <a:ea typeface="Roboto Condensed" panose="02000000000000000000" pitchFamily="2" charset="0"/>
                  <a:cs typeface="Calibri"/>
                </a:endParaRPr>
              </a:p>
            </p:txBody>
          </p:sp>
          <p:sp>
            <p:nvSpPr>
              <p:cNvPr id="54" name="Arrow: Down 53">
                <a:extLst>
                  <a:ext uri="{FF2B5EF4-FFF2-40B4-BE49-F238E27FC236}">
                    <a16:creationId xmlns:a16="http://schemas.microsoft.com/office/drawing/2014/main" id="{79A2E413-B6D9-4913-99D7-F6A4D5BDE8EC}"/>
                  </a:ext>
                </a:extLst>
              </p:cNvPr>
              <p:cNvSpPr/>
              <p:nvPr/>
            </p:nvSpPr>
            <p:spPr>
              <a:xfrm>
                <a:off x="4456880" y="2832753"/>
                <a:ext cx="273240" cy="324447"/>
              </a:xfrm>
              <a:prstGeom prst="downArrow">
                <a:avLst>
                  <a:gd name="adj1" fmla="val 50000"/>
                  <a:gd name="adj2" fmla="val 51198"/>
                </a:avLst>
              </a:prstGeom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1502202-1BDA-4C4C-9FAC-18F8E16DB532}"/>
                </a:ext>
              </a:extLst>
            </p:cNvPr>
            <p:cNvGrpSpPr/>
            <p:nvPr/>
          </p:nvGrpSpPr>
          <p:grpSpPr>
            <a:xfrm>
              <a:off x="1478395" y="3155064"/>
              <a:ext cx="3251214" cy="817448"/>
              <a:chOff x="2161533" y="2662751"/>
              <a:chExt cx="3251214" cy="817448"/>
            </a:xfrm>
          </p:grpSpPr>
          <p:sp>
            <p:nvSpPr>
              <p:cNvPr id="48" name="Cube 47">
                <a:extLst>
                  <a:ext uri="{FF2B5EF4-FFF2-40B4-BE49-F238E27FC236}">
                    <a16:creationId xmlns:a16="http://schemas.microsoft.com/office/drawing/2014/main" id="{D3DA57E0-D033-4985-9CD9-2E80A1E54BE6}"/>
                  </a:ext>
                </a:extLst>
              </p:cNvPr>
              <p:cNvSpPr/>
              <p:nvPr/>
            </p:nvSpPr>
            <p:spPr>
              <a:xfrm>
                <a:off x="2161533" y="2662751"/>
                <a:ext cx="3251214" cy="817448"/>
              </a:xfrm>
              <a:prstGeom prst="cube">
                <a:avLst>
                  <a:gd name="adj" fmla="val 7171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9640FC33-F211-451C-AA55-B689AD3E6753}"/>
                  </a:ext>
                </a:extLst>
              </p:cNvPr>
              <p:cNvSpPr/>
              <p:nvPr/>
            </p:nvSpPr>
            <p:spPr>
              <a:xfrm flipH="1">
                <a:off x="2533598" y="2832752"/>
                <a:ext cx="1994994" cy="324448"/>
              </a:xfrm>
              <a:prstGeom prst="rect">
                <a:avLst/>
              </a:prstGeom>
            </p:spPr>
            <p:txBody>
              <a:bodyPr wrap="square" anchor="b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400" b="1" dirty="0">
                    <a:solidFill>
                      <a:schemeClr val="bg1"/>
                    </a:solidFill>
                    <a:latin typeface="Lato" panose="020F0502020204030203" pitchFamily="34" charset="0"/>
                    <a:ea typeface="Roboto Condensed" panose="02000000000000000000" pitchFamily="2" charset="0"/>
                    <a:cs typeface="Calibri"/>
                  </a:rPr>
                  <a:t>Transaction </a:t>
                </a:r>
                <a:endParaRPr lang="en-US" sz="1400" dirty="0">
                  <a:solidFill>
                    <a:schemeClr val="bg1"/>
                  </a:solidFill>
                  <a:latin typeface="Lato" panose="020F0502020204030203" pitchFamily="34" charset="0"/>
                  <a:ea typeface="Roboto Condensed" panose="02000000000000000000" pitchFamily="2" charset="0"/>
                  <a:cs typeface="Calibri"/>
                </a:endParaRPr>
              </a:p>
            </p:txBody>
          </p:sp>
          <p:sp>
            <p:nvSpPr>
              <p:cNvPr id="50" name="Arrow: Down 49">
                <a:extLst>
                  <a:ext uri="{FF2B5EF4-FFF2-40B4-BE49-F238E27FC236}">
                    <a16:creationId xmlns:a16="http://schemas.microsoft.com/office/drawing/2014/main" id="{6AEE4D8F-89CB-4B37-BFBA-B35BE5C4E998}"/>
                  </a:ext>
                </a:extLst>
              </p:cNvPr>
              <p:cNvSpPr/>
              <p:nvPr/>
            </p:nvSpPr>
            <p:spPr>
              <a:xfrm>
                <a:off x="4456880" y="2832753"/>
                <a:ext cx="273240" cy="324447"/>
              </a:xfrm>
              <a:prstGeom prst="downArrow">
                <a:avLst>
                  <a:gd name="adj1" fmla="val 50000"/>
                  <a:gd name="adj2" fmla="val 51198"/>
                </a:avLst>
              </a:prstGeom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CE58C96-9735-45EE-AFD4-9472B76CC6F4}"/>
                </a:ext>
              </a:extLst>
            </p:cNvPr>
            <p:cNvGrpSpPr/>
            <p:nvPr/>
          </p:nvGrpSpPr>
          <p:grpSpPr>
            <a:xfrm>
              <a:off x="1478395" y="2488943"/>
              <a:ext cx="3251214" cy="817448"/>
              <a:chOff x="2161533" y="2662751"/>
              <a:chExt cx="3251214" cy="817448"/>
            </a:xfrm>
          </p:grpSpPr>
          <p:sp>
            <p:nvSpPr>
              <p:cNvPr id="44" name="Cube 43">
                <a:extLst>
                  <a:ext uri="{FF2B5EF4-FFF2-40B4-BE49-F238E27FC236}">
                    <a16:creationId xmlns:a16="http://schemas.microsoft.com/office/drawing/2014/main" id="{A0693A69-0465-47E9-BFDF-79B1CFBAC478}"/>
                  </a:ext>
                </a:extLst>
              </p:cNvPr>
              <p:cNvSpPr/>
              <p:nvPr/>
            </p:nvSpPr>
            <p:spPr>
              <a:xfrm>
                <a:off x="2161533" y="2662751"/>
                <a:ext cx="3251214" cy="817448"/>
              </a:xfrm>
              <a:prstGeom prst="cube">
                <a:avLst>
                  <a:gd name="adj" fmla="val 71712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1A5CFAE-F4A9-4637-86F3-B3DE91D2A684}"/>
                  </a:ext>
                </a:extLst>
              </p:cNvPr>
              <p:cNvSpPr/>
              <p:nvPr/>
            </p:nvSpPr>
            <p:spPr>
              <a:xfrm flipH="1">
                <a:off x="2533597" y="2832752"/>
                <a:ext cx="1994995" cy="324448"/>
              </a:xfrm>
              <a:prstGeom prst="rect">
                <a:avLst/>
              </a:prstGeom>
            </p:spPr>
            <p:txBody>
              <a:bodyPr wrap="square" anchor="b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400" b="1" dirty="0">
                    <a:solidFill>
                      <a:schemeClr val="bg1"/>
                    </a:solidFill>
                    <a:latin typeface="Lato" panose="020F0502020204030203" pitchFamily="34" charset="0"/>
                    <a:ea typeface="Roboto Condensed" panose="02000000000000000000" pitchFamily="2" charset="0"/>
                    <a:cs typeface="Calibri"/>
                  </a:rPr>
                  <a:t>Persistence Mappers</a:t>
                </a:r>
                <a:endParaRPr lang="en-US" sz="1400" dirty="0">
                  <a:solidFill>
                    <a:schemeClr val="bg1"/>
                  </a:solidFill>
                  <a:latin typeface="Lato" panose="020F0502020204030203" pitchFamily="34" charset="0"/>
                  <a:ea typeface="Roboto Condensed" panose="02000000000000000000" pitchFamily="2" charset="0"/>
                  <a:cs typeface="Calibri"/>
                </a:endParaRPr>
              </a:p>
            </p:txBody>
          </p:sp>
          <p:sp>
            <p:nvSpPr>
              <p:cNvPr id="43" name="Arrow: Down 42">
                <a:extLst>
                  <a:ext uri="{FF2B5EF4-FFF2-40B4-BE49-F238E27FC236}">
                    <a16:creationId xmlns:a16="http://schemas.microsoft.com/office/drawing/2014/main" id="{775DC50B-FB93-451E-B06C-8A68F02CA70E}"/>
                  </a:ext>
                </a:extLst>
              </p:cNvPr>
              <p:cNvSpPr/>
              <p:nvPr/>
            </p:nvSpPr>
            <p:spPr>
              <a:xfrm>
                <a:off x="4456880" y="2832753"/>
                <a:ext cx="273240" cy="324447"/>
              </a:xfrm>
              <a:prstGeom prst="downArrow">
                <a:avLst>
                  <a:gd name="adj1" fmla="val 50000"/>
                  <a:gd name="adj2" fmla="val 51198"/>
                </a:avLst>
              </a:prstGeom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BC208930-C0B3-4791-B09F-4A9A1B54A784}"/>
                </a:ext>
              </a:extLst>
            </p:cNvPr>
            <p:cNvGrpSpPr/>
            <p:nvPr/>
          </p:nvGrpSpPr>
          <p:grpSpPr>
            <a:xfrm>
              <a:off x="1478395" y="1816869"/>
              <a:ext cx="3251214" cy="817448"/>
              <a:chOff x="2161533" y="1822822"/>
              <a:chExt cx="3251214" cy="817448"/>
            </a:xfrm>
          </p:grpSpPr>
          <p:sp>
            <p:nvSpPr>
              <p:cNvPr id="3" name="Cube 2">
                <a:extLst>
                  <a:ext uri="{FF2B5EF4-FFF2-40B4-BE49-F238E27FC236}">
                    <a16:creationId xmlns:a16="http://schemas.microsoft.com/office/drawing/2014/main" id="{3D4022ED-896D-4108-A54D-2664EE1D356B}"/>
                  </a:ext>
                </a:extLst>
              </p:cNvPr>
              <p:cNvSpPr/>
              <p:nvPr/>
            </p:nvSpPr>
            <p:spPr>
              <a:xfrm>
                <a:off x="2161533" y="1822822"/>
                <a:ext cx="3251214" cy="817448"/>
              </a:xfrm>
              <a:prstGeom prst="cube">
                <a:avLst>
                  <a:gd name="adj" fmla="val 71712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FBBAA50-79C1-4947-8F23-4A57FA4908A3}"/>
                  </a:ext>
                </a:extLst>
              </p:cNvPr>
              <p:cNvSpPr/>
              <p:nvPr/>
            </p:nvSpPr>
            <p:spPr>
              <a:xfrm flipH="1">
                <a:off x="2489208" y="1907098"/>
                <a:ext cx="1923282" cy="324448"/>
              </a:xfrm>
              <a:prstGeom prst="rect">
                <a:avLst/>
              </a:prstGeom>
            </p:spPr>
            <p:txBody>
              <a:bodyPr wrap="square" anchor="b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400" b="1" dirty="0">
                    <a:solidFill>
                      <a:schemeClr val="bg1"/>
                    </a:solidFill>
                    <a:latin typeface="Lato" panose="020F0502020204030203" pitchFamily="34" charset="0"/>
                    <a:ea typeface="Roboto Condensed" panose="02000000000000000000" pitchFamily="2" charset="0"/>
                    <a:cs typeface="Calibri"/>
                  </a:rPr>
                  <a:t>Application Core</a:t>
                </a:r>
                <a:endParaRPr lang="en-US" sz="1400" dirty="0">
                  <a:solidFill>
                    <a:schemeClr val="bg1"/>
                  </a:solidFill>
                  <a:latin typeface="Lato" panose="020F0502020204030203" pitchFamily="34" charset="0"/>
                  <a:ea typeface="Roboto Condensed" panose="02000000000000000000" pitchFamily="2" charset="0"/>
                  <a:cs typeface="Calibri"/>
                </a:endParaRPr>
              </a:p>
            </p:txBody>
          </p:sp>
        </p:grp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08412004-D36F-4531-A567-BB868F2E7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609755" y="1413136"/>
              <a:ext cx="730723" cy="758085"/>
            </a:xfrm>
            <a:prstGeom prst="rect">
              <a:avLst/>
            </a:prstGeom>
          </p:spPr>
        </p:pic>
        <p:sp>
          <p:nvSpPr>
            <p:cNvPr id="103" name="Left Brace 102">
              <a:extLst>
                <a:ext uri="{FF2B5EF4-FFF2-40B4-BE49-F238E27FC236}">
                  <a16:creationId xmlns:a16="http://schemas.microsoft.com/office/drawing/2014/main" id="{7A0F2A95-699E-4B9A-8EE1-54BBF800DF09}"/>
                </a:ext>
              </a:extLst>
            </p:cNvPr>
            <p:cNvSpPr/>
            <p:nvPr/>
          </p:nvSpPr>
          <p:spPr>
            <a:xfrm rot="16200000">
              <a:off x="2733848" y="4767874"/>
              <a:ext cx="138203" cy="2649109"/>
            </a:xfrm>
            <a:prstGeom prst="leftBrace">
              <a:avLst>
                <a:gd name="adj1" fmla="val 48171"/>
                <a:gd name="adj2" fmla="val 50000"/>
              </a:avLst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2A0DF29-1706-491D-9429-BD5C712A26A0}"/>
                </a:ext>
              </a:extLst>
            </p:cNvPr>
            <p:cNvSpPr/>
            <p:nvPr/>
          </p:nvSpPr>
          <p:spPr>
            <a:xfrm flipH="1">
              <a:off x="1478395" y="6095188"/>
              <a:ext cx="2687205" cy="2577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14000"/>
                </a:lnSpc>
                <a:defRPr/>
              </a:pPr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Calibri" panose="020F0502020204030204" pitchFamily="34" charset="0"/>
                </a:rPr>
                <a:t>Persistence Mapper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6C90CB14-94B7-4462-ADBF-5B6B349A88B0}"/>
              </a:ext>
            </a:extLst>
          </p:cNvPr>
          <p:cNvGrpSpPr/>
          <p:nvPr/>
        </p:nvGrpSpPr>
        <p:grpSpPr>
          <a:xfrm>
            <a:off x="8103007" y="1413136"/>
            <a:ext cx="3251214" cy="4939815"/>
            <a:chOff x="1478395" y="1413136"/>
            <a:chExt cx="3251214" cy="4939815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9EA7D798-6E46-4D38-B829-EEC0E00E8AD3}"/>
                </a:ext>
              </a:extLst>
            </p:cNvPr>
            <p:cNvGrpSpPr/>
            <p:nvPr/>
          </p:nvGrpSpPr>
          <p:grpSpPr>
            <a:xfrm>
              <a:off x="1478395" y="5153429"/>
              <a:ext cx="3251214" cy="817448"/>
              <a:chOff x="2161533" y="2662751"/>
              <a:chExt cx="3251214" cy="817448"/>
            </a:xfrm>
          </p:grpSpPr>
          <p:sp>
            <p:nvSpPr>
              <p:cNvPr id="171" name="Cube 170">
                <a:extLst>
                  <a:ext uri="{FF2B5EF4-FFF2-40B4-BE49-F238E27FC236}">
                    <a16:creationId xmlns:a16="http://schemas.microsoft.com/office/drawing/2014/main" id="{C95E0F7F-647F-4150-AF8B-1247F54A42E2}"/>
                  </a:ext>
                </a:extLst>
              </p:cNvPr>
              <p:cNvSpPr/>
              <p:nvPr/>
            </p:nvSpPr>
            <p:spPr>
              <a:xfrm>
                <a:off x="2161533" y="2662751"/>
                <a:ext cx="3251214" cy="817448"/>
              </a:xfrm>
              <a:prstGeom prst="cube">
                <a:avLst>
                  <a:gd name="adj" fmla="val 71712"/>
                </a:avLst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C522C637-559E-400D-8F3E-3B9A78A0EEC1}"/>
                  </a:ext>
                </a:extLst>
              </p:cNvPr>
              <p:cNvSpPr/>
              <p:nvPr/>
            </p:nvSpPr>
            <p:spPr>
              <a:xfrm flipH="1">
                <a:off x="2533598" y="2832752"/>
                <a:ext cx="1923282" cy="324448"/>
              </a:xfrm>
              <a:prstGeom prst="rect">
                <a:avLst/>
              </a:prstGeom>
            </p:spPr>
            <p:txBody>
              <a:bodyPr wrap="square" anchor="b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400" b="1" dirty="0">
                    <a:solidFill>
                      <a:schemeClr val="bg1"/>
                    </a:solidFill>
                    <a:latin typeface="Lato" panose="020F0502020204030203" pitchFamily="34" charset="0"/>
                    <a:ea typeface="Roboto Condensed" panose="02000000000000000000" pitchFamily="2" charset="0"/>
                    <a:cs typeface="Calibri"/>
                  </a:rPr>
                  <a:t>Hardware </a:t>
                </a:r>
                <a:endParaRPr lang="en-US" sz="1400" dirty="0">
                  <a:solidFill>
                    <a:schemeClr val="bg1"/>
                  </a:solidFill>
                  <a:latin typeface="Lato" panose="020F0502020204030203" pitchFamily="34" charset="0"/>
                  <a:ea typeface="Roboto Condensed" panose="02000000000000000000" pitchFamily="2" charset="0"/>
                  <a:cs typeface="Calibri"/>
                </a:endParaRPr>
              </a:p>
            </p:txBody>
          </p:sp>
          <p:sp>
            <p:nvSpPr>
              <p:cNvPr id="173" name="Arrow: Down 172">
                <a:extLst>
                  <a:ext uri="{FF2B5EF4-FFF2-40B4-BE49-F238E27FC236}">
                    <a16:creationId xmlns:a16="http://schemas.microsoft.com/office/drawing/2014/main" id="{C9099E6B-9C83-4D56-83DF-863178820EE8}"/>
                  </a:ext>
                </a:extLst>
              </p:cNvPr>
              <p:cNvSpPr/>
              <p:nvPr/>
            </p:nvSpPr>
            <p:spPr>
              <a:xfrm>
                <a:off x="4456880" y="2832753"/>
                <a:ext cx="273240" cy="324447"/>
              </a:xfrm>
              <a:prstGeom prst="downArrow">
                <a:avLst>
                  <a:gd name="adj1" fmla="val 50000"/>
                  <a:gd name="adj2" fmla="val 51198"/>
                </a:avLst>
              </a:prstGeom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C2E76BBB-BC03-44DF-84A7-489D7FD12EDA}"/>
                </a:ext>
              </a:extLst>
            </p:cNvPr>
            <p:cNvGrpSpPr/>
            <p:nvPr/>
          </p:nvGrpSpPr>
          <p:grpSpPr>
            <a:xfrm>
              <a:off x="1478395" y="4487306"/>
              <a:ext cx="3251214" cy="817448"/>
              <a:chOff x="2161533" y="2662751"/>
              <a:chExt cx="3251214" cy="817448"/>
            </a:xfrm>
          </p:grpSpPr>
          <p:sp>
            <p:nvSpPr>
              <p:cNvPr id="168" name="Cube 167">
                <a:extLst>
                  <a:ext uri="{FF2B5EF4-FFF2-40B4-BE49-F238E27FC236}">
                    <a16:creationId xmlns:a16="http://schemas.microsoft.com/office/drawing/2014/main" id="{9AC73927-EBED-40D7-8351-D2373953775A}"/>
                  </a:ext>
                </a:extLst>
              </p:cNvPr>
              <p:cNvSpPr/>
              <p:nvPr/>
            </p:nvSpPr>
            <p:spPr>
              <a:xfrm>
                <a:off x="2161533" y="2662751"/>
                <a:ext cx="3251214" cy="817448"/>
              </a:xfrm>
              <a:prstGeom prst="cube">
                <a:avLst>
                  <a:gd name="adj" fmla="val 71712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83DEB23B-1ABA-4959-807C-443AAF702DAC}"/>
                  </a:ext>
                </a:extLst>
              </p:cNvPr>
              <p:cNvSpPr/>
              <p:nvPr/>
            </p:nvSpPr>
            <p:spPr>
              <a:xfrm flipH="1">
                <a:off x="2533597" y="2832752"/>
                <a:ext cx="1997057" cy="324448"/>
              </a:xfrm>
              <a:prstGeom prst="rect">
                <a:avLst/>
              </a:prstGeom>
            </p:spPr>
            <p:txBody>
              <a:bodyPr wrap="square" anchor="b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400" b="1" dirty="0">
                    <a:solidFill>
                      <a:schemeClr val="bg1"/>
                    </a:solidFill>
                    <a:latin typeface="Lato" panose="020F0502020204030203" pitchFamily="34" charset="0"/>
                    <a:ea typeface="Roboto Condensed" panose="02000000000000000000" pitchFamily="2" charset="0"/>
                    <a:cs typeface="Calibri"/>
                  </a:rPr>
                  <a:t>Network </a:t>
                </a:r>
                <a:endParaRPr lang="en-US" sz="1400" dirty="0">
                  <a:solidFill>
                    <a:schemeClr val="bg1"/>
                  </a:solidFill>
                  <a:latin typeface="Lato" panose="020F0502020204030203" pitchFamily="34" charset="0"/>
                  <a:ea typeface="Roboto Condensed" panose="02000000000000000000" pitchFamily="2" charset="0"/>
                  <a:cs typeface="Calibri"/>
                </a:endParaRPr>
              </a:p>
            </p:txBody>
          </p:sp>
          <p:sp>
            <p:nvSpPr>
              <p:cNvPr id="170" name="Arrow: Down 169">
                <a:extLst>
                  <a:ext uri="{FF2B5EF4-FFF2-40B4-BE49-F238E27FC236}">
                    <a16:creationId xmlns:a16="http://schemas.microsoft.com/office/drawing/2014/main" id="{BEBF0247-303E-4318-A055-D51146A76C47}"/>
                  </a:ext>
                </a:extLst>
              </p:cNvPr>
              <p:cNvSpPr/>
              <p:nvPr/>
            </p:nvSpPr>
            <p:spPr>
              <a:xfrm>
                <a:off x="4456880" y="2832753"/>
                <a:ext cx="273240" cy="324447"/>
              </a:xfrm>
              <a:prstGeom prst="downArrow">
                <a:avLst>
                  <a:gd name="adj1" fmla="val 50000"/>
                  <a:gd name="adj2" fmla="val 51198"/>
                </a:avLst>
              </a:prstGeom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A129784C-87DB-4169-ADA5-B1460912A44D}"/>
                </a:ext>
              </a:extLst>
            </p:cNvPr>
            <p:cNvGrpSpPr/>
            <p:nvPr/>
          </p:nvGrpSpPr>
          <p:grpSpPr>
            <a:xfrm>
              <a:off x="1478395" y="3821185"/>
              <a:ext cx="3251214" cy="817448"/>
              <a:chOff x="2161533" y="2662751"/>
              <a:chExt cx="3251214" cy="817448"/>
            </a:xfrm>
          </p:grpSpPr>
          <p:sp>
            <p:nvSpPr>
              <p:cNvPr id="165" name="Cube 164">
                <a:extLst>
                  <a:ext uri="{FF2B5EF4-FFF2-40B4-BE49-F238E27FC236}">
                    <a16:creationId xmlns:a16="http://schemas.microsoft.com/office/drawing/2014/main" id="{3732B1E6-7808-460B-9D1F-78B17997B363}"/>
                  </a:ext>
                </a:extLst>
              </p:cNvPr>
              <p:cNvSpPr/>
              <p:nvPr/>
            </p:nvSpPr>
            <p:spPr>
              <a:xfrm>
                <a:off x="2161533" y="2662751"/>
                <a:ext cx="3251214" cy="817448"/>
              </a:xfrm>
              <a:prstGeom prst="cube">
                <a:avLst>
                  <a:gd name="adj" fmla="val 71712"/>
                </a:avLst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2A7E483B-CBE9-4045-AE52-8EA1E94E52C0}"/>
                  </a:ext>
                </a:extLst>
              </p:cNvPr>
              <p:cNvSpPr/>
              <p:nvPr/>
            </p:nvSpPr>
            <p:spPr>
              <a:xfrm flipH="1">
                <a:off x="2533598" y="2832752"/>
                <a:ext cx="1923282" cy="324448"/>
              </a:xfrm>
              <a:prstGeom prst="rect">
                <a:avLst/>
              </a:prstGeom>
            </p:spPr>
            <p:txBody>
              <a:bodyPr wrap="square" anchor="b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400" b="1" dirty="0">
                    <a:solidFill>
                      <a:schemeClr val="bg1"/>
                    </a:solidFill>
                    <a:latin typeface="Lato" panose="020F0502020204030203" pitchFamily="34" charset="0"/>
                    <a:ea typeface="Roboto Condensed" panose="02000000000000000000" pitchFamily="2" charset="0"/>
                    <a:cs typeface="Calibri"/>
                  </a:rPr>
                  <a:t>Database </a:t>
                </a:r>
                <a:endParaRPr lang="en-US" sz="1400" dirty="0">
                  <a:solidFill>
                    <a:schemeClr val="bg1"/>
                  </a:solidFill>
                  <a:latin typeface="Lato" panose="020F0502020204030203" pitchFamily="34" charset="0"/>
                  <a:ea typeface="Roboto Condensed" panose="02000000000000000000" pitchFamily="2" charset="0"/>
                  <a:cs typeface="Calibri"/>
                </a:endParaRPr>
              </a:p>
            </p:txBody>
          </p:sp>
          <p:sp>
            <p:nvSpPr>
              <p:cNvPr id="167" name="Arrow: Down 166">
                <a:extLst>
                  <a:ext uri="{FF2B5EF4-FFF2-40B4-BE49-F238E27FC236}">
                    <a16:creationId xmlns:a16="http://schemas.microsoft.com/office/drawing/2014/main" id="{371DE626-1782-4E5E-BB02-9954C02DBB47}"/>
                  </a:ext>
                </a:extLst>
              </p:cNvPr>
              <p:cNvSpPr/>
              <p:nvPr/>
            </p:nvSpPr>
            <p:spPr>
              <a:xfrm>
                <a:off x="4456880" y="2832753"/>
                <a:ext cx="273240" cy="324447"/>
              </a:xfrm>
              <a:prstGeom prst="downArrow">
                <a:avLst>
                  <a:gd name="adj1" fmla="val 50000"/>
                  <a:gd name="adj2" fmla="val 51198"/>
                </a:avLst>
              </a:prstGeom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0DA1F566-0AB1-4DFC-98DF-6A2BBF4165BB}"/>
                </a:ext>
              </a:extLst>
            </p:cNvPr>
            <p:cNvGrpSpPr/>
            <p:nvPr/>
          </p:nvGrpSpPr>
          <p:grpSpPr>
            <a:xfrm>
              <a:off x="1478395" y="3155064"/>
              <a:ext cx="3251214" cy="817448"/>
              <a:chOff x="2161533" y="2662751"/>
              <a:chExt cx="3251214" cy="817448"/>
            </a:xfrm>
          </p:grpSpPr>
          <p:sp>
            <p:nvSpPr>
              <p:cNvPr id="162" name="Cube 161">
                <a:extLst>
                  <a:ext uri="{FF2B5EF4-FFF2-40B4-BE49-F238E27FC236}">
                    <a16:creationId xmlns:a16="http://schemas.microsoft.com/office/drawing/2014/main" id="{32E2A014-6EF8-4EED-882A-3ADEB7005211}"/>
                  </a:ext>
                </a:extLst>
              </p:cNvPr>
              <p:cNvSpPr/>
              <p:nvPr/>
            </p:nvSpPr>
            <p:spPr>
              <a:xfrm>
                <a:off x="2161533" y="2662751"/>
                <a:ext cx="3251214" cy="817448"/>
              </a:xfrm>
              <a:prstGeom prst="cube">
                <a:avLst>
                  <a:gd name="adj" fmla="val 7171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355B44C7-3875-4299-9096-F30247A7C0D3}"/>
                  </a:ext>
                </a:extLst>
              </p:cNvPr>
              <p:cNvSpPr/>
              <p:nvPr/>
            </p:nvSpPr>
            <p:spPr>
              <a:xfrm flipH="1">
                <a:off x="2533598" y="2832752"/>
                <a:ext cx="1923282" cy="324448"/>
              </a:xfrm>
              <a:prstGeom prst="rect">
                <a:avLst/>
              </a:prstGeom>
            </p:spPr>
            <p:txBody>
              <a:bodyPr wrap="square" anchor="b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400" b="1" dirty="0">
                    <a:solidFill>
                      <a:schemeClr val="bg1"/>
                    </a:solidFill>
                    <a:latin typeface="Lato" panose="020F0502020204030203" pitchFamily="34" charset="0"/>
                    <a:ea typeface="Roboto Condensed" panose="02000000000000000000" pitchFamily="2" charset="0"/>
                    <a:cs typeface="Calibri"/>
                  </a:rPr>
                  <a:t>Data Layer</a:t>
                </a:r>
                <a:endParaRPr lang="en-US" sz="1400" dirty="0">
                  <a:solidFill>
                    <a:schemeClr val="bg1"/>
                  </a:solidFill>
                  <a:latin typeface="Lato" panose="020F0502020204030203" pitchFamily="34" charset="0"/>
                  <a:ea typeface="Roboto Condensed" panose="02000000000000000000" pitchFamily="2" charset="0"/>
                  <a:cs typeface="Calibri"/>
                </a:endParaRPr>
              </a:p>
            </p:txBody>
          </p:sp>
          <p:sp>
            <p:nvSpPr>
              <p:cNvPr id="164" name="Arrow: Down 163">
                <a:extLst>
                  <a:ext uri="{FF2B5EF4-FFF2-40B4-BE49-F238E27FC236}">
                    <a16:creationId xmlns:a16="http://schemas.microsoft.com/office/drawing/2014/main" id="{813CD3A3-566D-48EA-8340-1530E862A5F3}"/>
                  </a:ext>
                </a:extLst>
              </p:cNvPr>
              <p:cNvSpPr/>
              <p:nvPr/>
            </p:nvSpPr>
            <p:spPr>
              <a:xfrm>
                <a:off x="4456880" y="2832753"/>
                <a:ext cx="273240" cy="324447"/>
              </a:xfrm>
              <a:prstGeom prst="downArrow">
                <a:avLst>
                  <a:gd name="adj1" fmla="val 50000"/>
                  <a:gd name="adj2" fmla="val 51198"/>
                </a:avLst>
              </a:prstGeom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3491EF3E-BB26-47F7-AA71-2B26934BD8DB}"/>
                </a:ext>
              </a:extLst>
            </p:cNvPr>
            <p:cNvGrpSpPr/>
            <p:nvPr/>
          </p:nvGrpSpPr>
          <p:grpSpPr>
            <a:xfrm>
              <a:off x="1478395" y="2488943"/>
              <a:ext cx="3251214" cy="817448"/>
              <a:chOff x="2161533" y="2662751"/>
              <a:chExt cx="3251214" cy="817448"/>
            </a:xfrm>
          </p:grpSpPr>
          <p:sp>
            <p:nvSpPr>
              <p:cNvPr id="159" name="Cube 158">
                <a:extLst>
                  <a:ext uri="{FF2B5EF4-FFF2-40B4-BE49-F238E27FC236}">
                    <a16:creationId xmlns:a16="http://schemas.microsoft.com/office/drawing/2014/main" id="{72E5872C-3FBE-4AD9-97A0-844D631FE5B7}"/>
                  </a:ext>
                </a:extLst>
              </p:cNvPr>
              <p:cNvSpPr/>
              <p:nvPr/>
            </p:nvSpPr>
            <p:spPr>
              <a:xfrm>
                <a:off x="2161533" y="2662751"/>
                <a:ext cx="3251214" cy="817448"/>
              </a:xfrm>
              <a:prstGeom prst="cube">
                <a:avLst>
                  <a:gd name="adj" fmla="val 71712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95A77187-850A-493A-8847-A531F8758390}"/>
                  </a:ext>
                </a:extLst>
              </p:cNvPr>
              <p:cNvSpPr/>
              <p:nvPr/>
            </p:nvSpPr>
            <p:spPr>
              <a:xfrm flipH="1">
                <a:off x="2533598" y="2832752"/>
                <a:ext cx="1923282" cy="324448"/>
              </a:xfrm>
              <a:prstGeom prst="rect">
                <a:avLst/>
              </a:prstGeom>
            </p:spPr>
            <p:txBody>
              <a:bodyPr wrap="square" anchor="b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400" b="1" dirty="0">
                    <a:solidFill>
                      <a:schemeClr val="bg1"/>
                    </a:solidFill>
                    <a:latin typeface="Lato" panose="020F0502020204030203" pitchFamily="34" charset="0"/>
                    <a:ea typeface="Roboto Condensed" panose="02000000000000000000" pitchFamily="2" charset="0"/>
                    <a:cs typeface="Calibri"/>
                  </a:rPr>
                  <a:t>Business Layer</a:t>
                </a:r>
                <a:endParaRPr lang="en-US" sz="1400" dirty="0">
                  <a:solidFill>
                    <a:schemeClr val="bg1"/>
                  </a:solidFill>
                  <a:latin typeface="Lato" panose="020F0502020204030203" pitchFamily="34" charset="0"/>
                  <a:ea typeface="Roboto Condensed" panose="02000000000000000000" pitchFamily="2" charset="0"/>
                  <a:cs typeface="Calibri"/>
                </a:endParaRPr>
              </a:p>
            </p:txBody>
          </p:sp>
          <p:sp>
            <p:nvSpPr>
              <p:cNvPr id="161" name="Arrow: Down 160">
                <a:extLst>
                  <a:ext uri="{FF2B5EF4-FFF2-40B4-BE49-F238E27FC236}">
                    <a16:creationId xmlns:a16="http://schemas.microsoft.com/office/drawing/2014/main" id="{E12CE50B-B27F-4F84-8D47-AA2CD76FEEFB}"/>
                  </a:ext>
                </a:extLst>
              </p:cNvPr>
              <p:cNvSpPr/>
              <p:nvPr/>
            </p:nvSpPr>
            <p:spPr>
              <a:xfrm>
                <a:off x="4456880" y="2832753"/>
                <a:ext cx="273240" cy="324447"/>
              </a:xfrm>
              <a:prstGeom prst="downArrow">
                <a:avLst>
                  <a:gd name="adj1" fmla="val 50000"/>
                  <a:gd name="adj2" fmla="val 51198"/>
                </a:avLst>
              </a:prstGeom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EF91539C-9FDC-4850-9C45-5E5C257B9271}"/>
                </a:ext>
              </a:extLst>
            </p:cNvPr>
            <p:cNvGrpSpPr/>
            <p:nvPr/>
          </p:nvGrpSpPr>
          <p:grpSpPr>
            <a:xfrm>
              <a:off x="1478395" y="1816869"/>
              <a:ext cx="3251214" cy="817448"/>
              <a:chOff x="2161533" y="1822822"/>
              <a:chExt cx="3251214" cy="817448"/>
            </a:xfrm>
          </p:grpSpPr>
          <p:sp>
            <p:nvSpPr>
              <p:cNvPr id="157" name="Cube 156">
                <a:extLst>
                  <a:ext uri="{FF2B5EF4-FFF2-40B4-BE49-F238E27FC236}">
                    <a16:creationId xmlns:a16="http://schemas.microsoft.com/office/drawing/2014/main" id="{F3486FD9-37FF-4BAB-84C5-836EFA5A071F}"/>
                  </a:ext>
                </a:extLst>
              </p:cNvPr>
              <p:cNvSpPr/>
              <p:nvPr/>
            </p:nvSpPr>
            <p:spPr>
              <a:xfrm>
                <a:off x="2161533" y="1822822"/>
                <a:ext cx="3251214" cy="817448"/>
              </a:xfrm>
              <a:prstGeom prst="cube">
                <a:avLst>
                  <a:gd name="adj" fmla="val 71712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88A5D0E6-19EF-4471-A5E4-D94CA8099498}"/>
                  </a:ext>
                </a:extLst>
              </p:cNvPr>
              <p:cNvSpPr/>
              <p:nvPr/>
            </p:nvSpPr>
            <p:spPr>
              <a:xfrm flipH="1">
                <a:off x="2462577" y="1907098"/>
                <a:ext cx="1923282" cy="324448"/>
              </a:xfrm>
              <a:prstGeom prst="rect">
                <a:avLst/>
              </a:prstGeom>
            </p:spPr>
            <p:txBody>
              <a:bodyPr wrap="square" anchor="b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400" b="1" dirty="0">
                    <a:solidFill>
                      <a:schemeClr val="bg1"/>
                    </a:solidFill>
                    <a:latin typeface="Lato" panose="020F0502020204030203" pitchFamily="34" charset="0"/>
                    <a:ea typeface="Roboto Condensed" panose="02000000000000000000" pitchFamily="2" charset="0"/>
                    <a:cs typeface="Calibri"/>
                  </a:rPr>
                  <a:t>Application Layer</a:t>
                </a:r>
                <a:endParaRPr lang="en-US" sz="1400" dirty="0">
                  <a:solidFill>
                    <a:schemeClr val="bg1"/>
                  </a:solidFill>
                  <a:latin typeface="Lato" panose="020F0502020204030203" pitchFamily="34" charset="0"/>
                  <a:ea typeface="Roboto Condensed" panose="02000000000000000000" pitchFamily="2" charset="0"/>
                  <a:cs typeface="Calibri"/>
                </a:endParaRPr>
              </a:p>
            </p:txBody>
          </p:sp>
        </p:grpSp>
        <p:pic>
          <p:nvPicPr>
            <p:cNvPr id="154" name="Graphic 153">
              <a:extLst>
                <a:ext uri="{FF2B5EF4-FFF2-40B4-BE49-F238E27FC236}">
                  <a16:creationId xmlns:a16="http://schemas.microsoft.com/office/drawing/2014/main" id="{FFB28700-29FA-4990-A96F-BAF687253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609755" y="1413136"/>
              <a:ext cx="730723" cy="758085"/>
            </a:xfrm>
            <a:prstGeom prst="rect">
              <a:avLst/>
            </a:prstGeom>
          </p:spPr>
        </p:pic>
        <p:sp>
          <p:nvSpPr>
            <p:cNvPr id="155" name="Left Brace 154">
              <a:extLst>
                <a:ext uri="{FF2B5EF4-FFF2-40B4-BE49-F238E27FC236}">
                  <a16:creationId xmlns:a16="http://schemas.microsoft.com/office/drawing/2014/main" id="{91D5CCB7-CB4D-4A50-A329-922A86417C84}"/>
                </a:ext>
              </a:extLst>
            </p:cNvPr>
            <p:cNvSpPr/>
            <p:nvPr/>
          </p:nvSpPr>
          <p:spPr>
            <a:xfrm rot="16200000">
              <a:off x="2733848" y="4767874"/>
              <a:ext cx="138203" cy="2649109"/>
            </a:xfrm>
            <a:prstGeom prst="leftBrace">
              <a:avLst>
                <a:gd name="adj1" fmla="val 48171"/>
                <a:gd name="adj2" fmla="val 50000"/>
              </a:avLst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7CB06CE2-5E49-4557-A7B9-D39F0BD874C4}"/>
                </a:ext>
              </a:extLst>
            </p:cNvPr>
            <p:cNvSpPr/>
            <p:nvPr/>
          </p:nvSpPr>
          <p:spPr>
            <a:xfrm flipH="1">
              <a:off x="1478395" y="6095188"/>
              <a:ext cx="2687205" cy="2577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14000"/>
                </a:lnSpc>
                <a:defRPr/>
              </a:pPr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Calibri" panose="020F0502020204030204" pitchFamily="34" charset="0"/>
                </a:rPr>
                <a:t>System Architecture 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21520DF1-D95A-45BC-A012-778AA8A9DEFF}"/>
              </a:ext>
            </a:extLst>
          </p:cNvPr>
          <p:cNvGrpSpPr/>
          <p:nvPr/>
        </p:nvGrpSpPr>
        <p:grpSpPr>
          <a:xfrm>
            <a:off x="4478124" y="2195384"/>
            <a:ext cx="3235751" cy="2855927"/>
            <a:chOff x="4394326" y="2195384"/>
            <a:chExt cx="3235751" cy="2855927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137E744D-10F2-4961-B741-E569B28CC27F}"/>
                </a:ext>
              </a:extLst>
            </p:cNvPr>
            <p:cNvGrpSpPr/>
            <p:nvPr/>
          </p:nvGrpSpPr>
          <p:grpSpPr>
            <a:xfrm>
              <a:off x="4394326" y="2195384"/>
              <a:ext cx="2249246" cy="1209021"/>
              <a:chOff x="386363" y="4134699"/>
              <a:chExt cx="2249246" cy="1209021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8FC924A7-0529-4CFE-B99B-27085516232E}"/>
                  </a:ext>
                </a:extLst>
              </p:cNvPr>
              <p:cNvSpPr/>
              <p:nvPr/>
            </p:nvSpPr>
            <p:spPr>
              <a:xfrm flipH="1">
                <a:off x="386364" y="4421288"/>
                <a:ext cx="2249245" cy="9224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4000"/>
                  </a:lnSpc>
                  <a:defRPr/>
                </a:pPr>
                <a:r>
                  <a:rPr 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Calibri" panose="020F0502020204030204" pitchFamily="34" charset="0"/>
                  </a:rPr>
                  <a:t>An </a:t>
                </a:r>
                <a:r>
                  <a:rPr lang="en-US" sz="12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Calibri" panose="020F0502020204030204" pitchFamily="34" charset="0"/>
                  </a:rPr>
                  <a:t>AppCore</a:t>
                </a:r>
                <a:r>
                  <a:rPr 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Calibri" panose="020F0502020204030204" pitchFamily="34" charset="0"/>
                  </a:rPr>
                  <a:t> is one more objects that implements a set of functionality required for a specific type of application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AEE8F81F-6E1B-451F-B6B3-1E7373D37CEA}"/>
                  </a:ext>
                </a:extLst>
              </p:cNvPr>
              <p:cNvSpPr/>
              <p:nvPr/>
            </p:nvSpPr>
            <p:spPr>
              <a:xfrm flipH="1">
                <a:off x="386363" y="4134699"/>
                <a:ext cx="1907801" cy="324448"/>
              </a:xfrm>
              <a:prstGeom prst="rect">
                <a:avLst/>
              </a:prstGeom>
            </p:spPr>
            <p:txBody>
              <a:bodyPr wrap="square" anchor="b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1400" b="1" dirty="0">
                    <a:solidFill>
                      <a:schemeClr val="accent1"/>
                    </a:solidFill>
                    <a:latin typeface="Lato" panose="020F0502020204030203" pitchFamily="34" charset="0"/>
                    <a:cs typeface="Calibri"/>
                  </a:rPr>
                  <a:t>Application Core</a:t>
                </a:r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9519C832-4EB1-4B8A-98BB-4B9CA15A60FA}"/>
                </a:ext>
              </a:extLst>
            </p:cNvPr>
            <p:cNvGrpSpPr/>
            <p:nvPr/>
          </p:nvGrpSpPr>
          <p:grpSpPr>
            <a:xfrm>
              <a:off x="5619501" y="3229344"/>
              <a:ext cx="2010576" cy="998515"/>
              <a:chOff x="355778" y="4134699"/>
              <a:chExt cx="2010576" cy="998515"/>
            </a:xfrm>
          </p:grpSpPr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10C0092A-9096-4C11-95C3-338384DFD1A0}"/>
                  </a:ext>
                </a:extLst>
              </p:cNvPr>
              <p:cNvSpPr/>
              <p:nvPr/>
            </p:nvSpPr>
            <p:spPr>
              <a:xfrm flipH="1">
                <a:off x="355778" y="4421288"/>
                <a:ext cx="2010576" cy="7119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lnSpc>
                    <a:spcPct val="114000"/>
                  </a:lnSpc>
                  <a:defRPr/>
                </a:pPr>
                <a:r>
                  <a:rPr 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Calibri" panose="020F0502020204030204" pitchFamily="34" charset="0"/>
                  </a:rPr>
                  <a:t>A JavaScript object that collects data on your website in a standardized way</a:t>
                </a: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06A874AF-5FCF-4346-BB81-7BFC8FFE75D2}"/>
                  </a:ext>
                </a:extLst>
              </p:cNvPr>
              <p:cNvSpPr/>
              <p:nvPr/>
            </p:nvSpPr>
            <p:spPr>
              <a:xfrm flipH="1">
                <a:off x="1038405" y="4134699"/>
                <a:ext cx="1327949" cy="324448"/>
              </a:xfrm>
              <a:prstGeom prst="rect">
                <a:avLst/>
              </a:prstGeom>
            </p:spPr>
            <p:txBody>
              <a:bodyPr wrap="square" anchor="b">
                <a:sp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en-US" sz="1400" b="1" dirty="0">
                    <a:solidFill>
                      <a:schemeClr val="accent4"/>
                    </a:solidFill>
                    <a:latin typeface="Lato" panose="020F0502020204030203" pitchFamily="34" charset="0"/>
                    <a:cs typeface="Calibri"/>
                  </a:rPr>
                  <a:t>Data Layer</a:t>
                </a: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C02BF1F4-6AC7-4069-A91D-46E1D62E5045}"/>
                </a:ext>
              </a:extLst>
            </p:cNvPr>
            <p:cNvGrpSpPr/>
            <p:nvPr/>
          </p:nvGrpSpPr>
          <p:grpSpPr>
            <a:xfrm>
              <a:off x="4394327" y="4263303"/>
              <a:ext cx="1979990" cy="788008"/>
              <a:chOff x="386364" y="4134699"/>
              <a:chExt cx="1979990" cy="788008"/>
            </a:xfrm>
          </p:grpSpPr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ACFA62A2-34FE-42A9-87B7-6836DA957DB5}"/>
                  </a:ext>
                </a:extLst>
              </p:cNvPr>
              <p:cNvSpPr/>
              <p:nvPr/>
            </p:nvSpPr>
            <p:spPr>
              <a:xfrm flipH="1">
                <a:off x="386365" y="4421288"/>
                <a:ext cx="1979989" cy="5014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4000"/>
                  </a:lnSpc>
                  <a:defRPr/>
                </a:pPr>
                <a:r>
                  <a:rPr 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Calibri" panose="020F0502020204030204" pitchFamily="34" charset="0"/>
                  </a:rPr>
                  <a:t>Organized collection of structured information</a:t>
                </a: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EBF5A7FF-65A5-4533-ACFE-D7FA9326C40F}"/>
                  </a:ext>
                </a:extLst>
              </p:cNvPr>
              <p:cNvSpPr/>
              <p:nvPr/>
            </p:nvSpPr>
            <p:spPr>
              <a:xfrm flipH="1">
                <a:off x="386364" y="4134699"/>
                <a:ext cx="1327949" cy="324448"/>
              </a:xfrm>
              <a:prstGeom prst="rect">
                <a:avLst/>
              </a:prstGeom>
            </p:spPr>
            <p:txBody>
              <a:bodyPr wrap="square" anchor="b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1400" b="1" dirty="0">
                    <a:solidFill>
                      <a:schemeClr val="accent3"/>
                    </a:solidFill>
                    <a:latin typeface="Lato" panose="020F0502020204030203" pitchFamily="34" charset="0"/>
                    <a:cs typeface="Calibri"/>
                  </a:rPr>
                  <a:t>Database</a:t>
                </a:r>
              </a:p>
            </p:txBody>
          </p:sp>
        </p:grp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4CB328BD-56DF-4ED4-9684-B1C1D9694C39}"/>
              </a:ext>
            </a:extLst>
          </p:cNvPr>
          <p:cNvSpPr txBox="1"/>
          <p:nvPr/>
        </p:nvSpPr>
        <p:spPr>
          <a:xfrm>
            <a:off x="506746" y="601983"/>
            <a:ext cx="11182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LAYER </a:t>
            </a:r>
            <a:r>
              <a:rPr lang="en-GB" sz="32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DIAGRAM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E8C2B82-425C-4E64-9871-224D82B42CBF}"/>
              </a:ext>
            </a:extLst>
          </p:cNvPr>
          <p:cNvCxnSpPr>
            <a:cxnSpLocks/>
          </p:cNvCxnSpPr>
          <p:nvPr/>
        </p:nvCxnSpPr>
        <p:spPr>
          <a:xfrm>
            <a:off x="633558" y="551361"/>
            <a:ext cx="1080000" cy="0"/>
          </a:xfrm>
          <a:prstGeom prst="line">
            <a:avLst/>
          </a:prstGeom>
          <a:ln w="5715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AAC62C0-3443-4B84-AC27-A0C3949D0244}"/>
              </a:ext>
            </a:extLst>
          </p:cNvPr>
          <p:cNvSpPr txBox="1"/>
          <p:nvPr/>
        </p:nvSpPr>
        <p:spPr>
          <a:xfrm>
            <a:off x="504736" y="6346665"/>
            <a:ext cx="1106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POWER</a:t>
            </a:r>
            <a:r>
              <a:rPr lang="en-GB" sz="9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SLIDES</a:t>
            </a:r>
            <a:r>
              <a:rPr lang="en-GB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									</a:t>
            </a:r>
            <a:r>
              <a:rPr lang="en-GB" sz="9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 	       WWW.POWERLIDES.COM </a:t>
            </a:r>
            <a:r>
              <a:rPr lang="en-GB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						</a:t>
            </a:r>
            <a:endParaRPr lang="en-GB" sz="900" b="1" dirty="0">
              <a:solidFill>
                <a:srgbClr val="009999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72" name="Slide Number Placeholder 5">
            <a:extLst>
              <a:ext uri="{FF2B5EF4-FFF2-40B4-BE49-F238E27FC236}">
                <a16:creationId xmlns:a16="http://schemas.microsoft.com/office/drawing/2014/main" id="{270C19A9-3BE2-4395-B9A9-BB00DF1A9314}"/>
              </a:ext>
            </a:extLst>
          </p:cNvPr>
          <p:cNvSpPr txBox="1">
            <a:spLocks/>
          </p:cNvSpPr>
          <p:nvPr/>
        </p:nvSpPr>
        <p:spPr>
          <a:xfrm>
            <a:off x="5571650" y="6364663"/>
            <a:ext cx="216000" cy="216000"/>
          </a:xfrm>
          <a:prstGeom prst="ellipse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2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316AF19-AF1B-4280-B0F9-DD299B078E5C}"/>
              </a:ext>
            </a:extLst>
          </p:cNvPr>
          <p:cNvCxnSpPr/>
          <p:nvPr/>
        </p:nvCxnSpPr>
        <p:spPr>
          <a:xfrm flipH="1">
            <a:off x="5981846" y="6472238"/>
            <a:ext cx="37584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8A8462E-5B5D-4E5E-BEEA-D1BACEBBB877}"/>
              </a:ext>
            </a:extLst>
          </p:cNvPr>
          <p:cNvCxnSpPr>
            <a:cxnSpLocks/>
          </p:cNvCxnSpPr>
          <p:nvPr/>
        </p:nvCxnSpPr>
        <p:spPr>
          <a:xfrm flipH="1">
            <a:off x="1575770" y="6472238"/>
            <a:ext cx="375761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35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F25F95C-5268-4262-A1A3-03A9D256C7D9}"/>
              </a:ext>
            </a:extLst>
          </p:cNvPr>
          <p:cNvGrpSpPr/>
          <p:nvPr/>
        </p:nvGrpSpPr>
        <p:grpSpPr>
          <a:xfrm>
            <a:off x="506747" y="1662544"/>
            <a:ext cx="3214713" cy="4223219"/>
            <a:chOff x="948663" y="1662544"/>
            <a:chExt cx="2780189" cy="4223219"/>
          </a:xfrm>
          <a:effectLst>
            <a:outerShdw blurRad="444500" dist="38100" dir="10800000" algn="r" rotWithShape="0">
              <a:prstClr val="black">
                <a:alpha val="10000"/>
              </a:prstClr>
            </a:outerShdw>
          </a:effectLst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18F2F58-3E54-41B9-B978-A7F6A64825A5}"/>
                </a:ext>
              </a:extLst>
            </p:cNvPr>
            <p:cNvSpPr/>
            <p:nvPr/>
          </p:nvSpPr>
          <p:spPr>
            <a:xfrm>
              <a:off x="948663" y="1662545"/>
              <a:ext cx="464501" cy="422321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rapezoid 3">
              <a:extLst>
                <a:ext uri="{FF2B5EF4-FFF2-40B4-BE49-F238E27FC236}">
                  <a16:creationId xmlns:a16="http://schemas.microsoft.com/office/drawing/2014/main" id="{64057753-E048-4DBB-8C5C-4FE3BF0EE65C}"/>
                </a:ext>
              </a:extLst>
            </p:cNvPr>
            <p:cNvSpPr/>
            <p:nvPr/>
          </p:nvSpPr>
          <p:spPr>
            <a:xfrm rot="5400000">
              <a:off x="459397" y="2616309"/>
              <a:ext cx="4223219" cy="2315690"/>
            </a:xfrm>
            <a:prstGeom prst="trapezoid">
              <a:avLst>
                <a:gd name="adj" fmla="val 1353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rapezoid 38">
              <a:extLst>
                <a:ext uri="{FF2B5EF4-FFF2-40B4-BE49-F238E27FC236}">
                  <a16:creationId xmlns:a16="http://schemas.microsoft.com/office/drawing/2014/main" id="{546C7582-5FAC-4D75-99A8-F9F759411CC2}"/>
                </a:ext>
              </a:extLst>
            </p:cNvPr>
            <p:cNvSpPr/>
            <p:nvPr/>
          </p:nvSpPr>
          <p:spPr>
            <a:xfrm rot="5400000">
              <a:off x="1505198" y="2616309"/>
              <a:ext cx="2131618" cy="2315690"/>
            </a:xfrm>
            <a:prstGeom prst="trapezoid">
              <a:avLst>
                <a:gd name="adj" fmla="val 13532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F0A5574-878F-4D4C-BBC9-ED417E09F411}"/>
                </a:ext>
              </a:extLst>
            </p:cNvPr>
            <p:cNvSpPr/>
            <p:nvPr/>
          </p:nvSpPr>
          <p:spPr>
            <a:xfrm>
              <a:off x="948663" y="2708344"/>
              <a:ext cx="464501" cy="21316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D46A440-29DE-42A3-B690-3CDE32FEDFF6}"/>
              </a:ext>
            </a:extLst>
          </p:cNvPr>
          <p:cNvGrpSpPr/>
          <p:nvPr/>
        </p:nvGrpSpPr>
        <p:grpSpPr>
          <a:xfrm>
            <a:off x="3161345" y="1662544"/>
            <a:ext cx="3214713" cy="4223219"/>
            <a:chOff x="948663" y="1662544"/>
            <a:chExt cx="2780189" cy="4223219"/>
          </a:xfrm>
          <a:effectLst>
            <a:outerShdw blurRad="444500" dist="38100" dir="10800000" algn="r" rotWithShape="0">
              <a:prstClr val="black">
                <a:alpha val="10000"/>
              </a:prstClr>
            </a:outerShdw>
          </a:effectLst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8815A4F-CDD9-4DB4-82FE-C739BDFEF1A7}"/>
                </a:ext>
              </a:extLst>
            </p:cNvPr>
            <p:cNvSpPr/>
            <p:nvPr/>
          </p:nvSpPr>
          <p:spPr>
            <a:xfrm>
              <a:off x="948663" y="1662545"/>
              <a:ext cx="464501" cy="422321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rapezoid 77">
              <a:extLst>
                <a:ext uri="{FF2B5EF4-FFF2-40B4-BE49-F238E27FC236}">
                  <a16:creationId xmlns:a16="http://schemas.microsoft.com/office/drawing/2014/main" id="{93539E61-1BEE-420C-AB65-71CA1B8AB31D}"/>
                </a:ext>
              </a:extLst>
            </p:cNvPr>
            <p:cNvSpPr/>
            <p:nvPr/>
          </p:nvSpPr>
          <p:spPr>
            <a:xfrm rot="5400000">
              <a:off x="459397" y="2616309"/>
              <a:ext cx="4223219" cy="2315690"/>
            </a:xfrm>
            <a:prstGeom prst="trapezoid">
              <a:avLst>
                <a:gd name="adj" fmla="val 1353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rapezoid 78">
              <a:extLst>
                <a:ext uri="{FF2B5EF4-FFF2-40B4-BE49-F238E27FC236}">
                  <a16:creationId xmlns:a16="http://schemas.microsoft.com/office/drawing/2014/main" id="{7E3EB26A-969C-48B2-B45E-57F813DC2182}"/>
                </a:ext>
              </a:extLst>
            </p:cNvPr>
            <p:cNvSpPr/>
            <p:nvPr/>
          </p:nvSpPr>
          <p:spPr>
            <a:xfrm rot="5400000">
              <a:off x="1505198" y="2616309"/>
              <a:ext cx="2131618" cy="2315690"/>
            </a:xfrm>
            <a:prstGeom prst="trapezoid">
              <a:avLst>
                <a:gd name="adj" fmla="val 13532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FA27E89F-4A75-4C01-A8D6-6718F5DDF9E6}"/>
                </a:ext>
              </a:extLst>
            </p:cNvPr>
            <p:cNvSpPr/>
            <p:nvPr/>
          </p:nvSpPr>
          <p:spPr>
            <a:xfrm>
              <a:off x="948663" y="2708344"/>
              <a:ext cx="464501" cy="21316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E5AE1B5-F391-45EE-A3C7-32627A79B1FA}"/>
              </a:ext>
            </a:extLst>
          </p:cNvPr>
          <p:cNvGrpSpPr/>
          <p:nvPr/>
        </p:nvGrpSpPr>
        <p:grpSpPr>
          <a:xfrm>
            <a:off x="5815943" y="1662544"/>
            <a:ext cx="3214713" cy="4223219"/>
            <a:chOff x="948663" y="1662544"/>
            <a:chExt cx="2780189" cy="4223219"/>
          </a:xfrm>
          <a:effectLst>
            <a:outerShdw blurRad="444500" dist="38100" dir="10800000" algn="r" rotWithShape="0">
              <a:prstClr val="black">
                <a:alpha val="10000"/>
              </a:prstClr>
            </a:outerShdw>
          </a:effectLst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2FDCCBAD-C36D-4820-987B-9777B7564B4E}"/>
                </a:ext>
              </a:extLst>
            </p:cNvPr>
            <p:cNvSpPr/>
            <p:nvPr/>
          </p:nvSpPr>
          <p:spPr>
            <a:xfrm>
              <a:off x="948663" y="1662545"/>
              <a:ext cx="464501" cy="422321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rapezoid 90">
              <a:extLst>
                <a:ext uri="{FF2B5EF4-FFF2-40B4-BE49-F238E27FC236}">
                  <a16:creationId xmlns:a16="http://schemas.microsoft.com/office/drawing/2014/main" id="{028B5997-319D-47AD-BECE-624CA28E493B}"/>
                </a:ext>
              </a:extLst>
            </p:cNvPr>
            <p:cNvSpPr/>
            <p:nvPr/>
          </p:nvSpPr>
          <p:spPr>
            <a:xfrm rot="5400000">
              <a:off x="459397" y="2616309"/>
              <a:ext cx="4223219" cy="2315690"/>
            </a:xfrm>
            <a:prstGeom prst="trapezoid">
              <a:avLst>
                <a:gd name="adj" fmla="val 1353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rapezoid 91">
              <a:extLst>
                <a:ext uri="{FF2B5EF4-FFF2-40B4-BE49-F238E27FC236}">
                  <a16:creationId xmlns:a16="http://schemas.microsoft.com/office/drawing/2014/main" id="{5498E87F-A53B-4414-819A-507A2CCFEB47}"/>
                </a:ext>
              </a:extLst>
            </p:cNvPr>
            <p:cNvSpPr/>
            <p:nvPr/>
          </p:nvSpPr>
          <p:spPr>
            <a:xfrm rot="5400000">
              <a:off x="1505198" y="2616309"/>
              <a:ext cx="2131618" cy="2315690"/>
            </a:xfrm>
            <a:prstGeom prst="trapezoid">
              <a:avLst>
                <a:gd name="adj" fmla="val 13532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4B94FD5-7998-41A7-9D89-9F5D28D1BB6C}"/>
                </a:ext>
              </a:extLst>
            </p:cNvPr>
            <p:cNvSpPr/>
            <p:nvPr/>
          </p:nvSpPr>
          <p:spPr>
            <a:xfrm>
              <a:off x="948663" y="2708344"/>
              <a:ext cx="464501" cy="21316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44D7965-596E-4AAB-AB38-6EBD6D461311}"/>
              </a:ext>
            </a:extLst>
          </p:cNvPr>
          <p:cNvGrpSpPr/>
          <p:nvPr/>
        </p:nvGrpSpPr>
        <p:grpSpPr>
          <a:xfrm>
            <a:off x="8470540" y="1662544"/>
            <a:ext cx="3214713" cy="4223219"/>
            <a:chOff x="948663" y="1662544"/>
            <a:chExt cx="2780189" cy="4223219"/>
          </a:xfrm>
          <a:effectLst>
            <a:outerShdw blurRad="444500" dist="38100" dir="10800000" algn="r" rotWithShape="0">
              <a:prstClr val="black">
                <a:alpha val="10000"/>
              </a:prstClr>
            </a:outerShdw>
          </a:effectLst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72CE101E-DE4F-4CE7-9CD1-E777D0B7EC79}"/>
                </a:ext>
              </a:extLst>
            </p:cNvPr>
            <p:cNvSpPr/>
            <p:nvPr/>
          </p:nvSpPr>
          <p:spPr>
            <a:xfrm>
              <a:off x="948663" y="1662545"/>
              <a:ext cx="464501" cy="422321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rapezoid 103">
              <a:extLst>
                <a:ext uri="{FF2B5EF4-FFF2-40B4-BE49-F238E27FC236}">
                  <a16:creationId xmlns:a16="http://schemas.microsoft.com/office/drawing/2014/main" id="{9A0EFBA4-17E2-4228-A3FD-B5AD1490376F}"/>
                </a:ext>
              </a:extLst>
            </p:cNvPr>
            <p:cNvSpPr/>
            <p:nvPr/>
          </p:nvSpPr>
          <p:spPr>
            <a:xfrm rot="5400000">
              <a:off x="459397" y="2616309"/>
              <a:ext cx="4223219" cy="2315690"/>
            </a:xfrm>
            <a:prstGeom prst="trapezoid">
              <a:avLst>
                <a:gd name="adj" fmla="val 13532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rapezoid 104">
              <a:extLst>
                <a:ext uri="{FF2B5EF4-FFF2-40B4-BE49-F238E27FC236}">
                  <a16:creationId xmlns:a16="http://schemas.microsoft.com/office/drawing/2014/main" id="{E032BE19-6D68-4DE6-9F38-EB271B37ED6B}"/>
                </a:ext>
              </a:extLst>
            </p:cNvPr>
            <p:cNvSpPr/>
            <p:nvPr/>
          </p:nvSpPr>
          <p:spPr>
            <a:xfrm rot="5400000">
              <a:off x="1505198" y="2616309"/>
              <a:ext cx="2131618" cy="2315690"/>
            </a:xfrm>
            <a:prstGeom prst="trapezoid">
              <a:avLst>
                <a:gd name="adj" fmla="val 13532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325EE86-C5E0-44AD-8809-A024E1D575C3}"/>
                </a:ext>
              </a:extLst>
            </p:cNvPr>
            <p:cNvSpPr/>
            <p:nvPr/>
          </p:nvSpPr>
          <p:spPr>
            <a:xfrm>
              <a:off x="948663" y="2708344"/>
              <a:ext cx="464501" cy="21316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0669197B-0CF7-4E07-92EB-CF94DE3223D2}"/>
              </a:ext>
            </a:extLst>
          </p:cNvPr>
          <p:cNvGrpSpPr/>
          <p:nvPr/>
        </p:nvGrpSpPr>
        <p:grpSpPr>
          <a:xfrm>
            <a:off x="1196512" y="1888536"/>
            <a:ext cx="1941815" cy="3613046"/>
            <a:chOff x="1196512" y="1888536"/>
            <a:chExt cx="1941815" cy="361304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A52524E-0226-498B-973B-21B6DA721528}"/>
                </a:ext>
              </a:extLst>
            </p:cNvPr>
            <p:cNvSpPr/>
            <p:nvPr/>
          </p:nvSpPr>
          <p:spPr>
            <a:xfrm flipH="1">
              <a:off x="1196512" y="1888536"/>
              <a:ext cx="1941815" cy="65312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bg1"/>
                  </a:solidFill>
                  <a:latin typeface="Lato" panose="020F0502020204030203" pitchFamily="34" charset="0"/>
                  <a:cs typeface="Calibri"/>
                </a:rPr>
                <a:t>M3: </a:t>
              </a:r>
              <a:r>
                <a:rPr lang="en-US" sz="1600" b="1" dirty="0" err="1">
                  <a:solidFill>
                    <a:schemeClr val="bg1"/>
                  </a:solidFill>
                  <a:latin typeface="Lato" panose="020F0502020204030203" pitchFamily="34" charset="0"/>
                  <a:cs typeface="Calibri"/>
                </a:rPr>
                <a:t>Metametamodel</a:t>
              </a:r>
              <a:endParaRPr lang="en-US" sz="1600" b="1" dirty="0">
                <a:solidFill>
                  <a:schemeClr val="bg1"/>
                </a:solidFill>
                <a:latin typeface="Lato" panose="020F0502020204030203" pitchFamily="34" charset="0"/>
                <a:cs typeface="Calibri"/>
              </a:endParaRP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4E8BC441-D305-4687-9A0E-0C73CE0A4C64}"/>
                </a:ext>
              </a:extLst>
            </p:cNvPr>
            <p:cNvGrpSpPr/>
            <p:nvPr/>
          </p:nvGrpSpPr>
          <p:grpSpPr>
            <a:xfrm>
              <a:off x="1220916" y="3060204"/>
              <a:ext cx="849647" cy="1215314"/>
              <a:chOff x="1158339" y="3060204"/>
              <a:chExt cx="849647" cy="1215314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E1945E61-A39A-4F9B-9E98-51CE3405B87D}"/>
                  </a:ext>
                </a:extLst>
              </p:cNvPr>
              <p:cNvGrpSpPr/>
              <p:nvPr/>
            </p:nvGrpSpPr>
            <p:grpSpPr>
              <a:xfrm>
                <a:off x="1158339" y="3060204"/>
                <a:ext cx="849647" cy="849647"/>
                <a:chOff x="1275236" y="2960353"/>
                <a:chExt cx="849647" cy="849647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41BD6787-AEAE-40CC-8E25-75EAC4EB1ACF}"/>
                    </a:ext>
                  </a:extLst>
                </p:cNvPr>
                <p:cNvGrpSpPr/>
                <p:nvPr/>
              </p:nvGrpSpPr>
              <p:grpSpPr>
                <a:xfrm>
                  <a:off x="1275236" y="2960353"/>
                  <a:ext cx="849647" cy="849647"/>
                  <a:chOff x="9428744" y="287520"/>
                  <a:chExt cx="1265283" cy="1265283"/>
                </a:xfrm>
              </p:grpSpPr>
              <p:sp>
                <p:nvSpPr>
                  <p:cNvPr id="13" name="Partial Circle 12">
                    <a:extLst>
                      <a:ext uri="{FF2B5EF4-FFF2-40B4-BE49-F238E27FC236}">
                        <a16:creationId xmlns:a16="http://schemas.microsoft.com/office/drawing/2014/main" id="{0F4FB834-216D-4458-8CB0-06E09F426640}"/>
                      </a:ext>
                    </a:extLst>
                  </p:cNvPr>
                  <p:cNvSpPr/>
                  <p:nvPr/>
                </p:nvSpPr>
                <p:spPr>
                  <a:xfrm>
                    <a:off x="9428744" y="287520"/>
                    <a:ext cx="1265283" cy="1265283"/>
                  </a:xfrm>
                  <a:prstGeom prst="pie">
                    <a:avLst>
                      <a:gd name="adj1" fmla="val 18681185"/>
                      <a:gd name="adj2" fmla="val 16200000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B7F90245-9036-4C2A-AAA1-376ED10C5AA2}"/>
                      </a:ext>
                    </a:extLst>
                  </p:cNvPr>
                  <p:cNvSpPr/>
                  <p:nvPr/>
                </p:nvSpPr>
                <p:spPr>
                  <a:xfrm>
                    <a:off x="9565640" y="424416"/>
                    <a:ext cx="991490" cy="99149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165100" dist="88900" dir="2700000" sx="96000" sy="96000" algn="tl" rotWithShape="0">
                      <a:prstClr val="black">
                        <a:alpha val="17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82D90143-051F-4E4D-9C06-077D6B6C2E7D}"/>
                    </a:ext>
                  </a:extLst>
                </p:cNvPr>
                <p:cNvSpPr/>
                <p:nvPr/>
              </p:nvSpPr>
              <p:spPr>
                <a:xfrm flipH="1">
                  <a:off x="1367163" y="3206345"/>
                  <a:ext cx="665792" cy="357662"/>
                </a:xfrm>
                <a:prstGeom prst="rect">
                  <a:avLst/>
                </a:prstGeom>
              </p:spPr>
              <p:txBody>
                <a:bodyPr wrap="square" anchor="b">
                  <a:sp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sz="1600" b="1" dirty="0">
                      <a:solidFill>
                        <a:schemeClr val="accent1">
                          <a:lumMod val="75000"/>
                        </a:schemeClr>
                      </a:solidFill>
                      <a:latin typeface="Lato" panose="020F0502020204030203" pitchFamily="34" charset="0"/>
                      <a:cs typeface="Calibri"/>
                    </a:rPr>
                    <a:t>90</a:t>
                  </a:r>
                  <a:r>
                    <a:rPr lang="en-US" sz="1100" b="1" dirty="0">
                      <a:solidFill>
                        <a:schemeClr val="accent1">
                          <a:lumMod val="75000"/>
                        </a:schemeClr>
                      </a:solidFill>
                      <a:latin typeface="Lato" panose="020F0502020204030203" pitchFamily="34" charset="0"/>
                      <a:cs typeface="Calibri"/>
                    </a:rPr>
                    <a:t>%</a:t>
                  </a:r>
                  <a:endParaRPr lang="en-US" sz="1600" b="1" dirty="0">
                    <a:solidFill>
                      <a:schemeClr val="accent1">
                        <a:lumMod val="75000"/>
                      </a:schemeClr>
                    </a:solidFill>
                    <a:latin typeface="Lato" panose="020F0502020204030203" pitchFamily="34" charset="0"/>
                    <a:cs typeface="Calibri"/>
                  </a:endParaRPr>
                </a:p>
              </p:txBody>
            </p:sp>
          </p:grp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8BE281ED-97B9-4A1D-8BED-AD480E33AD2C}"/>
                  </a:ext>
                </a:extLst>
              </p:cNvPr>
              <p:cNvSpPr/>
              <p:nvPr/>
            </p:nvSpPr>
            <p:spPr>
              <a:xfrm flipH="1">
                <a:off x="1204303" y="3984605"/>
                <a:ext cx="757719" cy="2909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4000"/>
                  </a:lnSpc>
                  <a:defRPr/>
                </a:pPr>
                <a:r>
                  <a:rPr lang="en-US" sz="1200" dirty="0">
                    <a:solidFill>
                      <a:schemeClr val="bg1"/>
                    </a:solidFill>
                    <a:cs typeface="Calibri" panose="020F0502020204030204" pitchFamily="34" charset="0"/>
                  </a:rPr>
                  <a:t>Internal</a:t>
                </a:r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9A41E0C0-5F46-4505-8056-774A4CBB39EA}"/>
                </a:ext>
              </a:extLst>
            </p:cNvPr>
            <p:cNvGrpSpPr/>
            <p:nvPr/>
          </p:nvGrpSpPr>
          <p:grpSpPr>
            <a:xfrm>
              <a:off x="2224585" y="3202549"/>
              <a:ext cx="757719" cy="930624"/>
              <a:chOff x="2224585" y="3146583"/>
              <a:chExt cx="757719" cy="930624"/>
            </a:xfrm>
          </p:grpSpPr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8B457C91-710F-4AD8-9B36-8459100A4D78}"/>
                  </a:ext>
                </a:extLst>
              </p:cNvPr>
              <p:cNvGrpSpPr/>
              <p:nvPr/>
            </p:nvGrpSpPr>
            <p:grpSpPr>
              <a:xfrm>
                <a:off x="2270547" y="3146583"/>
                <a:ext cx="665794" cy="665794"/>
                <a:chOff x="1275236" y="2960353"/>
                <a:chExt cx="849647" cy="849647"/>
              </a:xfrm>
            </p:grpSpPr>
            <p:grpSp>
              <p:nvGrpSpPr>
                <p:cNvPr id="109" name="Group 108">
                  <a:extLst>
                    <a:ext uri="{FF2B5EF4-FFF2-40B4-BE49-F238E27FC236}">
                      <a16:creationId xmlns:a16="http://schemas.microsoft.com/office/drawing/2014/main" id="{BE311B71-88A1-4980-8BE3-20AB8C1F607D}"/>
                    </a:ext>
                  </a:extLst>
                </p:cNvPr>
                <p:cNvGrpSpPr/>
                <p:nvPr/>
              </p:nvGrpSpPr>
              <p:grpSpPr>
                <a:xfrm>
                  <a:off x="1275236" y="2960353"/>
                  <a:ext cx="849647" cy="849647"/>
                  <a:chOff x="9428744" y="287520"/>
                  <a:chExt cx="1265283" cy="1265283"/>
                </a:xfrm>
              </p:grpSpPr>
              <p:sp>
                <p:nvSpPr>
                  <p:cNvPr id="111" name="Partial Circle 110">
                    <a:extLst>
                      <a:ext uri="{FF2B5EF4-FFF2-40B4-BE49-F238E27FC236}">
                        <a16:creationId xmlns:a16="http://schemas.microsoft.com/office/drawing/2014/main" id="{A6721A20-DA31-492D-88D1-A889C290D558}"/>
                      </a:ext>
                    </a:extLst>
                  </p:cNvPr>
                  <p:cNvSpPr/>
                  <p:nvPr/>
                </p:nvSpPr>
                <p:spPr>
                  <a:xfrm>
                    <a:off x="9428744" y="287520"/>
                    <a:ext cx="1265283" cy="1265283"/>
                  </a:xfrm>
                  <a:prstGeom prst="pie">
                    <a:avLst>
                      <a:gd name="adj1" fmla="val 1991341"/>
                      <a:gd name="adj2" fmla="val 16200000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2" name="Oval 111">
                    <a:extLst>
                      <a:ext uri="{FF2B5EF4-FFF2-40B4-BE49-F238E27FC236}">
                        <a16:creationId xmlns:a16="http://schemas.microsoft.com/office/drawing/2014/main" id="{9D0A1492-1639-4638-919F-A16055E0277E}"/>
                      </a:ext>
                    </a:extLst>
                  </p:cNvPr>
                  <p:cNvSpPr/>
                  <p:nvPr/>
                </p:nvSpPr>
                <p:spPr>
                  <a:xfrm>
                    <a:off x="9565640" y="424416"/>
                    <a:ext cx="991490" cy="99149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165100" dist="88900" dir="2700000" sx="96000" sy="96000" algn="tl" rotWithShape="0">
                      <a:prstClr val="black">
                        <a:alpha val="17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EE55DD6B-6B5F-430A-8805-AE2D536DE57E}"/>
                    </a:ext>
                  </a:extLst>
                </p:cNvPr>
                <p:cNvSpPr/>
                <p:nvPr/>
              </p:nvSpPr>
              <p:spPr>
                <a:xfrm flipH="1">
                  <a:off x="1367163" y="3192269"/>
                  <a:ext cx="665792" cy="371737"/>
                </a:xfrm>
                <a:prstGeom prst="rect">
                  <a:avLst/>
                </a:prstGeom>
              </p:spPr>
              <p:txBody>
                <a:bodyPr wrap="square" anchor="b">
                  <a:sp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sz="1200" b="1" dirty="0">
                      <a:solidFill>
                        <a:schemeClr val="accent1">
                          <a:lumMod val="75000"/>
                        </a:schemeClr>
                      </a:solidFill>
                      <a:latin typeface="Lato" panose="020F0502020204030203" pitchFamily="34" charset="0"/>
                      <a:cs typeface="Calibri"/>
                    </a:rPr>
                    <a:t>78</a:t>
                  </a:r>
                  <a:r>
                    <a:rPr lang="en-US" sz="800" b="1" dirty="0">
                      <a:solidFill>
                        <a:schemeClr val="accent1">
                          <a:lumMod val="75000"/>
                        </a:schemeClr>
                      </a:solidFill>
                      <a:latin typeface="Lato" panose="020F0502020204030203" pitchFamily="34" charset="0"/>
                      <a:cs typeface="Calibri"/>
                    </a:rPr>
                    <a:t>%</a:t>
                  </a:r>
                  <a:endParaRPr lang="en-US" sz="1200" b="1" dirty="0">
                    <a:solidFill>
                      <a:schemeClr val="accent1">
                        <a:lumMod val="75000"/>
                      </a:schemeClr>
                    </a:solidFill>
                    <a:latin typeface="Lato" panose="020F0502020204030203" pitchFamily="34" charset="0"/>
                    <a:cs typeface="Calibri"/>
                  </a:endParaRPr>
                </a:p>
              </p:txBody>
            </p:sp>
          </p:grp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C03BAAEA-4BB4-4BF0-AB7F-8D5FE22C9C2A}"/>
                  </a:ext>
                </a:extLst>
              </p:cNvPr>
              <p:cNvSpPr/>
              <p:nvPr/>
            </p:nvSpPr>
            <p:spPr>
              <a:xfrm flipH="1">
                <a:off x="2224585" y="3786294"/>
                <a:ext cx="757719" cy="2909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4000"/>
                  </a:lnSpc>
                  <a:defRPr/>
                </a:pPr>
                <a:r>
                  <a:rPr lang="en-US" sz="1200" dirty="0">
                    <a:solidFill>
                      <a:schemeClr val="bg1"/>
                    </a:solidFill>
                    <a:cs typeface="Calibri" panose="020F0502020204030204" pitchFamily="34" charset="0"/>
                  </a:rPr>
                  <a:t>External</a:t>
                </a:r>
              </a:p>
            </p:txBody>
          </p:sp>
        </p:grp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4597894-07F1-428F-A999-7B054BB82EC1}"/>
                </a:ext>
              </a:extLst>
            </p:cNvPr>
            <p:cNvSpPr/>
            <p:nvPr/>
          </p:nvSpPr>
          <p:spPr>
            <a:xfrm flipH="1">
              <a:off x="1207443" y="4911998"/>
              <a:ext cx="1464875" cy="32444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Lato" panose="020F0502020204030203" pitchFamily="34" charset="0"/>
                  <a:ea typeface="Roboto Condensed" panose="02000000000000000000" pitchFamily="2" charset="0"/>
                  <a:cs typeface="Calibri"/>
                </a:rPr>
                <a:t>MOF</a:t>
              </a:r>
              <a:endParaRPr lang="en-US" sz="1400" dirty="0">
                <a:solidFill>
                  <a:schemeClr val="bg1"/>
                </a:solidFill>
                <a:latin typeface="Lato" panose="020F0502020204030203" pitchFamily="34" charset="0"/>
                <a:ea typeface="Roboto Condensed" panose="02000000000000000000" pitchFamily="2" charset="0"/>
                <a:cs typeface="Calibri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C2A7D84-71DA-4A73-A183-220F81500580}"/>
                </a:ext>
              </a:extLst>
            </p:cNvPr>
            <p:cNvSpPr/>
            <p:nvPr/>
          </p:nvSpPr>
          <p:spPr>
            <a:xfrm flipH="1">
              <a:off x="1207444" y="5210669"/>
              <a:ext cx="1464876" cy="2909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4000"/>
                </a:lnSpc>
                <a:defRPr/>
              </a:pPr>
              <a:r>
                <a:rPr lang="en-US" sz="1200" dirty="0">
                  <a:solidFill>
                    <a:schemeClr val="bg1"/>
                  </a:solidFill>
                  <a:cs typeface="Calibri" panose="020F0502020204030204" pitchFamily="34" charset="0"/>
                </a:rPr>
                <a:t>Meta Object Facility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E952325E-8A93-45A4-B53A-0C7829178E30}"/>
              </a:ext>
            </a:extLst>
          </p:cNvPr>
          <p:cNvGrpSpPr/>
          <p:nvPr/>
        </p:nvGrpSpPr>
        <p:grpSpPr>
          <a:xfrm>
            <a:off x="3851111" y="1888536"/>
            <a:ext cx="1785791" cy="3823552"/>
            <a:chOff x="1196513" y="1888536"/>
            <a:chExt cx="1785791" cy="3823552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05F4DA3A-7D4B-4753-8A5C-1D91881EBC48}"/>
                </a:ext>
              </a:extLst>
            </p:cNvPr>
            <p:cNvSpPr/>
            <p:nvPr/>
          </p:nvSpPr>
          <p:spPr>
            <a:xfrm flipH="1">
              <a:off x="1196513" y="1888536"/>
              <a:ext cx="1270681" cy="65312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bg1"/>
                  </a:solidFill>
                  <a:latin typeface="Lato" panose="020F0502020204030203" pitchFamily="34" charset="0"/>
                  <a:cs typeface="Calibri"/>
                </a:rPr>
                <a:t>M2: Metamodel</a:t>
              </a: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94026F47-818F-4A9C-90AD-6269FF14376B}"/>
                </a:ext>
              </a:extLst>
            </p:cNvPr>
            <p:cNvGrpSpPr/>
            <p:nvPr/>
          </p:nvGrpSpPr>
          <p:grpSpPr>
            <a:xfrm>
              <a:off x="1220916" y="3060204"/>
              <a:ext cx="849647" cy="1215314"/>
              <a:chOff x="1158339" y="3060204"/>
              <a:chExt cx="849647" cy="1215314"/>
            </a:xfrm>
          </p:grpSpPr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96515F5E-8D34-431F-BB75-C5E435AE0E53}"/>
                  </a:ext>
                </a:extLst>
              </p:cNvPr>
              <p:cNvGrpSpPr/>
              <p:nvPr/>
            </p:nvGrpSpPr>
            <p:grpSpPr>
              <a:xfrm>
                <a:off x="1158339" y="3060204"/>
                <a:ext cx="849647" cy="849647"/>
                <a:chOff x="1275236" y="2960353"/>
                <a:chExt cx="849647" cy="849647"/>
              </a:xfrm>
            </p:grpSpPr>
            <p:grpSp>
              <p:nvGrpSpPr>
                <p:cNvPr id="139" name="Group 138">
                  <a:extLst>
                    <a:ext uri="{FF2B5EF4-FFF2-40B4-BE49-F238E27FC236}">
                      <a16:creationId xmlns:a16="http://schemas.microsoft.com/office/drawing/2014/main" id="{877FB081-6E4D-4C28-913D-461EBCA7B671}"/>
                    </a:ext>
                  </a:extLst>
                </p:cNvPr>
                <p:cNvGrpSpPr/>
                <p:nvPr/>
              </p:nvGrpSpPr>
              <p:grpSpPr>
                <a:xfrm>
                  <a:off x="1275236" y="2960353"/>
                  <a:ext cx="849647" cy="849647"/>
                  <a:chOff x="9428744" y="287520"/>
                  <a:chExt cx="1265283" cy="1265283"/>
                </a:xfrm>
              </p:grpSpPr>
              <p:sp>
                <p:nvSpPr>
                  <p:cNvPr id="141" name="Partial Circle 140">
                    <a:extLst>
                      <a:ext uri="{FF2B5EF4-FFF2-40B4-BE49-F238E27FC236}">
                        <a16:creationId xmlns:a16="http://schemas.microsoft.com/office/drawing/2014/main" id="{80AD9250-EF6D-4CD5-B1C7-932F8EA6409E}"/>
                      </a:ext>
                    </a:extLst>
                  </p:cNvPr>
                  <p:cNvSpPr/>
                  <p:nvPr/>
                </p:nvSpPr>
                <p:spPr>
                  <a:xfrm>
                    <a:off x="9428744" y="287520"/>
                    <a:ext cx="1265283" cy="1265283"/>
                  </a:xfrm>
                  <a:prstGeom prst="pie">
                    <a:avLst>
                      <a:gd name="adj1" fmla="val 18681185"/>
                      <a:gd name="adj2" fmla="val 16200000"/>
                    </a:avLst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2" name="Oval 141">
                    <a:extLst>
                      <a:ext uri="{FF2B5EF4-FFF2-40B4-BE49-F238E27FC236}">
                        <a16:creationId xmlns:a16="http://schemas.microsoft.com/office/drawing/2014/main" id="{4B34E585-27B2-4125-A5D1-EB0435219FD5}"/>
                      </a:ext>
                    </a:extLst>
                  </p:cNvPr>
                  <p:cNvSpPr/>
                  <p:nvPr/>
                </p:nvSpPr>
                <p:spPr>
                  <a:xfrm>
                    <a:off x="9565640" y="424416"/>
                    <a:ext cx="991490" cy="99149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165100" dist="88900" dir="2700000" sx="96000" sy="96000" algn="tl" rotWithShape="0">
                      <a:prstClr val="black">
                        <a:alpha val="17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7C6C168F-6EC7-426D-901A-06B1CC548E29}"/>
                    </a:ext>
                  </a:extLst>
                </p:cNvPr>
                <p:cNvSpPr/>
                <p:nvPr/>
              </p:nvSpPr>
              <p:spPr>
                <a:xfrm flipH="1">
                  <a:off x="1367163" y="3206345"/>
                  <a:ext cx="665792" cy="357662"/>
                </a:xfrm>
                <a:prstGeom prst="rect">
                  <a:avLst/>
                </a:prstGeom>
              </p:spPr>
              <p:txBody>
                <a:bodyPr wrap="square" anchor="b">
                  <a:sp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sz="1600" b="1" dirty="0">
                      <a:solidFill>
                        <a:schemeClr val="accent2">
                          <a:lumMod val="75000"/>
                        </a:schemeClr>
                      </a:solidFill>
                      <a:latin typeface="Lato" panose="020F0502020204030203" pitchFamily="34" charset="0"/>
                      <a:cs typeface="Calibri"/>
                    </a:rPr>
                    <a:t>90</a:t>
                  </a:r>
                  <a:r>
                    <a:rPr lang="en-US" sz="1100" b="1" dirty="0">
                      <a:solidFill>
                        <a:schemeClr val="accent2">
                          <a:lumMod val="75000"/>
                        </a:schemeClr>
                      </a:solidFill>
                      <a:latin typeface="Lato" panose="020F0502020204030203" pitchFamily="34" charset="0"/>
                      <a:cs typeface="Calibri"/>
                    </a:rPr>
                    <a:t>%</a:t>
                  </a:r>
                  <a:endParaRPr lang="en-US" sz="1600" b="1" dirty="0">
                    <a:solidFill>
                      <a:schemeClr val="accent2">
                        <a:lumMod val="75000"/>
                      </a:schemeClr>
                    </a:solidFill>
                    <a:latin typeface="Lato" panose="020F0502020204030203" pitchFamily="34" charset="0"/>
                    <a:cs typeface="Calibri"/>
                  </a:endParaRPr>
                </a:p>
              </p:txBody>
            </p:sp>
          </p:grp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09FC90BF-AA96-47CB-A0F6-BEE8431EB4C3}"/>
                  </a:ext>
                </a:extLst>
              </p:cNvPr>
              <p:cNvSpPr/>
              <p:nvPr/>
            </p:nvSpPr>
            <p:spPr>
              <a:xfrm flipH="1">
                <a:off x="1204303" y="3984605"/>
                <a:ext cx="757719" cy="2909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4000"/>
                  </a:lnSpc>
                  <a:defRPr/>
                </a:pPr>
                <a:r>
                  <a:rPr lang="en-US" sz="1200" dirty="0">
                    <a:solidFill>
                      <a:schemeClr val="bg1"/>
                    </a:solidFill>
                    <a:cs typeface="Calibri" panose="020F0502020204030204" pitchFamily="34" charset="0"/>
                  </a:rPr>
                  <a:t>Internal</a:t>
                </a:r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023EBAFD-1434-4D09-9246-341D37169E6D}"/>
                </a:ext>
              </a:extLst>
            </p:cNvPr>
            <p:cNvGrpSpPr/>
            <p:nvPr/>
          </p:nvGrpSpPr>
          <p:grpSpPr>
            <a:xfrm>
              <a:off x="2224585" y="3202549"/>
              <a:ext cx="757719" cy="930624"/>
              <a:chOff x="2224585" y="3146583"/>
              <a:chExt cx="757719" cy="930624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0A0273CA-F9CF-4C71-98ED-B84C67C08C26}"/>
                  </a:ext>
                </a:extLst>
              </p:cNvPr>
              <p:cNvGrpSpPr/>
              <p:nvPr/>
            </p:nvGrpSpPr>
            <p:grpSpPr>
              <a:xfrm>
                <a:off x="2270547" y="3146583"/>
                <a:ext cx="665794" cy="665794"/>
                <a:chOff x="1275236" y="2960353"/>
                <a:chExt cx="849647" cy="849647"/>
              </a:xfrm>
            </p:grpSpPr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D62FC070-DB9A-4D6D-9EB7-643C1BB4772D}"/>
                    </a:ext>
                  </a:extLst>
                </p:cNvPr>
                <p:cNvGrpSpPr/>
                <p:nvPr/>
              </p:nvGrpSpPr>
              <p:grpSpPr>
                <a:xfrm>
                  <a:off x="1275236" y="2960353"/>
                  <a:ext cx="849647" cy="849647"/>
                  <a:chOff x="9428744" y="287520"/>
                  <a:chExt cx="1265283" cy="1265283"/>
                </a:xfrm>
              </p:grpSpPr>
              <p:sp>
                <p:nvSpPr>
                  <p:cNvPr id="135" name="Partial Circle 134">
                    <a:extLst>
                      <a:ext uri="{FF2B5EF4-FFF2-40B4-BE49-F238E27FC236}">
                        <a16:creationId xmlns:a16="http://schemas.microsoft.com/office/drawing/2014/main" id="{1FC374D2-42DD-49D0-83C6-D4AE55A7043C}"/>
                      </a:ext>
                    </a:extLst>
                  </p:cNvPr>
                  <p:cNvSpPr/>
                  <p:nvPr/>
                </p:nvSpPr>
                <p:spPr>
                  <a:xfrm>
                    <a:off x="9428744" y="287520"/>
                    <a:ext cx="1265283" cy="1265283"/>
                  </a:xfrm>
                  <a:prstGeom prst="pie">
                    <a:avLst>
                      <a:gd name="adj1" fmla="val 1991341"/>
                      <a:gd name="adj2" fmla="val 16200000"/>
                    </a:avLst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6" name="Oval 135">
                    <a:extLst>
                      <a:ext uri="{FF2B5EF4-FFF2-40B4-BE49-F238E27FC236}">
                        <a16:creationId xmlns:a16="http://schemas.microsoft.com/office/drawing/2014/main" id="{8C6A57C2-49F6-4EBB-ADA1-F9DA6F72735D}"/>
                      </a:ext>
                    </a:extLst>
                  </p:cNvPr>
                  <p:cNvSpPr/>
                  <p:nvPr/>
                </p:nvSpPr>
                <p:spPr>
                  <a:xfrm>
                    <a:off x="9565640" y="424416"/>
                    <a:ext cx="991490" cy="99149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165100" dist="88900" dir="2700000" sx="96000" sy="96000" algn="tl" rotWithShape="0">
                      <a:prstClr val="black">
                        <a:alpha val="17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5CD23799-804D-48AC-91B4-28E5401A2692}"/>
                    </a:ext>
                  </a:extLst>
                </p:cNvPr>
                <p:cNvSpPr/>
                <p:nvPr/>
              </p:nvSpPr>
              <p:spPr>
                <a:xfrm flipH="1">
                  <a:off x="1367163" y="3192269"/>
                  <a:ext cx="665792" cy="371737"/>
                </a:xfrm>
                <a:prstGeom prst="rect">
                  <a:avLst/>
                </a:prstGeom>
              </p:spPr>
              <p:txBody>
                <a:bodyPr wrap="square" anchor="b">
                  <a:sp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sz="1200" b="1" dirty="0">
                      <a:solidFill>
                        <a:schemeClr val="accent2">
                          <a:lumMod val="75000"/>
                        </a:schemeClr>
                      </a:solidFill>
                      <a:latin typeface="Lato" panose="020F0502020204030203" pitchFamily="34" charset="0"/>
                      <a:cs typeface="Calibri"/>
                    </a:rPr>
                    <a:t>78</a:t>
                  </a:r>
                  <a:r>
                    <a:rPr lang="en-US" sz="800" b="1" dirty="0">
                      <a:solidFill>
                        <a:schemeClr val="accent2">
                          <a:lumMod val="75000"/>
                        </a:schemeClr>
                      </a:solidFill>
                      <a:latin typeface="Lato" panose="020F0502020204030203" pitchFamily="34" charset="0"/>
                      <a:cs typeface="Calibri"/>
                    </a:rPr>
                    <a:t>%</a:t>
                  </a:r>
                  <a:endParaRPr lang="en-US" sz="1200" b="1" dirty="0">
                    <a:solidFill>
                      <a:schemeClr val="accent2">
                        <a:lumMod val="75000"/>
                      </a:schemeClr>
                    </a:solidFill>
                    <a:latin typeface="Lato" panose="020F0502020204030203" pitchFamily="34" charset="0"/>
                    <a:cs typeface="Calibri"/>
                  </a:endParaRPr>
                </a:p>
              </p:txBody>
            </p:sp>
          </p:grp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43E18ECA-B05D-47D5-AA26-6ACA13695641}"/>
                  </a:ext>
                </a:extLst>
              </p:cNvPr>
              <p:cNvSpPr/>
              <p:nvPr/>
            </p:nvSpPr>
            <p:spPr>
              <a:xfrm flipH="1">
                <a:off x="2224585" y="3786294"/>
                <a:ext cx="757719" cy="2909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4000"/>
                  </a:lnSpc>
                  <a:defRPr/>
                </a:pPr>
                <a:r>
                  <a:rPr lang="en-US" sz="1200" dirty="0">
                    <a:solidFill>
                      <a:schemeClr val="bg1"/>
                    </a:solidFill>
                    <a:cs typeface="Calibri" panose="020F0502020204030204" pitchFamily="34" charset="0"/>
                  </a:rPr>
                  <a:t>External</a:t>
                </a:r>
              </a:p>
            </p:txBody>
          </p:sp>
        </p:grp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F4E591F-7BA2-41FD-9648-49C18B700ABC}"/>
                </a:ext>
              </a:extLst>
            </p:cNvPr>
            <p:cNvSpPr/>
            <p:nvPr/>
          </p:nvSpPr>
          <p:spPr>
            <a:xfrm flipH="1">
              <a:off x="1207443" y="4911998"/>
              <a:ext cx="1464875" cy="32444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Lato" panose="020F0502020204030203" pitchFamily="34" charset="0"/>
                  <a:ea typeface="Roboto Condensed" panose="02000000000000000000" pitchFamily="2" charset="0"/>
                  <a:cs typeface="Calibri"/>
                </a:rPr>
                <a:t>CWM, UML</a:t>
              </a:r>
              <a:endParaRPr lang="en-US" sz="1400" dirty="0">
                <a:solidFill>
                  <a:schemeClr val="bg1"/>
                </a:solidFill>
                <a:latin typeface="Lato" panose="020F0502020204030203" pitchFamily="34" charset="0"/>
                <a:ea typeface="Roboto Condensed" panose="02000000000000000000" pitchFamily="2" charset="0"/>
                <a:cs typeface="Calibri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D7DCD9ED-3FBF-486D-89A1-88BEC36B9F0F}"/>
                </a:ext>
              </a:extLst>
            </p:cNvPr>
            <p:cNvSpPr/>
            <p:nvPr/>
          </p:nvSpPr>
          <p:spPr>
            <a:xfrm flipH="1">
              <a:off x="1207444" y="5210669"/>
              <a:ext cx="1464876" cy="5014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4000"/>
                </a:lnSpc>
                <a:defRPr/>
              </a:pPr>
              <a:r>
                <a:rPr lang="en-US" sz="1200" dirty="0">
                  <a:solidFill>
                    <a:schemeClr val="bg1"/>
                  </a:solidFill>
                  <a:cs typeface="Calibri" panose="020F0502020204030204" pitchFamily="34" charset="0"/>
                </a:rPr>
                <a:t>Class, Interface, Attribute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BEFE4F36-1BE0-4152-89D8-B25E61927CB0}"/>
              </a:ext>
            </a:extLst>
          </p:cNvPr>
          <p:cNvGrpSpPr/>
          <p:nvPr/>
        </p:nvGrpSpPr>
        <p:grpSpPr>
          <a:xfrm>
            <a:off x="6505709" y="2184002"/>
            <a:ext cx="1785791" cy="3528086"/>
            <a:chOff x="1196513" y="2184002"/>
            <a:chExt cx="1785791" cy="3528086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1B2FAFF1-9247-4CD5-8F51-41C02BB99D69}"/>
                </a:ext>
              </a:extLst>
            </p:cNvPr>
            <p:cNvSpPr/>
            <p:nvPr/>
          </p:nvSpPr>
          <p:spPr>
            <a:xfrm flipH="1">
              <a:off x="1196513" y="2184002"/>
              <a:ext cx="1270681" cy="357662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bg1"/>
                  </a:solidFill>
                  <a:latin typeface="Lato" panose="020F0502020204030203" pitchFamily="34" charset="0"/>
                  <a:cs typeface="Calibri"/>
                </a:rPr>
                <a:t>M1: Model</a:t>
              </a:r>
            </a:p>
          </p:txBody>
        </p: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FC27E463-9367-43D6-805A-4218E6EB302C}"/>
                </a:ext>
              </a:extLst>
            </p:cNvPr>
            <p:cNvGrpSpPr/>
            <p:nvPr/>
          </p:nvGrpSpPr>
          <p:grpSpPr>
            <a:xfrm>
              <a:off x="1220916" y="3060204"/>
              <a:ext cx="849647" cy="1215314"/>
              <a:chOff x="1158339" y="3060204"/>
              <a:chExt cx="849647" cy="1215314"/>
            </a:xfrm>
          </p:grpSpPr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3FA60964-5162-4362-9165-2825695DA083}"/>
                  </a:ext>
                </a:extLst>
              </p:cNvPr>
              <p:cNvGrpSpPr/>
              <p:nvPr/>
            </p:nvGrpSpPr>
            <p:grpSpPr>
              <a:xfrm>
                <a:off x="1158339" y="3060204"/>
                <a:ext cx="849647" cy="849647"/>
                <a:chOff x="1275236" y="2960353"/>
                <a:chExt cx="849647" cy="849647"/>
              </a:xfrm>
            </p:grpSpPr>
            <p:grpSp>
              <p:nvGrpSpPr>
                <p:cNvPr id="180" name="Group 179">
                  <a:extLst>
                    <a:ext uri="{FF2B5EF4-FFF2-40B4-BE49-F238E27FC236}">
                      <a16:creationId xmlns:a16="http://schemas.microsoft.com/office/drawing/2014/main" id="{904472A7-767F-4C97-98B8-C428F4D8A82B}"/>
                    </a:ext>
                  </a:extLst>
                </p:cNvPr>
                <p:cNvGrpSpPr/>
                <p:nvPr/>
              </p:nvGrpSpPr>
              <p:grpSpPr>
                <a:xfrm>
                  <a:off x="1275236" y="2960353"/>
                  <a:ext cx="849647" cy="849647"/>
                  <a:chOff x="9428744" y="287520"/>
                  <a:chExt cx="1265283" cy="1265283"/>
                </a:xfrm>
              </p:grpSpPr>
              <p:sp>
                <p:nvSpPr>
                  <p:cNvPr id="182" name="Partial Circle 181">
                    <a:extLst>
                      <a:ext uri="{FF2B5EF4-FFF2-40B4-BE49-F238E27FC236}">
                        <a16:creationId xmlns:a16="http://schemas.microsoft.com/office/drawing/2014/main" id="{5EB91796-1139-4009-AAD7-DD01CAD48DB5}"/>
                      </a:ext>
                    </a:extLst>
                  </p:cNvPr>
                  <p:cNvSpPr/>
                  <p:nvPr/>
                </p:nvSpPr>
                <p:spPr>
                  <a:xfrm>
                    <a:off x="9428744" y="287520"/>
                    <a:ext cx="1265283" cy="1265283"/>
                  </a:xfrm>
                  <a:prstGeom prst="pie">
                    <a:avLst>
                      <a:gd name="adj1" fmla="val 18681185"/>
                      <a:gd name="adj2" fmla="val 16200000"/>
                    </a:avLst>
                  </a:prstGeom>
                  <a:solidFill>
                    <a:schemeClr val="accent3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3" name="Oval 182">
                    <a:extLst>
                      <a:ext uri="{FF2B5EF4-FFF2-40B4-BE49-F238E27FC236}">
                        <a16:creationId xmlns:a16="http://schemas.microsoft.com/office/drawing/2014/main" id="{C1D4D8C7-FA8D-4B1B-87B0-36C6F4E1EBD1}"/>
                      </a:ext>
                    </a:extLst>
                  </p:cNvPr>
                  <p:cNvSpPr/>
                  <p:nvPr/>
                </p:nvSpPr>
                <p:spPr>
                  <a:xfrm>
                    <a:off x="9565640" y="424416"/>
                    <a:ext cx="991490" cy="99149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165100" dist="88900" dir="2700000" sx="96000" sy="96000" algn="tl" rotWithShape="0">
                      <a:prstClr val="black">
                        <a:alpha val="17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2B4F9BF5-6903-41E2-B652-3E4941B3EB65}"/>
                    </a:ext>
                  </a:extLst>
                </p:cNvPr>
                <p:cNvSpPr/>
                <p:nvPr/>
              </p:nvSpPr>
              <p:spPr>
                <a:xfrm flipH="1">
                  <a:off x="1367163" y="3206345"/>
                  <a:ext cx="665792" cy="357662"/>
                </a:xfrm>
                <a:prstGeom prst="rect">
                  <a:avLst/>
                </a:prstGeom>
              </p:spPr>
              <p:txBody>
                <a:bodyPr wrap="square" anchor="b">
                  <a:sp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sz="1600" b="1" dirty="0">
                      <a:solidFill>
                        <a:schemeClr val="accent3">
                          <a:lumMod val="75000"/>
                        </a:schemeClr>
                      </a:solidFill>
                      <a:latin typeface="Lato" panose="020F0502020204030203" pitchFamily="34" charset="0"/>
                      <a:cs typeface="Calibri"/>
                    </a:rPr>
                    <a:t>90</a:t>
                  </a:r>
                  <a:r>
                    <a:rPr lang="en-US" sz="1100" b="1" dirty="0">
                      <a:solidFill>
                        <a:schemeClr val="accent3">
                          <a:lumMod val="75000"/>
                        </a:schemeClr>
                      </a:solidFill>
                      <a:latin typeface="Lato" panose="020F0502020204030203" pitchFamily="34" charset="0"/>
                      <a:cs typeface="Calibri"/>
                    </a:rPr>
                    <a:t>%</a:t>
                  </a:r>
                  <a:endParaRPr lang="en-US" sz="1600" b="1" dirty="0">
                    <a:solidFill>
                      <a:schemeClr val="accent3">
                        <a:lumMod val="75000"/>
                      </a:schemeClr>
                    </a:solidFill>
                    <a:latin typeface="Lato" panose="020F0502020204030203" pitchFamily="34" charset="0"/>
                    <a:cs typeface="Calibri"/>
                  </a:endParaRPr>
                </a:p>
              </p:txBody>
            </p:sp>
          </p:grp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4A050F25-0B52-4C08-A471-44E52853EFCA}"/>
                  </a:ext>
                </a:extLst>
              </p:cNvPr>
              <p:cNvSpPr/>
              <p:nvPr/>
            </p:nvSpPr>
            <p:spPr>
              <a:xfrm flipH="1">
                <a:off x="1204303" y="3984605"/>
                <a:ext cx="757719" cy="2909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4000"/>
                  </a:lnSpc>
                  <a:defRPr/>
                </a:pPr>
                <a:r>
                  <a:rPr lang="en-US" sz="1200" dirty="0">
                    <a:solidFill>
                      <a:schemeClr val="bg1"/>
                    </a:solidFill>
                    <a:cs typeface="Calibri" panose="020F0502020204030204" pitchFamily="34" charset="0"/>
                  </a:rPr>
                  <a:t>Internal</a:t>
                </a: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2E5D9963-ACCF-4AA0-8800-4D5336C4993A}"/>
                </a:ext>
              </a:extLst>
            </p:cNvPr>
            <p:cNvGrpSpPr/>
            <p:nvPr/>
          </p:nvGrpSpPr>
          <p:grpSpPr>
            <a:xfrm>
              <a:off x="2224585" y="3202549"/>
              <a:ext cx="757719" cy="930624"/>
              <a:chOff x="2224585" y="3146583"/>
              <a:chExt cx="757719" cy="930624"/>
            </a:xfrm>
          </p:grpSpPr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E00C4AA0-CB46-47C0-B770-2517010D6B07}"/>
                  </a:ext>
                </a:extLst>
              </p:cNvPr>
              <p:cNvGrpSpPr/>
              <p:nvPr/>
            </p:nvGrpSpPr>
            <p:grpSpPr>
              <a:xfrm>
                <a:off x="2270547" y="3146583"/>
                <a:ext cx="665794" cy="665794"/>
                <a:chOff x="1275236" y="2960353"/>
                <a:chExt cx="849647" cy="849647"/>
              </a:xfrm>
            </p:grpSpPr>
            <p:grpSp>
              <p:nvGrpSpPr>
                <p:cNvPr id="174" name="Group 173">
                  <a:extLst>
                    <a:ext uri="{FF2B5EF4-FFF2-40B4-BE49-F238E27FC236}">
                      <a16:creationId xmlns:a16="http://schemas.microsoft.com/office/drawing/2014/main" id="{280A1897-81B6-46E4-8E92-C785FE1C1B64}"/>
                    </a:ext>
                  </a:extLst>
                </p:cNvPr>
                <p:cNvGrpSpPr/>
                <p:nvPr/>
              </p:nvGrpSpPr>
              <p:grpSpPr>
                <a:xfrm>
                  <a:off x="1275236" y="2960353"/>
                  <a:ext cx="849647" cy="849647"/>
                  <a:chOff x="9428744" y="287520"/>
                  <a:chExt cx="1265283" cy="1265283"/>
                </a:xfrm>
              </p:grpSpPr>
              <p:sp>
                <p:nvSpPr>
                  <p:cNvPr id="176" name="Partial Circle 175">
                    <a:extLst>
                      <a:ext uri="{FF2B5EF4-FFF2-40B4-BE49-F238E27FC236}">
                        <a16:creationId xmlns:a16="http://schemas.microsoft.com/office/drawing/2014/main" id="{620C2182-DF45-4FD5-BB0B-4E35459C25A2}"/>
                      </a:ext>
                    </a:extLst>
                  </p:cNvPr>
                  <p:cNvSpPr/>
                  <p:nvPr/>
                </p:nvSpPr>
                <p:spPr>
                  <a:xfrm>
                    <a:off x="9428744" y="287520"/>
                    <a:ext cx="1265283" cy="1265283"/>
                  </a:xfrm>
                  <a:prstGeom prst="pie">
                    <a:avLst>
                      <a:gd name="adj1" fmla="val 1991341"/>
                      <a:gd name="adj2" fmla="val 16200000"/>
                    </a:avLst>
                  </a:prstGeom>
                  <a:solidFill>
                    <a:schemeClr val="accent3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34352D20-41EC-4587-A7D4-583022CFB77E}"/>
                      </a:ext>
                    </a:extLst>
                  </p:cNvPr>
                  <p:cNvSpPr/>
                  <p:nvPr/>
                </p:nvSpPr>
                <p:spPr>
                  <a:xfrm>
                    <a:off x="9565640" y="424416"/>
                    <a:ext cx="991490" cy="99149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165100" dist="88900" dir="2700000" sx="96000" sy="96000" algn="tl" rotWithShape="0">
                      <a:prstClr val="black">
                        <a:alpha val="17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F21657FA-C81F-4B8A-A975-7DD96C52CFB1}"/>
                    </a:ext>
                  </a:extLst>
                </p:cNvPr>
                <p:cNvSpPr/>
                <p:nvPr/>
              </p:nvSpPr>
              <p:spPr>
                <a:xfrm flipH="1">
                  <a:off x="1367163" y="3192269"/>
                  <a:ext cx="665792" cy="371737"/>
                </a:xfrm>
                <a:prstGeom prst="rect">
                  <a:avLst/>
                </a:prstGeom>
              </p:spPr>
              <p:txBody>
                <a:bodyPr wrap="square" anchor="b">
                  <a:sp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sz="1200" b="1" dirty="0">
                      <a:solidFill>
                        <a:schemeClr val="accent3">
                          <a:lumMod val="75000"/>
                        </a:schemeClr>
                      </a:solidFill>
                      <a:latin typeface="Lato" panose="020F0502020204030203" pitchFamily="34" charset="0"/>
                      <a:cs typeface="Calibri"/>
                    </a:rPr>
                    <a:t>78</a:t>
                  </a:r>
                  <a:r>
                    <a:rPr lang="en-US" sz="800" b="1" dirty="0">
                      <a:solidFill>
                        <a:schemeClr val="accent3">
                          <a:lumMod val="75000"/>
                        </a:schemeClr>
                      </a:solidFill>
                      <a:latin typeface="Lato" panose="020F0502020204030203" pitchFamily="34" charset="0"/>
                      <a:cs typeface="Calibri"/>
                    </a:rPr>
                    <a:t>%</a:t>
                  </a:r>
                  <a:endParaRPr lang="en-US" sz="1200" b="1" dirty="0">
                    <a:solidFill>
                      <a:schemeClr val="accent3">
                        <a:lumMod val="75000"/>
                      </a:schemeClr>
                    </a:solidFill>
                    <a:latin typeface="Lato" panose="020F0502020204030203" pitchFamily="34" charset="0"/>
                    <a:cs typeface="Calibri"/>
                  </a:endParaRPr>
                </a:p>
              </p:txBody>
            </p:sp>
          </p:grp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1009B1A9-3113-4D35-A533-C44512404D1D}"/>
                  </a:ext>
                </a:extLst>
              </p:cNvPr>
              <p:cNvSpPr/>
              <p:nvPr/>
            </p:nvSpPr>
            <p:spPr>
              <a:xfrm flipH="1">
                <a:off x="2224585" y="3786294"/>
                <a:ext cx="757719" cy="2909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4000"/>
                  </a:lnSpc>
                  <a:defRPr/>
                </a:pPr>
                <a:r>
                  <a:rPr lang="en-US" sz="1200" dirty="0">
                    <a:solidFill>
                      <a:schemeClr val="bg1"/>
                    </a:solidFill>
                    <a:cs typeface="Calibri" panose="020F0502020204030204" pitchFamily="34" charset="0"/>
                  </a:rPr>
                  <a:t>External</a:t>
                </a:r>
              </a:p>
            </p:txBody>
          </p:sp>
        </p:grp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7972A6D9-BCEC-4ABF-8998-1C3F2F96D0CF}"/>
                </a:ext>
              </a:extLst>
            </p:cNvPr>
            <p:cNvSpPr/>
            <p:nvPr/>
          </p:nvSpPr>
          <p:spPr>
            <a:xfrm flipH="1">
              <a:off x="1207443" y="4911998"/>
              <a:ext cx="1464875" cy="32444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Lato" panose="020F0502020204030203" pitchFamily="34" charset="0"/>
                  <a:ea typeface="Roboto Condensed" panose="02000000000000000000" pitchFamily="2" charset="0"/>
                  <a:cs typeface="Calibri"/>
                </a:rPr>
                <a:t>UML</a:t>
              </a:r>
              <a:endParaRPr lang="en-US" sz="1400" dirty="0">
                <a:solidFill>
                  <a:schemeClr val="bg1"/>
                </a:solidFill>
                <a:latin typeface="Lato" panose="020F0502020204030203" pitchFamily="34" charset="0"/>
                <a:ea typeface="Roboto Condensed" panose="02000000000000000000" pitchFamily="2" charset="0"/>
                <a:cs typeface="Calibri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ED924C10-D76B-48C7-8E6C-D7217BFA8A2E}"/>
                </a:ext>
              </a:extLst>
            </p:cNvPr>
            <p:cNvSpPr/>
            <p:nvPr/>
          </p:nvSpPr>
          <p:spPr>
            <a:xfrm flipH="1">
              <a:off x="1207444" y="5210669"/>
              <a:ext cx="1464876" cy="5014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4000"/>
                </a:lnSpc>
                <a:defRPr/>
              </a:pPr>
              <a:r>
                <a:rPr lang="en-US" sz="1200" dirty="0">
                  <a:solidFill>
                    <a:schemeClr val="bg1"/>
                  </a:solidFill>
                  <a:cs typeface="Calibri" panose="020F0502020204030204" pitchFamily="34" charset="0"/>
                </a:rPr>
                <a:t>Your own UML model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1C8CEB93-3D58-486D-A411-F6F894BE3B79}"/>
              </a:ext>
            </a:extLst>
          </p:cNvPr>
          <p:cNvGrpSpPr/>
          <p:nvPr/>
        </p:nvGrpSpPr>
        <p:grpSpPr>
          <a:xfrm>
            <a:off x="9160306" y="1888536"/>
            <a:ext cx="1785791" cy="3823552"/>
            <a:chOff x="1196513" y="1888536"/>
            <a:chExt cx="1785791" cy="3823552"/>
          </a:xfrm>
        </p:grpSpPr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1ED59CB1-406A-49E0-9FB8-4E8A1E8BBF18}"/>
                </a:ext>
              </a:extLst>
            </p:cNvPr>
            <p:cNvSpPr/>
            <p:nvPr/>
          </p:nvSpPr>
          <p:spPr>
            <a:xfrm flipH="1">
              <a:off x="1196513" y="1888536"/>
              <a:ext cx="1270681" cy="65312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bg1"/>
                  </a:solidFill>
                  <a:latin typeface="Lato" panose="020F0502020204030203" pitchFamily="34" charset="0"/>
                  <a:cs typeface="Calibri"/>
                </a:rPr>
                <a:t>M0: User Objects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7A570495-3A4C-4A70-B64D-6DF3051901F8}"/>
                </a:ext>
              </a:extLst>
            </p:cNvPr>
            <p:cNvGrpSpPr/>
            <p:nvPr/>
          </p:nvGrpSpPr>
          <p:grpSpPr>
            <a:xfrm>
              <a:off x="1220916" y="3060204"/>
              <a:ext cx="849647" cy="1215314"/>
              <a:chOff x="1158339" y="3060204"/>
              <a:chExt cx="849647" cy="1215314"/>
            </a:xfrm>
          </p:grpSpPr>
          <p:grpSp>
            <p:nvGrpSpPr>
              <p:cNvPr id="219" name="Group 218">
                <a:extLst>
                  <a:ext uri="{FF2B5EF4-FFF2-40B4-BE49-F238E27FC236}">
                    <a16:creationId xmlns:a16="http://schemas.microsoft.com/office/drawing/2014/main" id="{13BA2787-04B7-4B26-B61F-90B4EB2BA4B9}"/>
                  </a:ext>
                </a:extLst>
              </p:cNvPr>
              <p:cNvGrpSpPr/>
              <p:nvPr/>
            </p:nvGrpSpPr>
            <p:grpSpPr>
              <a:xfrm>
                <a:off x="1158339" y="3060204"/>
                <a:ext cx="849647" cy="849647"/>
                <a:chOff x="1275236" y="2960353"/>
                <a:chExt cx="849647" cy="849647"/>
              </a:xfrm>
            </p:grpSpPr>
            <p:grpSp>
              <p:nvGrpSpPr>
                <p:cNvPr id="221" name="Group 220">
                  <a:extLst>
                    <a:ext uri="{FF2B5EF4-FFF2-40B4-BE49-F238E27FC236}">
                      <a16:creationId xmlns:a16="http://schemas.microsoft.com/office/drawing/2014/main" id="{CA8F845A-4051-4E33-8926-1A05C2C11258}"/>
                    </a:ext>
                  </a:extLst>
                </p:cNvPr>
                <p:cNvGrpSpPr/>
                <p:nvPr/>
              </p:nvGrpSpPr>
              <p:grpSpPr>
                <a:xfrm>
                  <a:off x="1275236" y="2960353"/>
                  <a:ext cx="849647" cy="849647"/>
                  <a:chOff x="9428744" y="287520"/>
                  <a:chExt cx="1265283" cy="1265283"/>
                </a:xfrm>
              </p:grpSpPr>
              <p:sp>
                <p:nvSpPr>
                  <p:cNvPr id="223" name="Partial Circle 222">
                    <a:extLst>
                      <a:ext uri="{FF2B5EF4-FFF2-40B4-BE49-F238E27FC236}">
                        <a16:creationId xmlns:a16="http://schemas.microsoft.com/office/drawing/2014/main" id="{6089F06B-8093-4A9F-A4DD-DD9E5A5D10AB}"/>
                      </a:ext>
                    </a:extLst>
                  </p:cNvPr>
                  <p:cNvSpPr/>
                  <p:nvPr/>
                </p:nvSpPr>
                <p:spPr>
                  <a:xfrm>
                    <a:off x="9428744" y="287520"/>
                    <a:ext cx="1265283" cy="1265283"/>
                  </a:xfrm>
                  <a:prstGeom prst="pie">
                    <a:avLst>
                      <a:gd name="adj1" fmla="val 18681185"/>
                      <a:gd name="adj2" fmla="val 16200000"/>
                    </a:avLst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4" name="Oval 223">
                    <a:extLst>
                      <a:ext uri="{FF2B5EF4-FFF2-40B4-BE49-F238E27FC236}">
                        <a16:creationId xmlns:a16="http://schemas.microsoft.com/office/drawing/2014/main" id="{55A27FDB-A844-494A-AC75-91C3B003129D}"/>
                      </a:ext>
                    </a:extLst>
                  </p:cNvPr>
                  <p:cNvSpPr/>
                  <p:nvPr/>
                </p:nvSpPr>
                <p:spPr>
                  <a:xfrm>
                    <a:off x="9565640" y="424416"/>
                    <a:ext cx="991490" cy="99149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165100" dist="88900" dir="2700000" sx="96000" sy="96000" algn="tl" rotWithShape="0">
                      <a:prstClr val="black">
                        <a:alpha val="17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DBD5EF3A-B44B-4CBB-A741-C52E02926355}"/>
                    </a:ext>
                  </a:extLst>
                </p:cNvPr>
                <p:cNvSpPr/>
                <p:nvPr/>
              </p:nvSpPr>
              <p:spPr>
                <a:xfrm flipH="1">
                  <a:off x="1367163" y="3206345"/>
                  <a:ext cx="665792" cy="357662"/>
                </a:xfrm>
                <a:prstGeom prst="rect">
                  <a:avLst/>
                </a:prstGeom>
              </p:spPr>
              <p:txBody>
                <a:bodyPr wrap="square" anchor="b">
                  <a:sp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sz="1600" b="1" dirty="0">
                      <a:solidFill>
                        <a:schemeClr val="accent4">
                          <a:lumMod val="75000"/>
                        </a:schemeClr>
                      </a:solidFill>
                      <a:latin typeface="Lato" panose="020F0502020204030203" pitchFamily="34" charset="0"/>
                      <a:cs typeface="Calibri"/>
                    </a:rPr>
                    <a:t>90</a:t>
                  </a:r>
                  <a:r>
                    <a:rPr lang="en-US" sz="1100" b="1" dirty="0">
                      <a:solidFill>
                        <a:schemeClr val="accent4">
                          <a:lumMod val="75000"/>
                        </a:schemeClr>
                      </a:solidFill>
                      <a:latin typeface="Lato" panose="020F0502020204030203" pitchFamily="34" charset="0"/>
                      <a:cs typeface="Calibri"/>
                    </a:rPr>
                    <a:t>%</a:t>
                  </a:r>
                  <a:endParaRPr lang="en-US" sz="1600" b="1" dirty="0">
                    <a:solidFill>
                      <a:schemeClr val="accent4">
                        <a:lumMod val="75000"/>
                      </a:schemeClr>
                    </a:solidFill>
                    <a:latin typeface="Lato" panose="020F0502020204030203" pitchFamily="34" charset="0"/>
                    <a:cs typeface="Calibri"/>
                  </a:endParaRPr>
                </a:p>
              </p:txBody>
            </p:sp>
          </p:grp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4441F251-873F-4349-A693-86982E9F8069}"/>
                  </a:ext>
                </a:extLst>
              </p:cNvPr>
              <p:cNvSpPr/>
              <p:nvPr/>
            </p:nvSpPr>
            <p:spPr>
              <a:xfrm flipH="1">
                <a:off x="1204303" y="3984605"/>
                <a:ext cx="757719" cy="2909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4000"/>
                  </a:lnSpc>
                  <a:defRPr/>
                </a:pPr>
                <a:r>
                  <a:rPr lang="en-US" sz="1200" dirty="0">
                    <a:solidFill>
                      <a:schemeClr val="bg1"/>
                    </a:solidFill>
                    <a:cs typeface="Calibri" panose="020F0502020204030204" pitchFamily="34" charset="0"/>
                  </a:rPr>
                  <a:t>Internal</a:t>
                </a:r>
              </a:p>
            </p:txBody>
          </p:sp>
        </p:grp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43DC1737-CC0A-4614-A26D-64186FED9EC9}"/>
                </a:ext>
              </a:extLst>
            </p:cNvPr>
            <p:cNvGrpSpPr/>
            <p:nvPr/>
          </p:nvGrpSpPr>
          <p:grpSpPr>
            <a:xfrm>
              <a:off x="2224585" y="3202549"/>
              <a:ext cx="757719" cy="930624"/>
              <a:chOff x="2224585" y="3146583"/>
              <a:chExt cx="757719" cy="930624"/>
            </a:xfrm>
          </p:grpSpPr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580255F1-5011-4F8C-BEF9-692195994BF3}"/>
                  </a:ext>
                </a:extLst>
              </p:cNvPr>
              <p:cNvGrpSpPr/>
              <p:nvPr/>
            </p:nvGrpSpPr>
            <p:grpSpPr>
              <a:xfrm>
                <a:off x="2270547" y="3146583"/>
                <a:ext cx="665794" cy="665794"/>
                <a:chOff x="1275236" y="2960353"/>
                <a:chExt cx="849647" cy="849647"/>
              </a:xfrm>
            </p:grpSpPr>
            <p:grpSp>
              <p:nvGrpSpPr>
                <p:cNvPr id="215" name="Group 214">
                  <a:extLst>
                    <a:ext uri="{FF2B5EF4-FFF2-40B4-BE49-F238E27FC236}">
                      <a16:creationId xmlns:a16="http://schemas.microsoft.com/office/drawing/2014/main" id="{C6ABC35A-FBAC-4927-A1F8-8EC37FDA864E}"/>
                    </a:ext>
                  </a:extLst>
                </p:cNvPr>
                <p:cNvGrpSpPr/>
                <p:nvPr/>
              </p:nvGrpSpPr>
              <p:grpSpPr>
                <a:xfrm>
                  <a:off x="1275236" y="2960353"/>
                  <a:ext cx="849647" cy="849647"/>
                  <a:chOff x="9428744" y="287520"/>
                  <a:chExt cx="1265283" cy="1265283"/>
                </a:xfrm>
              </p:grpSpPr>
              <p:sp>
                <p:nvSpPr>
                  <p:cNvPr id="217" name="Partial Circle 216">
                    <a:extLst>
                      <a:ext uri="{FF2B5EF4-FFF2-40B4-BE49-F238E27FC236}">
                        <a16:creationId xmlns:a16="http://schemas.microsoft.com/office/drawing/2014/main" id="{2A2EAB27-3397-49E7-B259-46ECC95A88E2}"/>
                      </a:ext>
                    </a:extLst>
                  </p:cNvPr>
                  <p:cNvSpPr/>
                  <p:nvPr/>
                </p:nvSpPr>
                <p:spPr>
                  <a:xfrm>
                    <a:off x="9428744" y="287520"/>
                    <a:ext cx="1265283" cy="1265283"/>
                  </a:xfrm>
                  <a:prstGeom prst="pie">
                    <a:avLst>
                      <a:gd name="adj1" fmla="val 1991341"/>
                      <a:gd name="adj2" fmla="val 16200000"/>
                    </a:avLst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8" name="Oval 217">
                    <a:extLst>
                      <a:ext uri="{FF2B5EF4-FFF2-40B4-BE49-F238E27FC236}">
                        <a16:creationId xmlns:a16="http://schemas.microsoft.com/office/drawing/2014/main" id="{6565584A-7772-44E1-BF0B-B4929E95DA86}"/>
                      </a:ext>
                    </a:extLst>
                  </p:cNvPr>
                  <p:cNvSpPr/>
                  <p:nvPr/>
                </p:nvSpPr>
                <p:spPr>
                  <a:xfrm>
                    <a:off x="9565640" y="424416"/>
                    <a:ext cx="991490" cy="99149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165100" dist="88900" dir="2700000" sx="96000" sy="96000" algn="tl" rotWithShape="0">
                      <a:prstClr val="black">
                        <a:alpha val="17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5DA41F6C-DCF8-4928-9F87-B07FF6E6B16D}"/>
                    </a:ext>
                  </a:extLst>
                </p:cNvPr>
                <p:cNvSpPr/>
                <p:nvPr/>
              </p:nvSpPr>
              <p:spPr>
                <a:xfrm flipH="1">
                  <a:off x="1367163" y="3192269"/>
                  <a:ext cx="665792" cy="371737"/>
                </a:xfrm>
                <a:prstGeom prst="rect">
                  <a:avLst/>
                </a:prstGeom>
              </p:spPr>
              <p:txBody>
                <a:bodyPr wrap="square" anchor="b">
                  <a:sp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sz="1200" b="1" dirty="0">
                      <a:solidFill>
                        <a:schemeClr val="accent4">
                          <a:lumMod val="75000"/>
                        </a:schemeClr>
                      </a:solidFill>
                      <a:latin typeface="Lato" panose="020F0502020204030203" pitchFamily="34" charset="0"/>
                      <a:cs typeface="Calibri"/>
                    </a:rPr>
                    <a:t>78</a:t>
                  </a:r>
                  <a:r>
                    <a:rPr lang="en-US" sz="800" b="1" dirty="0">
                      <a:solidFill>
                        <a:schemeClr val="accent4">
                          <a:lumMod val="75000"/>
                        </a:schemeClr>
                      </a:solidFill>
                      <a:latin typeface="Lato" panose="020F0502020204030203" pitchFamily="34" charset="0"/>
                      <a:cs typeface="Calibri"/>
                    </a:rPr>
                    <a:t>%</a:t>
                  </a:r>
                  <a:endParaRPr lang="en-US" sz="1200" b="1" dirty="0">
                    <a:solidFill>
                      <a:schemeClr val="accent4">
                        <a:lumMod val="75000"/>
                      </a:schemeClr>
                    </a:solidFill>
                    <a:latin typeface="Lato" panose="020F0502020204030203" pitchFamily="34" charset="0"/>
                    <a:cs typeface="Calibri"/>
                  </a:endParaRPr>
                </a:p>
              </p:txBody>
            </p:sp>
          </p:grp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17719EC1-0811-4D55-AD4D-F0505F949BDE}"/>
                  </a:ext>
                </a:extLst>
              </p:cNvPr>
              <p:cNvSpPr/>
              <p:nvPr/>
            </p:nvSpPr>
            <p:spPr>
              <a:xfrm flipH="1">
                <a:off x="2224585" y="3786294"/>
                <a:ext cx="757719" cy="2909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4000"/>
                  </a:lnSpc>
                  <a:defRPr/>
                </a:pPr>
                <a:r>
                  <a:rPr lang="en-US" sz="1200" dirty="0">
                    <a:solidFill>
                      <a:schemeClr val="bg1"/>
                    </a:solidFill>
                    <a:cs typeface="Calibri" panose="020F0502020204030204" pitchFamily="34" charset="0"/>
                  </a:rPr>
                  <a:t>External</a:t>
                </a:r>
              </a:p>
            </p:txBody>
          </p:sp>
        </p:grp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049C7E75-65B9-4D93-AF1B-C5F6A9FB7EA8}"/>
                </a:ext>
              </a:extLst>
            </p:cNvPr>
            <p:cNvSpPr/>
            <p:nvPr/>
          </p:nvSpPr>
          <p:spPr>
            <a:xfrm flipH="1">
              <a:off x="1207443" y="4911998"/>
              <a:ext cx="1464875" cy="32444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Lato" panose="020F0502020204030203" pitchFamily="34" charset="0"/>
                  <a:ea typeface="Roboto Condensed" panose="02000000000000000000" pitchFamily="2" charset="0"/>
                  <a:cs typeface="Calibri"/>
                </a:rPr>
                <a:t>License Plate</a:t>
              </a:r>
              <a:endParaRPr lang="en-US" sz="1400" dirty="0">
                <a:solidFill>
                  <a:schemeClr val="bg1"/>
                </a:solidFill>
                <a:latin typeface="Lato" panose="020F0502020204030203" pitchFamily="34" charset="0"/>
                <a:ea typeface="Roboto Condensed" panose="02000000000000000000" pitchFamily="2" charset="0"/>
                <a:cs typeface="Calibri"/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B2D7BF73-9E56-4322-92A9-59C621201FCB}"/>
                </a:ext>
              </a:extLst>
            </p:cNvPr>
            <p:cNvSpPr/>
            <p:nvPr/>
          </p:nvSpPr>
          <p:spPr>
            <a:xfrm flipH="1">
              <a:off x="1207444" y="5210669"/>
              <a:ext cx="1464876" cy="5014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4000"/>
                </a:lnSpc>
                <a:defRPr/>
              </a:pPr>
              <a:r>
                <a:rPr lang="en-US" sz="1200" dirty="0">
                  <a:solidFill>
                    <a:schemeClr val="bg1"/>
                  </a:solidFill>
                  <a:cs typeface="Calibri" panose="020F0502020204030204" pitchFamily="34" charset="0"/>
                </a:rPr>
                <a:t>The actual objects that you model 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4CB328BD-56DF-4ED4-9684-B1C1D9694C39}"/>
              </a:ext>
            </a:extLst>
          </p:cNvPr>
          <p:cNvSpPr txBox="1"/>
          <p:nvPr/>
        </p:nvSpPr>
        <p:spPr>
          <a:xfrm>
            <a:off x="506746" y="601983"/>
            <a:ext cx="11182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LAYER </a:t>
            </a:r>
            <a:r>
              <a:rPr lang="en-GB" sz="32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DIAGRAM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E8C2B82-425C-4E64-9871-224D82B42CBF}"/>
              </a:ext>
            </a:extLst>
          </p:cNvPr>
          <p:cNvCxnSpPr>
            <a:cxnSpLocks/>
          </p:cNvCxnSpPr>
          <p:nvPr/>
        </p:nvCxnSpPr>
        <p:spPr>
          <a:xfrm>
            <a:off x="633558" y="551361"/>
            <a:ext cx="1080000" cy="0"/>
          </a:xfrm>
          <a:prstGeom prst="line">
            <a:avLst/>
          </a:prstGeom>
          <a:ln w="5715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9AAC62C0-3443-4B84-AC27-A0C3949D0244}"/>
              </a:ext>
            </a:extLst>
          </p:cNvPr>
          <p:cNvSpPr txBox="1"/>
          <p:nvPr/>
        </p:nvSpPr>
        <p:spPr>
          <a:xfrm>
            <a:off x="504736" y="6346665"/>
            <a:ext cx="1106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POWER</a:t>
            </a:r>
            <a:r>
              <a:rPr lang="en-GB" sz="9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SLIDES</a:t>
            </a:r>
            <a:r>
              <a:rPr lang="en-GB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									</a:t>
            </a:r>
            <a:r>
              <a:rPr lang="en-GB" sz="9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 	       WWW.POWERLIDES.COM </a:t>
            </a:r>
            <a:r>
              <a:rPr lang="en-GB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						</a:t>
            </a:r>
            <a:endParaRPr lang="en-GB" sz="900" b="1" dirty="0">
              <a:solidFill>
                <a:srgbClr val="009999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00" name="Slide Number Placeholder 5">
            <a:extLst>
              <a:ext uri="{FF2B5EF4-FFF2-40B4-BE49-F238E27FC236}">
                <a16:creationId xmlns:a16="http://schemas.microsoft.com/office/drawing/2014/main" id="{270C19A9-3BE2-4395-B9A9-BB00DF1A9314}"/>
              </a:ext>
            </a:extLst>
          </p:cNvPr>
          <p:cNvSpPr txBox="1">
            <a:spLocks/>
          </p:cNvSpPr>
          <p:nvPr/>
        </p:nvSpPr>
        <p:spPr>
          <a:xfrm>
            <a:off x="5571650" y="6364663"/>
            <a:ext cx="216000" cy="216000"/>
          </a:xfrm>
          <a:prstGeom prst="ellipse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3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316AF19-AF1B-4280-B0F9-DD299B078E5C}"/>
              </a:ext>
            </a:extLst>
          </p:cNvPr>
          <p:cNvCxnSpPr/>
          <p:nvPr/>
        </p:nvCxnSpPr>
        <p:spPr>
          <a:xfrm flipH="1">
            <a:off x="5981846" y="6472238"/>
            <a:ext cx="37584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18A8462E-5B5D-4E5E-BEEA-D1BACEBBB877}"/>
              </a:ext>
            </a:extLst>
          </p:cNvPr>
          <p:cNvCxnSpPr>
            <a:cxnSpLocks/>
          </p:cNvCxnSpPr>
          <p:nvPr/>
        </p:nvCxnSpPr>
        <p:spPr>
          <a:xfrm flipH="1">
            <a:off x="1575770" y="6472238"/>
            <a:ext cx="375761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86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76958E5-FB8F-4C7E-B19C-F3011D94BA09}"/>
              </a:ext>
            </a:extLst>
          </p:cNvPr>
          <p:cNvGrpSpPr/>
          <p:nvPr/>
        </p:nvGrpSpPr>
        <p:grpSpPr>
          <a:xfrm>
            <a:off x="1103044" y="1646323"/>
            <a:ext cx="1979989" cy="788008"/>
            <a:chOff x="1103044" y="1646323"/>
            <a:chExt cx="1979989" cy="788008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4858B01-9F2C-49CD-822E-9F39815A7B40}"/>
                </a:ext>
              </a:extLst>
            </p:cNvPr>
            <p:cNvSpPr/>
            <p:nvPr/>
          </p:nvSpPr>
          <p:spPr>
            <a:xfrm flipH="1">
              <a:off x="1103044" y="1932912"/>
              <a:ext cx="1979989" cy="5014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14000"/>
                </a:lnSpc>
                <a:defRPr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Calibri" panose="020F0502020204030204" pitchFamily="34" charset="0"/>
                </a:rPr>
                <a:t>Message format, Human-Machine interface 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4645A58-F3A2-4754-8B28-55847F39B0F7}"/>
                </a:ext>
              </a:extLst>
            </p:cNvPr>
            <p:cNvSpPr/>
            <p:nvPr/>
          </p:nvSpPr>
          <p:spPr>
            <a:xfrm flipH="1">
              <a:off x="1410789" y="1646323"/>
              <a:ext cx="1672244" cy="32444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Roboto Condensed" panose="02000000000000000000" pitchFamily="2" charset="0"/>
                  <a:cs typeface="Calibri"/>
                </a:rPr>
                <a:t>Application Layer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Roboto Condensed" panose="02000000000000000000" pitchFamily="2" charset="0"/>
                <a:cs typeface="Calibri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EA7AF91-0BE8-4CC0-B1F5-70F202E464E8}"/>
              </a:ext>
            </a:extLst>
          </p:cNvPr>
          <p:cNvGrpSpPr/>
          <p:nvPr/>
        </p:nvGrpSpPr>
        <p:grpSpPr>
          <a:xfrm>
            <a:off x="1103044" y="2792654"/>
            <a:ext cx="1979989" cy="788008"/>
            <a:chOff x="1103044" y="2792654"/>
            <a:chExt cx="1979989" cy="788008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6072594-09D6-4672-88C7-3D285BFAAC8C}"/>
                </a:ext>
              </a:extLst>
            </p:cNvPr>
            <p:cNvSpPr/>
            <p:nvPr/>
          </p:nvSpPr>
          <p:spPr>
            <a:xfrm flipH="1">
              <a:off x="1103044" y="3079243"/>
              <a:ext cx="1979989" cy="5014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14000"/>
                </a:lnSpc>
                <a:defRPr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Calibri" panose="020F0502020204030204" pitchFamily="34" charset="0"/>
                </a:rPr>
                <a:t>Authentication, permissions, session restoration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238C597-BF6C-46CA-81BB-6CD47537A0FF}"/>
                </a:ext>
              </a:extLst>
            </p:cNvPr>
            <p:cNvSpPr/>
            <p:nvPr/>
          </p:nvSpPr>
          <p:spPr>
            <a:xfrm flipH="1">
              <a:off x="1529168" y="2792654"/>
              <a:ext cx="1553865" cy="32444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cs typeface="Calibri"/>
                </a:rPr>
                <a:t>Session Layer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18A0AE4-68BA-4CF7-9547-F669F7474876}"/>
              </a:ext>
            </a:extLst>
          </p:cNvPr>
          <p:cNvGrpSpPr/>
          <p:nvPr/>
        </p:nvGrpSpPr>
        <p:grpSpPr>
          <a:xfrm>
            <a:off x="1103044" y="3938985"/>
            <a:ext cx="1979989" cy="788008"/>
            <a:chOff x="1103044" y="3938985"/>
            <a:chExt cx="1979989" cy="788008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2D854FF-5E35-40AA-95C4-345E019A91D5}"/>
                </a:ext>
              </a:extLst>
            </p:cNvPr>
            <p:cNvSpPr/>
            <p:nvPr/>
          </p:nvSpPr>
          <p:spPr>
            <a:xfrm flipH="1">
              <a:off x="1103044" y="4225574"/>
              <a:ext cx="1979989" cy="5014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14000"/>
                </a:lnSpc>
                <a:defRPr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Calibri" panose="020F0502020204030204" pitchFamily="34" charset="0"/>
                </a:rPr>
                <a:t>Network addressing; routing or switching 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9CDA1BF-6526-48B3-BDAD-B8302E7D59EF}"/>
                </a:ext>
              </a:extLst>
            </p:cNvPr>
            <p:cNvSpPr/>
            <p:nvPr/>
          </p:nvSpPr>
          <p:spPr>
            <a:xfrm flipH="1">
              <a:off x="1575770" y="3938985"/>
              <a:ext cx="1507263" cy="32444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1400" b="1" dirty="0">
                  <a:solidFill>
                    <a:schemeClr val="accent3">
                      <a:lumMod val="75000"/>
                    </a:schemeClr>
                  </a:solidFill>
                  <a:latin typeface="Lato" panose="020F0502020204030203" pitchFamily="34" charset="0"/>
                  <a:cs typeface="Calibri"/>
                </a:rPr>
                <a:t>Network Layer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F857393-B599-48B6-9CAF-307B87942315}"/>
              </a:ext>
            </a:extLst>
          </p:cNvPr>
          <p:cNvGrpSpPr/>
          <p:nvPr/>
        </p:nvGrpSpPr>
        <p:grpSpPr>
          <a:xfrm>
            <a:off x="1103044" y="5085316"/>
            <a:ext cx="1979989" cy="788008"/>
            <a:chOff x="1103044" y="5085316"/>
            <a:chExt cx="1979989" cy="788008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4C36E80-D4D0-4B95-88CB-424E42A18E52}"/>
                </a:ext>
              </a:extLst>
            </p:cNvPr>
            <p:cNvSpPr/>
            <p:nvPr/>
          </p:nvSpPr>
          <p:spPr>
            <a:xfrm flipH="1">
              <a:off x="1103044" y="5371905"/>
              <a:ext cx="1979989" cy="5014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14000"/>
                </a:lnSpc>
                <a:defRPr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Calibri" panose="020F0502020204030204" pitchFamily="34" charset="0"/>
                </a:rPr>
                <a:t>Bit stream, physical medium, method of representing bits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E2580AC-DDBB-459A-97CC-BFBC2FCA7CC5}"/>
                </a:ext>
              </a:extLst>
            </p:cNvPr>
            <p:cNvSpPr/>
            <p:nvPr/>
          </p:nvSpPr>
          <p:spPr>
            <a:xfrm flipH="1">
              <a:off x="1509485" y="5085316"/>
              <a:ext cx="1573548" cy="32444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cs typeface="Calibri"/>
                </a:rPr>
                <a:t>Physical Layer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E4FFC38-24DF-48ED-9023-381207246A76}"/>
              </a:ext>
            </a:extLst>
          </p:cNvPr>
          <p:cNvGrpSpPr/>
          <p:nvPr/>
        </p:nvGrpSpPr>
        <p:grpSpPr>
          <a:xfrm>
            <a:off x="9108967" y="2168282"/>
            <a:ext cx="2085902" cy="788008"/>
            <a:chOff x="7955437" y="2344694"/>
            <a:chExt cx="2085902" cy="788008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B5B7C16-FEF8-4A7F-B53C-B28292E90C42}"/>
                </a:ext>
              </a:extLst>
            </p:cNvPr>
            <p:cNvSpPr/>
            <p:nvPr/>
          </p:nvSpPr>
          <p:spPr>
            <a:xfrm flipH="1">
              <a:off x="7955437" y="2631283"/>
              <a:ext cx="1979989" cy="5014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4000"/>
                </a:lnSpc>
                <a:defRPr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Calibri" panose="020F0502020204030204" pitchFamily="34" charset="0"/>
                </a:rPr>
                <a:t>Coding into 1s and 0s; encryption, compression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2070A10-6E2F-4428-B8D4-180ABDC128AA}"/>
                </a:ext>
              </a:extLst>
            </p:cNvPr>
            <p:cNvSpPr/>
            <p:nvPr/>
          </p:nvSpPr>
          <p:spPr>
            <a:xfrm flipH="1">
              <a:off x="7955437" y="2344694"/>
              <a:ext cx="2085902" cy="32444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cs typeface="Calibri"/>
                </a:rPr>
                <a:t>Presentation Layer</a:t>
              </a: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968E9D0C-0079-4571-B540-BBB5D2CABE76}"/>
              </a:ext>
            </a:extLst>
          </p:cNvPr>
          <p:cNvSpPr/>
          <p:nvPr/>
        </p:nvSpPr>
        <p:spPr>
          <a:xfrm flipH="1">
            <a:off x="9108967" y="3595539"/>
            <a:ext cx="1979989" cy="290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Calibri" panose="020F0502020204030204" pitchFamily="34" charset="0"/>
              </a:rPr>
              <a:t>End-to-end error control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972E2E4-96F6-4BBC-B3B4-A170D3A8245A}"/>
              </a:ext>
            </a:extLst>
          </p:cNvPr>
          <p:cNvSpPr/>
          <p:nvPr/>
        </p:nvSpPr>
        <p:spPr>
          <a:xfrm flipH="1">
            <a:off x="9108966" y="3308950"/>
            <a:ext cx="1773597" cy="32444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cs typeface="Calibri"/>
              </a:rPr>
              <a:t>Transport Layer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DB2684E-17C9-4CA7-83A8-32A8B6159CD8}"/>
              </a:ext>
            </a:extLst>
          </p:cNvPr>
          <p:cNvGrpSpPr/>
          <p:nvPr/>
        </p:nvGrpSpPr>
        <p:grpSpPr>
          <a:xfrm>
            <a:off x="9108967" y="4449618"/>
            <a:ext cx="1979989" cy="788008"/>
            <a:chOff x="7965265" y="4449618"/>
            <a:chExt cx="1979989" cy="788008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B9AAEC6-CDC3-4D85-8811-CBDE64364096}"/>
                </a:ext>
              </a:extLst>
            </p:cNvPr>
            <p:cNvSpPr/>
            <p:nvPr/>
          </p:nvSpPr>
          <p:spPr>
            <a:xfrm flipH="1">
              <a:off x="7965265" y="4736207"/>
              <a:ext cx="1979989" cy="5014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4000"/>
                </a:lnSpc>
                <a:defRPr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Calibri" panose="020F0502020204030204" pitchFamily="34" charset="0"/>
                </a:rPr>
                <a:t>Error detection, flow control on physical link 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EDAAABA-893E-4CC6-A061-0035CF111807}"/>
                </a:ext>
              </a:extLst>
            </p:cNvPr>
            <p:cNvSpPr/>
            <p:nvPr/>
          </p:nvSpPr>
          <p:spPr>
            <a:xfrm flipH="1">
              <a:off x="7965265" y="4449618"/>
              <a:ext cx="1729106" cy="32444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cs typeface="Calibri"/>
                </a:rPr>
                <a:t>Data Link Layer</a:t>
              </a:r>
            </a:p>
          </p:txBody>
        </p: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5CC8410-495A-4A02-B510-9F135EE5C679}"/>
              </a:ext>
            </a:extLst>
          </p:cNvPr>
          <p:cNvCxnSpPr>
            <a:cxnSpLocks/>
          </p:cNvCxnSpPr>
          <p:nvPr/>
        </p:nvCxnSpPr>
        <p:spPr>
          <a:xfrm>
            <a:off x="7687709" y="4826745"/>
            <a:ext cx="660400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B38F2D3-C86D-4E32-8EA1-0C60364762E1}"/>
              </a:ext>
            </a:extLst>
          </p:cNvPr>
          <p:cNvCxnSpPr>
            <a:cxnSpLocks/>
          </p:cNvCxnSpPr>
          <p:nvPr/>
        </p:nvCxnSpPr>
        <p:spPr>
          <a:xfrm>
            <a:off x="7687709" y="3729675"/>
            <a:ext cx="660400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6685E53-0477-4354-BB62-4D3DA9BE28E8}"/>
              </a:ext>
            </a:extLst>
          </p:cNvPr>
          <p:cNvCxnSpPr>
            <a:cxnSpLocks/>
          </p:cNvCxnSpPr>
          <p:nvPr/>
        </p:nvCxnSpPr>
        <p:spPr>
          <a:xfrm>
            <a:off x="7687709" y="2632605"/>
            <a:ext cx="660400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4495AAE-7564-497F-8678-EE9F1063E8E8}"/>
              </a:ext>
            </a:extLst>
          </p:cNvPr>
          <p:cNvGrpSpPr/>
          <p:nvPr/>
        </p:nvGrpSpPr>
        <p:grpSpPr>
          <a:xfrm>
            <a:off x="4847632" y="1595129"/>
            <a:ext cx="2496737" cy="4269092"/>
            <a:chOff x="4857459" y="1595129"/>
            <a:chExt cx="2496737" cy="4269092"/>
          </a:xfrm>
        </p:grpSpPr>
        <p:grpSp>
          <p:nvGrpSpPr>
            <p:cNvPr id="2" name="Graphic 11">
              <a:extLst>
                <a:ext uri="{FF2B5EF4-FFF2-40B4-BE49-F238E27FC236}">
                  <a16:creationId xmlns:a16="http://schemas.microsoft.com/office/drawing/2014/main" id="{C4CE6346-BA82-4677-983A-9591ABBA0E8A}"/>
                </a:ext>
              </a:extLst>
            </p:cNvPr>
            <p:cNvGrpSpPr/>
            <p:nvPr/>
          </p:nvGrpSpPr>
          <p:grpSpPr>
            <a:xfrm>
              <a:off x="4882859" y="4886831"/>
              <a:ext cx="2445937" cy="977390"/>
              <a:chOff x="-2862263" y="1900237"/>
              <a:chExt cx="2366962" cy="945832"/>
            </a:xfrm>
          </p:grpSpPr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54C1FB29-7842-4B5C-B5A8-E14F4EFCFA90}"/>
                  </a:ext>
                </a:extLst>
              </p:cNvPr>
              <p:cNvSpPr/>
              <p:nvPr/>
            </p:nvSpPr>
            <p:spPr>
              <a:xfrm>
                <a:off x="-2862263" y="2110739"/>
                <a:ext cx="868679" cy="735330"/>
              </a:xfrm>
              <a:custGeom>
                <a:avLst/>
                <a:gdLst>
                  <a:gd name="connsiteX0" fmla="*/ 868680 w 868679"/>
                  <a:gd name="connsiteY0" fmla="*/ 735330 h 735330"/>
                  <a:gd name="connsiteX1" fmla="*/ 0 w 868679"/>
                  <a:gd name="connsiteY1" fmla="*/ 262890 h 735330"/>
                  <a:gd name="connsiteX2" fmla="*/ 953 w 868679"/>
                  <a:gd name="connsiteY2" fmla="*/ 0 h 735330"/>
                  <a:gd name="connsiteX3" fmla="*/ 868680 w 868679"/>
                  <a:gd name="connsiteY3" fmla="*/ 472440 h 73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68679" h="735330">
                    <a:moveTo>
                      <a:pt x="868680" y="735330"/>
                    </a:moveTo>
                    <a:lnTo>
                      <a:pt x="0" y="262890"/>
                    </a:lnTo>
                    <a:lnTo>
                      <a:pt x="953" y="0"/>
                    </a:lnTo>
                    <a:lnTo>
                      <a:pt x="868680" y="47244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4B1EDFBB-CDA0-4262-971C-AE66FCA69CD7}"/>
                  </a:ext>
                </a:extLst>
              </p:cNvPr>
              <p:cNvSpPr/>
              <p:nvPr/>
            </p:nvSpPr>
            <p:spPr>
              <a:xfrm>
                <a:off x="-2861310" y="1900237"/>
                <a:ext cx="2366009" cy="682942"/>
              </a:xfrm>
              <a:custGeom>
                <a:avLst/>
                <a:gdLst>
                  <a:gd name="connsiteX0" fmla="*/ 867728 w 2366009"/>
                  <a:gd name="connsiteY0" fmla="*/ 682943 h 682942"/>
                  <a:gd name="connsiteX1" fmla="*/ 0 w 2366009"/>
                  <a:gd name="connsiteY1" fmla="*/ 210503 h 682942"/>
                  <a:gd name="connsiteX2" fmla="*/ 1497330 w 2366009"/>
                  <a:gd name="connsiteY2" fmla="*/ 0 h 682942"/>
                  <a:gd name="connsiteX3" fmla="*/ 2366010 w 2366009"/>
                  <a:gd name="connsiteY3" fmla="*/ 472440 h 682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66009" h="682942">
                    <a:moveTo>
                      <a:pt x="867728" y="682943"/>
                    </a:moveTo>
                    <a:lnTo>
                      <a:pt x="0" y="210503"/>
                    </a:lnTo>
                    <a:lnTo>
                      <a:pt x="1497330" y="0"/>
                    </a:lnTo>
                    <a:lnTo>
                      <a:pt x="2366010" y="47244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B36FBB89-547A-47DB-9BFC-5EEC61208860}"/>
                  </a:ext>
                </a:extLst>
              </p:cNvPr>
              <p:cNvSpPr/>
              <p:nvPr/>
            </p:nvSpPr>
            <p:spPr>
              <a:xfrm>
                <a:off x="-1993583" y="2372676"/>
                <a:ext cx="1498282" cy="473392"/>
              </a:xfrm>
              <a:custGeom>
                <a:avLst/>
                <a:gdLst>
                  <a:gd name="connsiteX0" fmla="*/ 1498283 w 1498282"/>
                  <a:gd name="connsiteY0" fmla="*/ 0 h 473392"/>
                  <a:gd name="connsiteX1" fmla="*/ 1497330 w 1498282"/>
                  <a:gd name="connsiteY1" fmla="*/ 262890 h 473392"/>
                  <a:gd name="connsiteX2" fmla="*/ 0 w 1498282"/>
                  <a:gd name="connsiteY2" fmla="*/ 473393 h 473392"/>
                  <a:gd name="connsiteX3" fmla="*/ 0 w 1498282"/>
                  <a:gd name="connsiteY3" fmla="*/ 210502 h 473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98282" h="473392">
                    <a:moveTo>
                      <a:pt x="1498283" y="0"/>
                    </a:moveTo>
                    <a:lnTo>
                      <a:pt x="1497330" y="262890"/>
                    </a:lnTo>
                    <a:lnTo>
                      <a:pt x="0" y="473393"/>
                    </a:lnTo>
                    <a:lnTo>
                      <a:pt x="0" y="210502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" name="Graphic 11">
              <a:extLst>
                <a:ext uri="{FF2B5EF4-FFF2-40B4-BE49-F238E27FC236}">
                  <a16:creationId xmlns:a16="http://schemas.microsoft.com/office/drawing/2014/main" id="{338E77C7-621D-404A-A1A3-173E08604434}"/>
                </a:ext>
              </a:extLst>
            </p:cNvPr>
            <p:cNvGrpSpPr/>
            <p:nvPr/>
          </p:nvGrpSpPr>
          <p:grpSpPr>
            <a:xfrm>
              <a:off x="4883351" y="4338542"/>
              <a:ext cx="2445937" cy="976406"/>
              <a:chOff x="-2862263" y="2744151"/>
              <a:chExt cx="2366962" cy="944880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104702EA-2F83-4B3E-9B1C-15CB62DCDF63}"/>
                  </a:ext>
                </a:extLst>
              </p:cNvPr>
              <p:cNvSpPr/>
              <p:nvPr/>
            </p:nvSpPr>
            <p:spPr>
              <a:xfrm>
                <a:off x="-2862263" y="2954654"/>
                <a:ext cx="868679" cy="734377"/>
              </a:xfrm>
              <a:custGeom>
                <a:avLst/>
                <a:gdLst>
                  <a:gd name="connsiteX0" fmla="*/ 868680 w 868679"/>
                  <a:gd name="connsiteY0" fmla="*/ 734378 h 734377"/>
                  <a:gd name="connsiteX1" fmla="*/ 0 w 868679"/>
                  <a:gd name="connsiteY1" fmla="*/ 261938 h 734377"/>
                  <a:gd name="connsiteX2" fmla="*/ 953 w 868679"/>
                  <a:gd name="connsiteY2" fmla="*/ 0 h 734377"/>
                  <a:gd name="connsiteX3" fmla="*/ 868680 w 868679"/>
                  <a:gd name="connsiteY3" fmla="*/ 472440 h 734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68679" h="734377">
                    <a:moveTo>
                      <a:pt x="868680" y="734378"/>
                    </a:moveTo>
                    <a:lnTo>
                      <a:pt x="0" y="261938"/>
                    </a:lnTo>
                    <a:lnTo>
                      <a:pt x="953" y="0"/>
                    </a:lnTo>
                    <a:lnTo>
                      <a:pt x="868680" y="47244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27BAEEA1-5915-40AF-91D6-EF5215E91C82}"/>
                  </a:ext>
                </a:extLst>
              </p:cNvPr>
              <p:cNvSpPr/>
              <p:nvPr/>
            </p:nvSpPr>
            <p:spPr>
              <a:xfrm>
                <a:off x="-2861310" y="2744151"/>
                <a:ext cx="2366009" cy="682942"/>
              </a:xfrm>
              <a:custGeom>
                <a:avLst/>
                <a:gdLst>
                  <a:gd name="connsiteX0" fmla="*/ 867728 w 2366009"/>
                  <a:gd name="connsiteY0" fmla="*/ 682943 h 682942"/>
                  <a:gd name="connsiteX1" fmla="*/ 0 w 2366009"/>
                  <a:gd name="connsiteY1" fmla="*/ 210502 h 682942"/>
                  <a:gd name="connsiteX2" fmla="*/ 1497330 w 2366009"/>
                  <a:gd name="connsiteY2" fmla="*/ 0 h 682942"/>
                  <a:gd name="connsiteX3" fmla="*/ 2366010 w 2366009"/>
                  <a:gd name="connsiteY3" fmla="*/ 471488 h 682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66009" h="682942">
                    <a:moveTo>
                      <a:pt x="867728" y="682943"/>
                    </a:moveTo>
                    <a:lnTo>
                      <a:pt x="0" y="210502"/>
                    </a:lnTo>
                    <a:lnTo>
                      <a:pt x="1497330" y="0"/>
                    </a:lnTo>
                    <a:lnTo>
                      <a:pt x="2366010" y="47148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DE85E984-737E-4C13-B700-E8A7B1463D81}"/>
                  </a:ext>
                </a:extLst>
              </p:cNvPr>
              <p:cNvSpPr/>
              <p:nvPr/>
            </p:nvSpPr>
            <p:spPr>
              <a:xfrm>
                <a:off x="-1993584" y="3215639"/>
                <a:ext cx="1498282" cy="473392"/>
              </a:xfrm>
              <a:custGeom>
                <a:avLst/>
                <a:gdLst>
                  <a:gd name="connsiteX0" fmla="*/ 1498283 w 1498282"/>
                  <a:gd name="connsiteY0" fmla="*/ 0 h 473392"/>
                  <a:gd name="connsiteX1" fmla="*/ 1497330 w 1498282"/>
                  <a:gd name="connsiteY1" fmla="*/ 262890 h 473392"/>
                  <a:gd name="connsiteX2" fmla="*/ 0 w 1498282"/>
                  <a:gd name="connsiteY2" fmla="*/ 473392 h 473392"/>
                  <a:gd name="connsiteX3" fmla="*/ 0 w 1498282"/>
                  <a:gd name="connsiteY3" fmla="*/ 211455 h 473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98282" h="473392">
                    <a:moveTo>
                      <a:pt x="1498283" y="0"/>
                    </a:moveTo>
                    <a:lnTo>
                      <a:pt x="1497330" y="262890"/>
                    </a:lnTo>
                    <a:lnTo>
                      <a:pt x="0" y="473392"/>
                    </a:lnTo>
                    <a:lnTo>
                      <a:pt x="0" y="21145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2B8C04A-F27C-4757-97DF-9CA6A83E82DD}"/>
                </a:ext>
              </a:extLst>
            </p:cNvPr>
            <p:cNvGrpSpPr/>
            <p:nvPr/>
          </p:nvGrpSpPr>
          <p:grpSpPr>
            <a:xfrm>
              <a:off x="4857459" y="3867218"/>
              <a:ext cx="2471337" cy="976406"/>
              <a:chOff x="640951" y="3957521"/>
              <a:chExt cx="2471337" cy="976406"/>
            </a:xfrm>
          </p:grpSpPr>
          <p:grpSp>
            <p:nvGrpSpPr>
              <p:cNvPr id="11" name="Graphic 11">
                <a:extLst>
                  <a:ext uri="{FF2B5EF4-FFF2-40B4-BE49-F238E27FC236}">
                    <a16:creationId xmlns:a16="http://schemas.microsoft.com/office/drawing/2014/main" id="{2DF0698F-2B4A-47B9-9495-ECCDA30DD29B}"/>
                  </a:ext>
                </a:extLst>
              </p:cNvPr>
              <p:cNvGrpSpPr/>
              <p:nvPr/>
            </p:nvGrpSpPr>
            <p:grpSpPr>
              <a:xfrm>
                <a:off x="640951" y="3957521"/>
                <a:ext cx="2445937" cy="976406"/>
                <a:chOff x="-2862263" y="2322194"/>
                <a:chExt cx="2366962" cy="944880"/>
              </a:xfrm>
            </p:grpSpPr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F3320C36-2621-4529-9A7E-7C92C2CEBEF0}"/>
                    </a:ext>
                  </a:extLst>
                </p:cNvPr>
                <p:cNvSpPr/>
                <p:nvPr/>
              </p:nvSpPr>
              <p:spPr>
                <a:xfrm>
                  <a:off x="-2862263" y="2532697"/>
                  <a:ext cx="868679" cy="734377"/>
                </a:xfrm>
                <a:custGeom>
                  <a:avLst/>
                  <a:gdLst>
                    <a:gd name="connsiteX0" fmla="*/ 868680 w 868679"/>
                    <a:gd name="connsiteY0" fmla="*/ 734378 h 734377"/>
                    <a:gd name="connsiteX1" fmla="*/ 0 w 868679"/>
                    <a:gd name="connsiteY1" fmla="*/ 261938 h 734377"/>
                    <a:gd name="connsiteX2" fmla="*/ 953 w 868679"/>
                    <a:gd name="connsiteY2" fmla="*/ 0 h 734377"/>
                    <a:gd name="connsiteX3" fmla="*/ 868680 w 868679"/>
                    <a:gd name="connsiteY3" fmla="*/ 472440 h 7343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68679" h="734377">
                      <a:moveTo>
                        <a:pt x="868680" y="734378"/>
                      </a:moveTo>
                      <a:lnTo>
                        <a:pt x="0" y="261938"/>
                      </a:lnTo>
                      <a:lnTo>
                        <a:pt x="953" y="0"/>
                      </a:lnTo>
                      <a:lnTo>
                        <a:pt x="868680" y="472440"/>
                      </a:ln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A45A571B-F535-4967-BB00-2A79305C7A8C}"/>
                    </a:ext>
                  </a:extLst>
                </p:cNvPr>
                <p:cNvSpPr/>
                <p:nvPr/>
              </p:nvSpPr>
              <p:spPr>
                <a:xfrm>
                  <a:off x="-2861310" y="2322194"/>
                  <a:ext cx="2366009" cy="682942"/>
                </a:xfrm>
                <a:custGeom>
                  <a:avLst/>
                  <a:gdLst>
                    <a:gd name="connsiteX0" fmla="*/ 867728 w 2366009"/>
                    <a:gd name="connsiteY0" fmla="*/ 682943 h 682942"/>
                    <a:gd name="connsiteX1" fmla="*/ 0 w 2366009"/>
                    <a:gd name="connsiteY1" fmla="*/ 210503 h 682942"/>
                    <a:gd name="connsiteX2" fmla="*/ 1497330 w 2366009"/>
                    <a:gd name="connsiteY2" fmla="*/ 0 h 682942"/>
                    <a:gd name="connsiteX3" fmla="*/ 2366010 w 2366009"/>
                    <a:gd name="connsiteY3" fmla="*/ 472440 h 682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66009" h="682942">
                      <a:moveTo>
                        <a:pt x="867728" y="682943"/>
                      </a:moveTo>
                      <a:lnTo>
                        <a:pt x="0" y="210503"/>
                      </a:lnTo>
                      <a:lnTo>
                        <a:pt x="1497330" y="0"/>
                      </a:lnTo>
                      <a:lnTo>
                        <a:pt x="2366010" y="47244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9D0CA409-D591-4357-9029-CDFF45A12CD6}"/>
                    </a:ext>
                  </a:extLst>
                </p:cNvPr>
                <p:cNvSpPr/>
                <p:nvPr/>
              </p:nvSpPr>
              <p:spPr>
                <a:xfrm>
                  <a:off x="-1993583" y="2794634"/>
                  <a:ext cx="1498282" cy="472439"/>
                </a:xfrm>
                <a:custGeom>
                  <a:avLst/>
                  <a:gdLst>
                    <a:gd name="connsiteX0" fmla="*/ 1498283 w 1498282"/>
                    <a:gd name="connsiteY0" fmla="*/ 0 h 472439"/>
                    <a:gd name="connsiteX1" fmla="*/ 1497330 w 1498282"/>
                    <a:gd name="connsiteY1" fmla="*/ 261938 h 472439"/>
                    <a:gd name="connsiteX2" fmla="*/ 0 w 1498282"/>
                    <a:gd name="connsiteY2" fmla="*/ 472440 h 472439"/>
                    <a:gd name="connsiteX3" fmla="*/ 0 w 1498282"/>
                    <a:gd name="connsiteY3" fmla="*/ 210502 h 472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98282" h="472439">
                      <a:moveTo>
                        <a:pt x="1498283" y="0"/>
                      </a:moveTo>
                      <a:lnTo>
                        <a:pt x="1497330" y="261938"/>
                      </a:lnTo>
                      <a:lnTo>
                        <a:pt x="0" y="472440"/>
                      </a:lnTo>
                      <a:lnTo>
                        <a:pt x="0" y="210502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666577B-A9B5-4B40-A6DB-DC6864A91A98}"/>
                  </a:ext>
                </a:extLst>
              </p:cNvPr>
              <p:cNvSpPr/>
              <p:nvPr/>
            </p:nvSpPr>
            <p:spPr>
              <a:xfrm flipH="1">
                <a:off x="1564014" y="4541028"/>
                <a:ext cx="1548274" cy="291298"/>
              </a:xfrm>
              <a:prstGeom prst="rect">
                <a:avLst/>
              </a:prstGeom>
            </p:spPr>
            <p:txBody>
              <a:bodyPr wrap="square" anchor="b">
                <a:spAutoFit/>
                <a:scene3d>
                  <a:camera prst="isometricOffAxis1Right">
                    <a:rot lat="1063045" lon="20670206" rev="193753"/>
                  </a:camera>
                  <a:lightRig rig="threePt" dir="t"/>
                </a:scene3d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200" b="1" dirty="0">
                    <a:solidFill>
                      <a:schemeClr val="bg1"/>
                    </a:solidFill>
                    <a:latin typeface="Lato" panose="020F0502020204030203" pitchFamily="34" charset="0"/>
                    <a:cs typeface="Calibri"/>
                  </a:rPr>
                  <a:t>Network Layer 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84601E6-CBB8-4889-87C3-150E032F4AB2}"/>
                  </a:ext>
                </a:extLst>
              </p:cNvPr>
              <p:cNvSpPr/>
              <p:nvPr/>
            </p:nvSpPr>
            <p:spPr>
              <a:xfrm>
                <a:off x="954031" y="4557960"/>
                <a:ext cx="860905" cy="291298"/>
              </a:xfrm>
              <a:prstGeom prst="rect">
                <a:avLst/>
              </a:prstGeom>
            </p:spPr>
            <p:txBody>
              <a:bodyPr wrap="square" anchor="b">
                <a:spAutoFit/>
                <a:scene3d>
                  <a:camera prst="isometricLeftDown"/>
                  <a:lightRig rig="threePt" dir="t"/>
                </a:scene3d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id-ID" sz="1200" b="1" dirty="0">
                    <a:solidFill>
                      <a:schemeClr val="bg1"/>
                    </a:solidFill>
                    <a:latin typeface="Lato" panose="020F0502020204030203" pitchFamily="34" charset="0"/>
                    <a:cs typeface="Calibri"/>
                  </a:rPr>
                  <a:t>0</a:t>
                </a:r>
                <a:r>
                  <a:rPr lang="en-US" sz="1200" b="1" dirty="0">
                    <a:solidFill>
                      <a:schemeClr val="bg1"/>
                    </a:solidFill>
                    <a:latin typeface="Lato" panose="020F0502020204030203" pitchFamily="34" charset="0"/>
                    <a:cs typeface="Calibri"/>
                  </a:rPr>
                  <a:t>3</a:t>
                </a:r>
              </a:p>
            </p:txBody>
          </p:sp>
        </p:grpSp>
        <p:grpSp>
          <p:nvGrpSpPr>
            <p:cNvPr id="17" name="Graphic 11">
              <a:extLst>
                <a:ext uri="{FF2B5EF4-FFF2-40B4-BE49-F238E27FC236}">
                  <a16:creationId xmlns:a16="http://schemas.microsoft.com/office/drawing/2014/main" id="{63D4C827-54C6-485B-A537-756B909B57C6}"/>
                </a:ext>
              </a:extLst>
            </p:cNvPr>
            <p:cNvGrpSpPr/>
            <p:nvPr/>
          </p:nvGrpSpPr>
          <p:grpSpPr>
            <a:xfrm>
              <a:off x="4882859" y="3240980"/>
              <a:ext cx="2445937" cy="977390"/>
              <a:chOff x="-2862263" y="1900237"/>
              <a:chExt cx="2366962" cy="945832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1694489-3D4B-49D1-968E-09F47628BFBA}"/>
                  </a:ext>
                </a:extLst>
              </p:cNvPr>
              <p:cNvSpPr/>
              <p:nvPr/>
            </p:nvSpPr>
            <p:spPr>
              <a:xfrm>
                <a:off x="-2862263" y="2110739"/>
                <a:ext cx="868679" cy="735330"/>
              </a:xfrm>
              <a:custGeom>
                <a:avLst/>
                <a:gdLst>
                  <a:gd name="connsiteX0" fmla="*/ 868680 w 868679"/>
                  <a:gd name="connsiteY0" fmla="*/ 735330 h 735330"/>
                  <a:gd name="connsiteX1" fmla="*/ 0 w 868679"/>
                  <a:gd name="connsiteY1" fmla="*/ 262890 h 735330"/>
                  <a:gd name="connsiteX2" fmla="*/ 953 w 868679"/>
                  <a:gd name="connsiteY2" fmla="*/ 0 h 735330"/>
                  <a:gd name="connsiteX3" fmla="*/ 868680 w 868679"/>
                  <a:gd name="connsiteY3" fmla="*/ 472440 h 73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68679" h="735330">
                    <a:moveTo>
                      <a:pt x="868680" y="735330"/>
                    </a:moveTo>
                    <a:lnTo>
                      <a:pt x="0" y="262890"/>
                    </a:lnTo>
                    <a:lnTo>
                      <a:pt x="953" y="0"/>
                    </a:lnTo>
                    <a:lnTo>
                      <a:pt x="868680" y="47244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0F8C8977-CC27-466E-B1C2-D9F1DCBC3EF8}"/>
                  </a:ext>
                </a:extLst>
              </p:cNvPr>
              <p:cNvSpPr/>
              <p:nvPr/>
            </p:nvSpPr>
            <p:spPr>
              <a:xfrm>
                <a:off x="-2861310" y="1900237"/>
                <a:ext cx="2366009" cy="682942"/>
              </a:xfrm>
              <a:custGeom>
                <a:avLst/>
                <a:gdLst>
                  <a:gd name="connsiteX0" fmla="*/ 867728 w 2366009"/>
                  <a:gd name="connsiteY0" fmla="*/ 682943 h 682942"/>
                  <a:gd name="connsiteX1" fmla="*/ 0 w 2366009"/>
                  <a:gd name="connsiteY1" fmla="*/ 210503 h 682942"/>
                  <a:gd name="connsiteX2" fmla="*/ 1497330 w 2366009"/>
                  <a:gd name="connsiteY2" fmla="*/ 0 h 682942"/>
                  <a:gd name="connsiteX3" fmla="*/ 2366010 w 2366009"/>
                  <a:gd name="connsiteY3" fmla="*/ 472440 h 682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66009" h="682942">
                    <a:moveTo>
                      <a:pt x="867728" y="682943"/>
                    </a:moveTo>
                    <a:lnTo>
                      <a:pt x="0" y="210503"/>
                    </a:lnTo>
                    <a:lnTo>
                      <a:pt x="1497330" y="0"/>
                    </a:lnTo>
                    <a:lnTo>
                      <a:pt x="2366010" y="47244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2BC7A87A-E12A-4780-88D0-708071E79162}"/>
                  </a:ext>
                </a:extLst>
              </p:cNvPr>
              <p:cNvSpPr/>
              <p:nvPr/>
            </p:nvSpPr>
            <p:spPr>
              <a:xfrm>
                <a:off x="-1993583" y="2372676"/>
                <a:ext cx="1498282" cy="473392"/>
              </a:xfrm>
              <a:custGeom>
                <a:avLst/>
                <a:gdLst>
                  <a:gd name="connsiteX0" fmla="*/ 1498283 w 1498282"/>
                  <a:gd name="connsiteY0" fmla="*/ 0 h 473392"/>
                  <a:gd name="connsiteX1" fmla="*/ 1497330 w 1498282"/>
                  <a:gd name="connsiteY1" fmla="*/ 262890 h 473392"/>
                  <a:gd name="connsiteX2" fmla="*/ 0 w 1498282"/>
                  <a:gd name="connsiteY2" fmla="*/ 473393 h 473392"/>
                  <a:gd name="connsiteX3" fmla="*/ 0 w 1498282"/>
                  <a:gd name="connsiteY3" fmla="*/ 210502 h 473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98282" h="473392">
                    <a:moveTo>
                      <a:pt x="1498283" y="0"/>
                    </a:moveTo>
                    <a:lnTo>
                      <a:pt x="1497330" y="262890"/>
                    </a:lnTo>
                    <a:lnTo>
                      <a:pt x="0" y="473393"/>
                    </a:lnTo>
                    <a:lnTo>
                      <a:pt x="0" y="210502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11">
              <a:extLst>
                <a:ext uri="{FF2B5EF4-FFF2-40B4-BE49-F238E27FC236}">
                  <a16:creationId xmlns:a16="http://schemas.microsoft.com/office/drawing/2014/main" id="{54880AC2-3E16-4D54-B8DA-4D7EF6B15EF9}"/>
                </a:ext>
              </a:extLst>
            </p:cNvPr>
            <p:cNvGrpSpPr/>
            <p:nvPr/>
          </p:nvGrpSpPr>
          <p:grpSpPr>
            <a:xfrm>
              <a:off x="4883351" y="2692691"/>
              <a:ext cx="2445937" cy="976406"/>
              <a:chOff x="-2862263" y="2744151"/>
              <a:chExt cx="2366962" cy="944880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5DA5B425-7D11-4FD8-991E-0DAF73D0AE50}"/>
                  </a:ext>
                </a:extLst>
              </p:cNvPr>
              <p:cNvSpPr/>
              <p:nvPr/>
            </p:nvSpPr>
            <p:spPr>
              <a:xfrm>
                <a:off x="-2862263" y="2954654"/>
                <a:ext cx="868679" cy="734377"/>
              </a:xfrm>
              <a:custGeom>
                <a:avLst/>
                <a:gdLst>
                  <a:gd name="connsiteX0" fmla="*/ 868680 w 868679"/>
                  <a:gd name="connsiteY0" fmla="*/ 734378 h 734377"/>
                  <a:gd name="connsiteX1" fmla="*/ 0 w 868679"/>
                  <a:gd name="connsiteY1" fmla="*/ 261938 h 734377"/>
                  <a:gd name="connsiteX2" fmla="*/ 953 w 868679"/>
                  <a:gd name="connsiteY2" fmla="*/ 0 h 734377"/>
                  <a:gd name="connsiteX3" fmla="*/ 868680 w 868679"/>
                  <a:gd name="connsiteY3" fmla="*/ 472440 h 734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68679" h="734377">
                    <a:moveTo>
                      <a:pt x="868680" y="734378"/>
                    </a:moveTo>
                    <a:lnTo>
                      <a:pt x="0" y="261938"/>
                    </a:lnTo>
                    <a:lnTo>
                      <a:pt x="953" y="0"/>
                    </a:lnTo>
                    <a:lnTo>
                      <a:pt x="868680" y="47244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C9E0B20-D729-4428-A3DC-E0C7A1F93BCD}"/>
                  </a:ext>
                </a:extLst>
              </p:cNvPr>
              <p:cNvSpPr/>
              <p:nvPr/>
            </p:nvSpPr>
            <p:spPr>
              <a:xfrm>
                <a:off x="-2861310" y="2744151"/>
                <a:ext cx="2366009" cy="682942"/>
              </a:xfrm>
              <a:custGeom>
                <a:avLst/>
                <a:gdLst>
                  <a:gd name="connsiteX0" fmla="*/ 867728 w 2366009"/>
                  <a:gd name="connsiteY0" fmla="*/ 682943 h 682942"/>
                  <a:gd name="connsiteX1" fmla="*/ 0 w 2366009"/>
                  <a:gd name="connsiteY1" fmla="*/ 210502 h 682942"/>
                  <a:gd name="connsiteX2" fmla="*/ 1497330 w 2366009"/>
                  <a:gd name="connsiteY2" fmla="*/ 0 h 682942"/>
                  <a:gd name="connsiteX3" fmla="*/ 2366010 w 2366009"/>
                  <a:gd name="connsiteY3" fmla="*/ 471488 h 682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66009" h="682942">
                    <a:moveTo>
                      <a:pt x="867728" y="682943"/>
                    </a:moveTo>
                    <a:lnTo>
                      <a:pt x="0" y="210502"/>
                    </a:lnTo>
                    <a:lnTo>
                      <a:pt x="1497330" y="0"/>
                    </a:lnTo>
                    <a:lnTo>
                      <a:pt x="2366010" y="47148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146E349-79E6-455F-8FB8-C93CE68411E0}"/>
                  </a:ext>
                </a:extLst>
              </p:cNvPr>
              <p:cNvSpPr/>
              <p:nvPr/>
            </p:nvSpPr>
            <p:spPr>
              <a:xfrm>
                <a:off x="-1993584" y="3215639"/>
                <a:ext cx="1498282" cy="473392"/>
              </a:xfrm>
              <a:custGeom>
                <a:avLst/>
                <a:gdLst>
                  <a:gd name="connsiteX0" fmla="*/ 1498283 w 1498282"/>
                  <a:gd name="connsiteY0" fmla="*/ 0 h 473392"/>
                  <a:gd name="connsiteX1" fmla="*/ 1497330 w 1498282"/>
                  <a:gd name="connsiteY1" fmla="*/ 262890 h 473392"/>
                  <a:gd name="connsiteX2" fmla="*/ 0 w 1498282"/>
                  <a:gd name="connsiteY2" fmla="*/ 473392 h 473392"/>
                  <a:gd name="connsiteX3" fmla="*/ 0 w 1498282"/>
                  <a:gd name="connsiteY3" fmla="*/ 211455 h 473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98282" h="473392">
                    <a:moveTo>
                      <a:pt x="1498283" y="0"/>
                    </a:moveTo>
                    <a:lnTo>
                      <a:pt x="1497330" y="262890"/>
                    </a:lnTo>
                    <a:lnTo>
                      <a:pt x="0" y="473392"/>
                    </a:lnTo>
                    <a:lnTo>
                      <a:pt x="0" y="211455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" name="Graphic 11">
              <a:extLst>
                <a:ext uri="{FF2B5EF4-FFF2-40B4-BE49-F238E27FC236}">
                  <a16:creationId xmlns:a16="http://schemas.microsoft.com/office/drawing/2014/main" id="{5F3DDD9E-8731-4498-A25E-7C1767941EAA}"/>
                </a:ext>
              </a:extLst>
            </p:cNvPr>
            <p:cNvGrpSpPr/>
            <p:nvPr/>
          </p:nvGrpSpPr>
          <p:grpSpPr>
            <a:xfrm>
              <a:off x="4901950" y="2144402"/>
              <a:ext cx="2445937" cy="976406"/>
              <a:chOff x="-2862263" y="2322194"/>
              <a:chExt cx="2366962" cy="94488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4556B139-28F3-45AE-A808-868F4BC59A3B}"/>
                  </a:ext>
                </a:extLst>
              </p:cNvPr>
              <p:cNvSpPr/>
              <p:nvPr/>
            </p:nvSpPr>
            <p:spPr>
              <a:xfrm>
                <a:off x="-2862263" y="2532697"/>
                <a:ext cx="868679" cy="734377"/>
              </a:xfrm>
              <a:custGeom>
                <a:avLst/>
                <a:gdLst>
                  <a:gd name="connsiteX0" fmla="*/ 868680 w 868679"/>
                  <a:gd name="connsiteY0" fmla="*/ 734378 h 734377"/>
                  <a:gd name="connsiteX1" fmla="*/ 0 w 868679"/>
                  <a:gd name="connsiteY1" fmla="*/ 261938 h 734377"/>
                  <a:gd name="connsiteX2" fmla="*/ 953 w 868679"/>
                  <a:gd name="connsiteY2" fmla="*/ 0 h 734377"/>
                  <a:gd name="connsiteX3" fmla="*/ 868680 w 868679"/>
                  <a:gd name="connsiteY3" fmla="*/ 472440 h 734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68679" h="734377">
                    <a:moveTo>
                      <a:pt x="868680" y="734378"/>
                    </a:moveTo>
                    <a:lnTo>
                      <a:pt x="0" y="261938"/>
                    </a:lnTo>
                    <a:lnTo>
                      <a:pt x="953" y="0"/>
                    </a:lnTo>
                    <a:lnTo>
                      <a:pt x="868680" y="47244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B42FEAA2-41DF-4F2B-8BE0-98DFC1FB6B17}"/>
                  </a:ext>
                </a:extLst>
              </p:cNvPr>
              <p:cNvSpPr/>
              <p:nvPr/>
            </p:nvSpPr>
            <p:spPr>
              <a:xfrm>
                <a:off x="-2861310" y="2322194"/>
                <a:ext cx="2366009" cy="682942"/>
              </a:xfrm>
              <a:custGeom>
                <a:avLst/>
                <a:gdLst>
                  <a:gd name="connsiteX0" fmla="*/ 867728 w 2366009"/>
                  <a:gd name="connsiteY0" fmla="*/ 682943 h 682942"/>
                  <a:gd name="connsiteX1" fmla="*/ 0 w 2366009"/>
                  <a:gd name="connsiteY1" fmla="*/ 210503 h 682942"/>
                  <a:gd name="connsiteX2" fmla="*/ 1497330 w 2366009"/>
                  <a:gd name="connsiteY2" fmla="*/ 0 h 682942"/>
                  <a:gd name="connsiteX3" fmla="*/ 2366010 w 2366009"/>
                  <a:gd name="connsiteY3" fmla="*/ 472440 h 682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66009" h="682942">
                    <a:moveTo>
                      <a:pt x="867728" y="682943"/>
                    </a:moveTo>
                    <a:lnTo>
                      <a:pt x="0" y="210503"/>
                    </a:lnTo>
                    <a:lnTo>
                      <a:pt x="1497330" y="0"/>
                    </a:lnTo>
                    <a:lnTo>
                      <a:pt x="2366010" y="47244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E75191CA-B901-4F8F-A096-42B024B604E2}"/>
                  </a:ext>
                </a:extLst>
              </p:cNvPr>
              <p:cNvSpPr/>
              <p:nvPr/>
            </p:nvSpPr>
            <p:spPr>
              <a:xfrm>
                <a:off x="-1993583" y="2794634"/>
                <a:ext cx="1498282" cy="472439"/>
              </a:xfrm>
              <a:custGeom>
                <a:avLst/>
                <a:gdLst>
                  <a:gd name="connsiteX0" fmla="*/ 1498283 w 1498282"/>
                  <a:gd name="connsiteY0" fmla="*/ 0 h 472439"/>
                  <a:gd name="connsiteX1" fmla="*/ 1497330 w 1498282"/>
                  <a:gd name="connsiteY1" fmla="*/ 261938 h 472439"/>
                  <a:gd name="connsiteX2" fmla="*/ 0 w 1498282"/>
                  <a:gd name="connsiteY2" fmla="*/ 472440 h 472439"/>
                  <a:gd name="connsiteX3" fmla="*/ 0 w 1498282"/>
                  <a:gd name="connsiteY3" fmla="*/ 210502 h 472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98282" h="472439">
                    <a:moveTo>
                      <a:pt x="1498283" y="0"/>
                    </a:moveTo>
                    <a:lnTo>
                      <a:pt x="1497330" y="261938"/>
                    </a:lnTo>
                    <a:lnTo>
                      <a:pt x="0" y="472440"/>
                    </a:lnTo>
                    <a:lnTo>
                      <a:pt x="0" y="210502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" name="Graphic 11">
              <a:extLst>
                <a:ext uri="{FF2B5EF4-FFF2-40B4-BE49-F238E27FC236}">
                  <a16:creationId xmlns:a16="http://schemas.microsoft.com/office/drawing/2014/main" id="{266B1625-974D-4D24-B5E1-3E57165DF846}"/>
                </a:ext>
              </a:extLst>
            </p:cNvPr>
            <p:cNvGrpSpPr/>
            <p:nvPr/>
          </p:nvGrpSpPr>
          <p:grpSpPr>
            <a:xfrm>
              <a:off x="4882859" y="1595129"/>
              <a:ext cx="2445937" cy="977390"/>
              <a:chOff x="-2862263" y="1900237"/>
              <a:chExt cx="2366962" cy="945832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078AD9AC-29F5-44CF-BE08-F6646038F977}"/>
                  </a:ext>
                </a:extLst>
              </p:cNvPr>
              <p:cNvSpPr/>
              <p:nvPr/>
            </p:nvSpPr>
            <p:spPr>
              <a:xfrm>
                <a:off x="-2862263" y="2110739"/>
                <a:ext cx="868679" cy="735330"/>
              </a:xfrm>
              <a:custGeom>
                <a:avLst/>
                <a:gdLst>
                  <a:gd name="connsiteX0" fmla="*/ 868680 w 868679"/>
                  <a:gd name="connsiteY0" fmla="*/ 735330 h 735330"/>
                  <a:gd name="connsiteX1" fmla="*/ 0 w 868679"/>
                  <a:gd name="connsiteY1" fmla="*/ 262890 h 735330"/>
                  <a:gd name="connsiteX2" fmla="*/ 953 w 868679"/>
                  <a:gd name="connsiteY2" fmla="*/ 0 h 735330"/>
                  <a:gd name="connsiteX3" fmla="*/ 868680 w 868679"/>
                  <a:gd name="connsiteY3" fmla="*/ 472440 h 73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68679" h="735330">
                    <a:moveTo>
                      <a:pt x="868680" y="735330"/>
                    </a:moveTo>
                    <a:lnTo>
                      <a:pt x="0" y="262890"/>
                    </a:lnTo>
                    <a:lnTo>
                      <a:pt x="953" y="0"/>
                    </a:lnTo>
                    <a:lnTo>
                      <a:pt x="868680" y="47244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8C7BB46B-1FB2-4719-9AB5-0C03228AF6C1}"/>
                  </a:ext>
                </a:extLst>
              </p:cNvPr>
              <p:cNvSpPr/>
              <p:nvPr/>
            </p:nvSpPr>
            <p:spPr>
              <a:xfrm>
                <a:off x="-2861310" y="1900237"/>
                <a:ext cx="2366009" cy="682942"/>
              </a:xfrm>
              <a:custGeom>
                <a:avLst/>
                <a:gdLst>
                  <a:gd name="connsiteX0" fmla="*/ 867728 w 2366009"/>
                  <a:gd name="connsiteY0" fmla="*/ 682943 h 682942"/>
                  <a:gd name="connsiteX1" fmla="*/ 0 w 2366009"/>
                  <a:gd name="connsiteY1" fmla="*/ 210503 h 682942"/>
                  <a:gd name="connsiteX2" fmla="*/ 1497330 w 2366009"/>
                  <a:gd name="connsiteY2" fmla="*/ 0 h 682942"/>
                  <a:gd name="connsiteX3" fmla="*/ 2366010 w 2366009"/>
                  <a:gd name="connsiteY3" fmla="*/ 472440 h 682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66009" h="682942">
                    <a:moveTo>
                      <a:pt x="867728" y="682943"/>
                    </a:moveTo>
                    <a:lnTo>
                      <a:pt x="0" y="210503"/>
                    </a:lnTo>
                    <a:lnTo>
                      <a:pt x="1497330" y="0"/>
                    </a:lnTo>
                    <a:lnTo>
                      <a:pt x="2366010" y="47244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1AADF67-7F90-48DA-BB2A-F77157067FF6}"/>
                  </a:ext>
                </a:extLst>
              </p:cNvPr>
              <p:cNvSpPr/>
              <p:nvPr/>
            </p:nvSpPr>
            <p:spPr>
              <a:xfrm>
                <a:off x="-1993583" y="2372676"/>
                <a:ext cx="1498282" cy="473392"/>
              </a:xfrm>
              <a:custGeom>
                <a:avLst/>
                <a:gdLst>
                  <a:gd name="connsiteX0" fmla="*/ 1498283 w 1498282"/>
                  <a:gd name="connsiteY0" fmla="*/ 0 h 473392"/>
                  <a:gd name="connsiteX1" fmla="*/ 1497330 w 1498282"/>
                  <a:gd name="connsiteY1" fmla="*/ 262890 h 473392"/>
                  <a:gd name="connsiteX2" fmla="*/ 0 w 1498282"/>
                  <a:gd name="connsiteY2" fmla="*/ 473393 h 473392"/>
                  <a:gd name="connsiteX3" fmla="*/ 0 w 1498282"/>
                  <a:gd name="connsiteY3" fmla="*/ 210502 h 473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98282" h="473392">
                    <a:moveTo>
                      <a:pt x="1498283" y="0"/>
                    </a:moveTo>
                    <a:lnTo>
                      <a:pt x="1497330" y="262890"/>
                    </a:lnTo>
                    <a:lnTo>
                      <a:pt x="0" y="473393"/>
                    </a:lnTo>
                    <a:lnTo>
                      <a:pt x="0" y="210502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9F0C912-57A2-40E2-A801-51F59D398D34}"/>
                </a:ext>
              </a:extLst>
            </p:cNvPr>
            <p:cNvSpPr/>
            <p:nvPr/>
          </p:nvSpPr>
          <p:spPr>
            <a:xfrm flipH="1">
              <a:off x="5805922" y="2179620"/>
              <a:ext cx="1548274" cy="291298"/>
            </a:xfrm>
            <a:prstGeom prst="rect">
              <a:avLst/>
            </a:prstGeom>
          </p:spPr>
          <p:txBody>
            <a:bodyPr wrap="square" anchor="b">
              <a:spAutoFit/>
              <a:scene3d>
                <a:camera prst="isometricOffAxis1Right">
                  <a:rot lat="1063045" lon="20670206" rev="193753"/>
                </a:camera>
                <a:lightRig rig="threePt" dir="t"/>
              </a:scene3d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00" b="1" dirty="0">
                  <a:solidFill>
                    <a:schemeClr val="bg1"/>
                  </a:solidFill>
                  <a:latin typeface="Lato" panose="020F0502020204030203" pitchFamily="34" charset="0"/>
                  <a:cs typeface="Calibri"/>
                </a:rPr>
                <a:t>Application Layer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B013BA4-7623-482E-A516-299C12E8A4C7}"/>
                </a:ext>
              </a:extLst>
            </p:cNvPr>
            <p:cNvSpPr/>
            <p:nvPr/>
          </p:nvSpPr>
          <p:spPr>
            <a:xfrm flipH="1">
              <a:off x="5805922" y="2727909"/>
              <a:ext cx="1548274" cy="291298"/>
            </a:xfrm>
            <a:prstGeom prst="rect">
              <a:avLst/>
            </a:prstGeom>
          </p:spPr>
          <p:txBody>
            <a:bodyPr wrap="square" anchor="b">
              <a:spAutoFit/>
              <a:scene3d>
                <a:camera prst="isometricOffAxis1Right">
                  <a:rot lat="1063045" lon="20670206" rev="193753"/>
                </a:camera>
                <a:lightRig rig="threePt" dir="t"/>
              </a:scene3d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00" b="1" dirty="0">
                  <a:solidFill>
                    <a:schemeClr val="bg1"/>
                  </a:solidFill>
                  <a:latin typeface="Lato" panose="020F0502020204030203" pitchFamily="34" charset="0"/>
                  <a:cs typeface="Calibri"/>
                </a:rPr>
                <a:t>Presentation Layer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26E3EE7-422C-4A7C-9F4A-AAD9A02489C3}"/>
                </a:ext>
              </a:extLst>
            </p:cNvPr>
            <p:cNvSpPr/>
            <p:nvPr/>
          </p:nvSpPr>
          <p:spPr>
            <a:xfrm flipH="1">
              <a:off x="5805922" y="3276198"/>
              <a:ext cx="1548274" cy="291298"/>
            </a:xfrm>
            <a:prstGeom prst="rect">
              <a:avLst/>
            </a:prstGeom>
          </p:spPr>
          <p:txBody>
            <a:bodyPr wrap="square" anchor="b">
              <a:spAutoFit/>
              <a:scene3d>
                <a:camera prst="isometricOffAxis1Right">
                  <a:rot lat="1063045" lon="20670206" rev="193753"/>
                </a:camera>
                <a:lightRig rig="threePt" dir="t"/>
              </a:scene3d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00" b="1" dirty="0">
                  <a:solidFill>
                    <a:schemeClr val="bg1"/>
                  </a:solidFill>
                  <a:latin typeface="Lato" panose="020F0502020204030203" pitchFamily="34" charset="0"/>
                  <a:cs typeface="Calibri"/>
                </a:rPr>
                <a:t>Session Layer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35E905C-7CC2-44D9-A542-77AF2FED77F5}"/>
                </a:ext>
              </a:extLst>
            </p:cNvPr>
            <p:cNvSpPr/>
            <p:nvPr/>
          </p:nvSpPr>
          <p:spPr>
            <a:xfrm flipH="1">
              <a:off x="5805922" y="3825471"/>
              <a:ext cx="1548274" cy="291298"/>
            </a:xfrm>
            <a:prstGeom prst="rect">
              <a:avLst/>
            </a:prstGeom>
          </p:spPr>
          <p:txBody>
            <a:bodyPr wrap="square" anchor="b">
              <a:spAutoFit/>
              <a:scene3d>
                <a:camera prst="isometricOffAxis1Right">
                  <a:rot lat="1063045" lon="20670206" rev="193753"/>
                </a:camera>
                <a:lightRig rig="threePt" dir="t"/>
              </a:scene3d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00" b="1" dirty="0">
                  <a:solidFill>
                    <a:schemeClr val="bg1"/>
                  </a:solidFill>
                  <a:latin typeface="Lato" panose="020F0502020204030203" pitchFamily="34" charset="0"/>
                  <a:cs typeface="Calibri"/>
                </a:rPr>
                <a:t>Transport Layer 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971F051-77E7-4BC3-9564-E97FDADB8F00}"/>
                </a:ext>
              </a:extLst>
            </p:cNvPr>
            <p:cNvSpPr/>
            <p:nvPr/>
          </p:nvSpPr>
          <p:spPr>
            <a:xfrm flipH="1">
              <a:off x="5805922" y="4922049"/>
              <a:ext cx="1548274" cy="291298"/>
            </a:xfrm>
            <a:prstGeom prst="rect">
              <a:avLst/>
            </a:prstGeom>
          </p:spPr>
          <p:txBody>
            <a:bodyPr wrap="square" anchor="b">
              <a:spAutoFit/>
              <a:scene3d>
                <a:camera prst="isometricOffAxis1Right">
                  <a:rot lat="1063045" lon="20670206" rev="193753"/>
                </a:camera>
                <a:lightRig rig="threePt" dir="t"/>
              </a:scene3d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00" b="1" dirty="0">
                  <a:solidFill>
                    <a:schemeClr val="bg1"/>
                  </a:solidFill>
                  <a:latin typeface="Lato" panose="020F0502020204030203" pitchFamily="34" charset="0"/>
                  <a:cs typeface="Calibri"/>
                </a:rPr>
                <a:t>Data Link Layer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613BAF2-A848-44D8-BC56-5D1D2C112A90}"/>
                </a:ext>
              </a:extLst>
            </p:cNvPr>
            <p:cNvSpPr/>
            <p:nvPr/>
          </p:nvSpPr>
          <p:spPr>
            <a:xfrm flipH="1">
              <a:off x="5805922" y="5471322"/>
              <a:ext cx="1548274" cy="291298"/>
            </a:xfrm>
            <a:prstGeom prst="rect">
              <a:avLst/>
            </a:prstGeom>
          </p:spPr>
          <p:txBody>
            <a:bodyPr wrap="square" anchor="b">
              <a:spAutoFit/>
              <a:scene3d>
                <a:camera prst="isometricOffAxis1Right">
                  <a:rot lat="1063045" lon="20670206" rev="193753"/>
                </a:camera>
                <a:lightRig rig="threePt" dir="t"/>
              </a:scene3d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00" b="1" dirty="0">
                  <a:solidFill>
                    <a:schemeClr val="bg1"/>
                  </a:solidFill>
                  <a:latin typeface="Lato" panose="020F0502020204030203" pitchFamily="34" charset="0"/>
                  <a:cs typeface="Calibri"/>
                </a:rPr>
                <a:t>Physical Layer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AB6444B-E8D4-431C-8326-41DBE5E9E881}"/>
                </a:ext>
              </a:extLst>
            </p:cNvPr>
            <p:cNvSpPr/>
            <p:nvPr/>
          </p:nvSpPr>
          <p:spPr>
            <a:xfrm>
              <a:off x="5195939" y="2196552"/>
              <a:ext cx="860905" cy="291298"/>
            </a:xfrm>
            <a:prstGeom prst="rect">
              <a:avLst/>
            </a:prstGeom>
          </p:spPr>
          <p:txBody>
            <a:bodyPr wrap="square" anchor="b">
              <a:spAutoFit/>
              <a:scene3d>
                <a:camera prst="isometricLeftDown"/>
                <a:lightRig rig="threePt" dir="t"/>
              </a:scene3d>
            </a:bodyPr>
            <a:lstStyle/>
            <a:p>
              <a:pPr algn="ctr">
                <a:lnSpc>
                  <a:spcPct val="120000"/>
                </a:lnSpc>
              </a:pPr>
              <a:r>
                <a:rPr lang="id-ID" sz="1200" b="1" dirty="0">
                  <a:solidFill>
                    <a:schemeClr val="bg1"/>
                  </a:solidFill>
                  <a:latin typeface="Lato" panose="020F0502020204030203" pitchFamily="34" charset="0"/>
                  <a:cs typeface="Calibri"/>
                </a:rPr>
                <a:t>0</a:t>
              </a:r>
              <a:r>
                <a:rPr lang="en-US" sz="1200" b="1" dirty="0">
                  <a:solidFill>
                    <a:schemeClr val="bg1"/>
                  </a:solidFill>
                  <a:latin typeface="Lato" panose="020F0502020204030203" pitchFamily="34" charset="0"/>
                  <a:cs typeface="Calibri"/>
                </a:rPr>
                <a:t>7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398AA21-9965-4852-9B1F-E7DE0C1A454C}"/>
                </a:ext>
              </a:extLst>
            </p:cNvPr>
            <p:cNvSpPr/>
            <p:nvPr/>
          </p:nvSpPr>
          <p:spPr>
            <a:xfrm>
              <a:off x="5195939" y="2744841"/>
              <a:ext cx="860905" cy="291298"/>
            </a:xfrm>
            <a:prstGeom prst="rect">
              <a:avLst/>
            </a:prstGeom>
          </p:spPr>
          <p:txBody>
            <a:bodyPr wrap="square" anchor="b">
              <a:spAutoFit/>
              <a:scene3d>
                <a:camera prst="isometricLeftDown"/>
                <a:lightRig rig="threePt" dir="t"/>
              </a:scene3d>
            </a:bodyPr>
            <a:lstStyle/>
            <a:p>
              <a:pPr algn="ctr">
                <a:lnSpc>
                  <a:spcPct val="120000"/>
                </a:lnSpc>
              </a:pPr>
              <a:r>
                <a:rPr lang="id-ID" sz="1200" b="1" dirty="0">
                  <a:solidFill>
                    <a:schemeClr val="bg1"/>
                  </a:solidFill>
                  <a:latin typeface="Lato" panose="020F0502020204030203" pitchFamily="34" charset="0"/>
                  <a:cs typeface="Calibri"/>
                </a:rPr>
                <a:t>0</a:t>
              </a:r>
              <a:r>
                <a:rPr lang="en-US" sz="1200" b="1" dirty="0">
                  <a:solidFill>
                    <a:schemeClr val="bg1"/>
                  </a:solidFill>
                  <a:latin typeface="Lato" panose="020F0502020204030203" pitchFamily="34" charset="0"/>
                  <a:cs typeface="Calibri"/>
                </a:rPr>
                <a:t>6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BD5EBE-38AE-4D05-8070-D7B7C14B9908}"/>
                </a:ext>
              </a:extLst>
            </p:cNvPr>
            <p:cNvSpPr/>
            <p:nvPr/>
          </p:nvSpPr>
          <p:spPr>
            <a:xfrm>
              <a:off x="5195939" y="3293130"/>
              <a:ext cx="860905" cy="291298"/>
            </a:xfrm>
            <a:prstGeom prst="rect">
              <a:avLst/>
            </a:prstGeom>
          </p:spPr>
          <p:txBody>
            <a:bodyPr wrap="square" anchor="b">
              <a:spAutoFit/>
              <a:scene3d>
                <a:camera prst="isometricLeftDown"/>
                <a:lightRig rig="threePt" dir="t"/>
              </a:scene3d>
            </a:bodyPr>
            <a:lstStyle/>
            <a:p>
              <a:pPr algn="ctr">
                <a:lnSpc>
                  <a:spcPct val="120000"/>
                </a:lnSpc>
              </a:pPr>
              <a:r>
                <a:rPr lang="id-ID" sz="1200" b="1" dirty="0">
                  <a:solidFill>
                    <a:schemeClr val="bg1"/>
                  </a:solidFill>
                  <a:latin typeface="Lato" panose="020F0502020204030203" pitchFamily="34" charset="0"/>
                  <a:cs typeface="Calibri"/>
                </a:rPr>
                <a:t>0</a:t>
              </a:r>
              <a:r>
                <a:rPr lang="en-US" sz="1200" b="1" dirty="0">
                  <a:solidFill>
                    <a:schemeClr val="bg1"/>
                  </a:solidFill>
                  <a:latin typeface="Lato" panose="020F0502020204030203" pitchFamily="34" charset="0"/>
                  <a:cs typeface="Calibri"/>
                </a:rPr>
                <a:t>5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37BCEC5-BC8D-407C-8768-C45EA0A7ED9F}"/>
                </a:ext>
              </a:extLst>
            </p:cNvPr>
            <p:cNvSpPr/>
            <p:nvPr/>
          </p:nvSpPr>
          <p:spPr>
            <a:xfrm>
              <a:off x="5195939" y="3842403"/>
              <a:ext cx="860905" cy="291298"/>
            </a:xfrm>
            <a:prstGeom prst="rect">
              <a:avLst/>
            </a:prstGeom>
          </p:spPr>
          <p:txBody>
            <a:bodyPr wrap="square" anchor="b">
              <a:spAutoFit/>
              <a:scene3d>
                <a:camera prst="isometricLeftDown"/>
                <a:lightRig rig="threePt" dir="t"/>
              </a:scene3d>
            </a:bodyPr>
            <a:lstStyle/>
            <a:p>
              <a:pPr algn="ctr">
                <a:lnSpc>
                  <a:spcPct val="120000"/>
                </a:lnSpc>
              </a:pPr>
              <a:r>
                <a:rPr lang="id-ID" sz="1200" b="1" dirty="0">
                  <a:solidFill>
                    <a:schemeClr val="bg1"/>
                  </a:solidFill>
                  <a:latin typeface="Lato" panose="020F0502020204030203" pitchFamily="34" charset="0"/>
                  <a:cs typeface="Calibri"/>
                </a:rPr>
                <a:t>04</a:t>
              </a:r>
              <a:endParaRPr lang="en-US" sz="1200" b="1" dirty="0">
                <a:solidFill>
                  <a:schemeClr val="bg1"/>
                </a:solidFill>
                <a:latin typeface="Lato" panose="020F0502020204030203" pitchFamily="34" charset="0"/>
                <a:cs typeface="Calibri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D6D72A4-6CC0-4ECA-97CA-DE79E1A9F247}"/>
                </a:ext>
              </a:extLst>
            </p:cNvPr>
            <p:cNvSpPr/>
            <p:nvPr/>
          </p:nvSpPr>
          <p:spPr>
            <a:xfrm>
              <a:off x="5195939" y="4938981"/>
              <a:ext cx="860905" cy="291298"/>
            </a:xfrm>
            <a:prstGeom prst="rect">
              <a:avLst/>
            </a:prstGeom>
          </p:spPr>
          <p:txBody>
            <a:bodyPr wrap="square" anchor="b">
              <a:spAutoFit/>
              <a:scene3d>
                <a:camera prst="isometricLeftDown"/>
                <a:lightRig rig="threePt" dir="t"/>
              </a:scene3d>
            </a:bodyPr>
            <a:lstStyle/>
            <a:p>
              <a:pPr algn="ctr">
                <a:lnSpc>
                  <a:spcPct val="120000"/>
                </a:lnSpc>
              </a:pPr>
              <a:r>
                <a:rPr lang="id-ID" sz="1200" b="1" dirty="0">
                  <a:solidFill>
                    <a:schemeClr val="bg1"/>
                  </a:solidFill>
                  <a:latin typeface="Lato" panose="020F0502020204030203" pitchFamily="34" charset="0"/>
                  <a:cs typeface="Calibri"/>
                </a:rPr>
                <a:t>0</a:t>
              </a:r>
              <a:r>
                <a:rPr lang="en-US" sz="1200" b="1" dirty="0">
                  <a:solidFill>
                    <a:schemeClr val="bg1"/>
                  </a:solidFill>
                  <a:latin typeface="Lato" panose="020F0502020204030203" pitchFamily="34" charset="0"/>
                  <a:cs typeface="Calibri"/>
                </a:rPr>
                <a:t>2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400883D-1AF9-4616-A562-1AB39D3FAB1C}"/>
                </a:ext>
              </a:extLst>
            </p:cNvPr>
            <p:cNvSpPr/>
            <p:nvPr/>
          </p:nvSpPr>
          <p:spPr>
            <a:xfrm>
              <a:off x="5195939" y="5488254"/>
              <a:ext cx="860905" cy="291298"/>
            </a:xfrm>
            <a:prstGeom prst="rect">
              <a:avLst/>
            </a:prstGeom>
          </p:spPr>
          <p:txBody>
            <a:bodyPr wrap="square" anchor="b">
              <a:spAutoFit/>
              <a:scene3d>
                <a:camera prst="isometricLeftDown"/>
                <a:lightRig rig="threePt" dir="t"/>
              </a:scene3d>
            </a:bodyPr>
            <a:lstStyle/>
            <a:p>
              <a:pPr algn="ctr">
                <a:lnSpc>
                  <a:spcPct val="120000"/>
                </a:lnSpc>
              </a:pPr>
              <a:r>
                <a:rPr lang="id-ID" sz="1200" b="1" dirty="0">
                  <a:solidFill>
                    <a:schemeClr val="bg1"/>
                  </a:solidFill>
                  <a:latin typeface="Lato" panose="020F0502020204030203" pitchFamily="34" charset="0"/>
                  <a:cs typeface="Calibri"/>
                </a:rPr>
                <a:t>0</a:t>
              </a:r>
              <a:r>
                <a:rPr lang="en-US" sz="1200" b="1" dirty="0">
                  <a:solidFill>
                    <a:schemeClr val="bg1"/>
                  </a:solidFill>
                  <a:latin typeface="Lato" panose="020F0502020204030203" pitchFamily="34" charset="0"/>
                  <a:cs typeface="Calibri"/>
                </a:rPr>
                <a:t>1</a:t>
              </a:r>
            </a:p>
          </p:txBody>
        </p: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6C86ABC-8569-4938-B87A-2F463DF93187}"/>
              </a:ext>
            </a:extLst>
          </p:cNvPr>
          <p:cNvCxnSpPr>
            <a:cxnSpLocks/>
          </p:cNvCxnSpPr>
          <p:nvPr/>
        </p:nvCxnSpPr>
        <p:spPr>
          <a:xfrm>
            <a:off x="3843891" y="3186658"/>
            <a:ext cx="660400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D76FC50-C5DE-4EC6-BD3C-EC9FF88BBB25}"/>
              </a:ext>
            </a:extLst>
          </p:cNvPr>
          <p:cNvCxnSpPr>
            <a:cxnSpLocks/>
          </p:cNvCxnSpPr>
          <p:nvPr/>
        </p:nvCxnSpPr>
        <p:spPr>
          <a:xfrm>
            <a:off x="3843891" y="2040327"/>
            <a:ext cx="660400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375BDDA-1DBC-4B2A-B11A-7209A1345B66}"/>
              </a:ext>
            </a:extLst>
          </p:cNvPr>
          <p:cNvCxnSpPr>
            <a:cxnSpLocks/>
          </p:cNvCxnSpPr>
          <p:nvPr/>
        </p:nvCxnSpPr>
        <p:spPr>
          <a:xfrm>
            <a:off x="3843891" y="4332989"/>
            <a:ext cx="660400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D8DCB88-F1F1-49F2-8F1A-2EF27DF35551}"/>
              </a:ext>
            </a:extLst>
          </p:cNvPr>
          <p:cNvCxnSpPr>
            <a:cxnSpLocks/>
          </p:cNvCxnSpPr>
          <p:nvPr/>
        </p:nvCxnSpPr>
        <p:spPr>
          <a:xfrm>
            <a:off x="3843891" y="5479320"/>
            <a:ext cx="660400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78">
            <a:extLst>
              <a:ext uri="{FF2B5EF4-FFF2-40B4-BE49-F238E27FC236}">
                <a16:creationId xmlns:a16="http://schemas.microsoft.com/office/drawing/2014/main" id="{4DD6CAFA-7040-41CB-BCBD-D73C8350B459}"/>
              </a:ext>
            </a:extLst>
          </p:cNvPr>
          <p:cNvSpPr>
            <a:spLocks noEditPoints="1"/>
          </p:cNvSpPr>
          <p:nvPr/>
        </p:nvSpPr>
        <p:spPr bwMode="auto">
          <a:xfrm>
            <a:off x="3300075" y="3083703"/>
            <a:ext cx="288274" cy="205910"/>
          </a:xfrm>
          <a:custGeom>
            <a:avLst/>
            <a:gdLst>
              <a:gd name="T0" fmla="*/ 0 w 224"/>
              <a:gd name="T1" fmla="*/ 0 h 160"/>
              <a:gd name="T2" fmla="*/ 0 w 224"/>
              <a:gd name="T3" fmla="*/ 160 h 160"/>
              <a:gd name="T4" fmla="*/ 224 w 224"/>
              <a:gd name="T5" fmla="*/ 160 h 160"/>
              <a:gd name="T6" fmla="*/ 224 w 224"/>
              <a:gd name="T7" fmla="*/ 0 h 160"/>
              <a:gd name="T8" fmla="*/ 0 w 224"/>
              <a:gd name="T9" fmla="*/ 0 h 160"/>
              <a:gd name="T10" fmla="*/ 216 w 224"/>
              <a:gd name="T11" fmla="*/ 152 h 160"/>
              <a:gd name="T12" fmla="*/ 8 w 224"/>
              <a:gd name="T13" fmla="*/ 152 h 160"/>
              <a:gd name="T14" fmla="*/ 8 w 224"/>
              <a:gd name="T15" fmla="*/ 134 h 160"/>
              <a:gd name="T16" fmla="*/ 74 w 224"/>
              <a:gd name="T17" fmla="*/ 66 h 160"/>
              <a:gd name="T18" fmla="*/ 135 w 224"/>
              <a:gd name="T19" fmla="*/ 127 h 160"/>
              <a:gd name="T20" fmla="*/ 135 w 224"/>
              <a:gd name="T21" fmla="*/ 127 h 160"/>
              <a:gd name="T22" fmla="*/ 139 w 224"/>
              <a:gd name="T23" fmla="*/ 130 h 160"/>
              <a:gd name="T24" fmla="*/ 179 w 224"/>
              <a:gd name="T25" fmla="*/ 89 h 160"/>
              <a:gd name="T26" fmla="*/ 216 w 224"/>
              <a:gd name="T27" fmla="*/ 125 h 160"/>
              <a:gd name="T28" fmla="*/ 216 w 224"/>
              <a:gd name="T29" fmla="*/ 125 h 160"/>
              <a:gd name="T30" fmla="*/ 216 w 224"/>
              <a:gd name="T31" fmla="*/ 152 h 160"/>
              <a:gd name="T32" fmla="*/ 216 w 224"/>
              <a:gd name="T33" fmla="*/ 114 h 160"/>
              <a:gd name="T34" fmla="*/ 179 w 224"/>
              <a:gd name="T35" fmla="*/ 78 h 160"/>
              <a:gd name="T36" fmla="*/ 175 w 224"/>
              <a:gd name="T37" fmla="*/ 82 h 160"/>
              <a:gd name="T38" fmla="*/ 175 w 224"/>
              <a:gd name="T39" fmla="*/ 82 h 160"/>
              <a:gd name="T40" fmla="*/ 139 w 224"/>
              <a:gd name="T41" fmla="*/ 119 h 160"/>
              <a:gd name="T42" fmla="*/ 74 w 224"/>
              <a:gd name="T43" fmla="*/ 55 h 160"/>
              <a:gd name="T44" fmla="*/ 69 w 224"/>
              <a:gd name="T45" fmla="*/ 61 h 160"/>
              <a:gd name="T46" fmla="*/ 69 w 224"/>
              <a:gd name="T47" fmla="*/ 61 h 160"/>
              <a:gd name="T48" fmla="*/ 8 w 224"/>
              <a:gd name="T49" fmla="*/ 122 h 160"/>
              <a:gd name="T50" fmla="*/ 8 w 224"/>
              <a:gd name="T51" fmla="*/ 8 h 160"/>
              <a:gd name="T52" fmla="*/ 216 w 224"/>
              <a:gd name="T53" fmla="*/ 8 h 160"/>
              <a:gd name="T54" fmla="*/ 216 w 224"/>
              <a:gd name="T55" fmla="*/ 114 h 160"/>
              <a:gd name="T56" fmla="*/ 146 w 224"/>
              <a:gd name="T57" fmla="*/ 76 h 160"/>
              <a:gd name="T58" fmla="*/ 146 w 224"/>
              <a:gd name="T59" fmla="*/ 76 h 160"/>
              <a:gd name="T60" fmla="*/ 168 w 224"/>
              <a:gd name="T61" fmla="*/ 54 h 160"/>
              <a:gd name="T62" fmla="*/ 168 w 224"/>
              <a:gd name="T63" fmla="*/ 54 h 160"/>
              <a:gd name="T64" fmla="*/ 146 w 224"/>
              <a:gd name="T65" fmla="*/ 32 h 160"/>
              <a:gd name="T66" fmla="*/ 146 w 224"/>
              <a:gd name="T67" fmla="*/ 32 h 160"/>
              <a:gd name="T68" fmla="*/ 124 w 224"/>
              <a:gd name="T69" fmla="*/ 54 h 160"/>
              <a:gd name="T70" fmla="*/ 124 w 224"/>
              <a:gd name="T71" fmla="*/ 54 h 160"/>
              <a:gd name="T72" fmla="*/ 146 w 224"/>
              <a:gd name="T73" fmla="*/ 76 h 160"/>
              <a:gd name="T74" fmla="*/ 132 w 224"/>
              <a:gd name="T75" fmla="*/ 54 h 160"/>
              <a:gd name="T76" fmla="*/ 146 w 224"/>
              <a:gd name="T77" fmla="*/ 40 h 160"/>
              <a:gd name="T78" fmla="*/ 146 w 224"/>
              <a:gd name="T79" fmla="*/ 40 h 160"/>
              <a:gd name="T80" fmla="*/ 160 w 224"/>
              <a:gd name="T81" fmla="*/ 54 h 160"/>
              <a:gd name="T82" fmla="*/ 160 w 224"/>
              <a:gd name="T83" fmla="*/ 54 h 160"/>
              <a:gd name="T84" fmla="*/ 146 w 224"/>
              <a:gd name="T85" fmla="*/ 68 h 160"/>
              <a:gd name="T86" fmla="*/ 146 w 224"/>
              <a:gd name="T87" fmla="*/ 68 h 160"/>
              <a:gd name="T88" fmla="*/ 132 w 224"/>
              <a:gd name="T89" fmla="*/ 54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24" h="160">
                <a:moveTo>
                  <a:pt x="0" y="0"/>
                </a:moveTo>
                <a:cubicBezTo>
                  <a:pt x="0" y="160"/>
                  <a:pt x="0" y="160"/>
                  <a:pt x="0" y="160"/>
                </a:cubicBezTo>
                <a:cubicBezTo>
                  <a:pt x="224" y="160"/>
                  <a:pt x="224" y="160"/>
                  <a:pt x="224" y="160"/>
                </a:cubicBezTo>
                <a:cubicBezTo>
                  <a:pt x="224" y="0"/>
                  <a:pt x="224" y="0"/>
                  <a:pt x="224" y="0"/>
                </a:cubicBezTo>
                <a:lnTo>
                  <a:pt x="0" y="0"/>
                </a:lnTo>
                <a:close/>
                <a:moveTo>
                  <a:pt x="216" y="152"/>
                </a:moveTo>
                <a:cubicBezTo>
                  <a:pt x="8" y="152"/>
                  <a:pt x="8" y="152"/>
                  <a:pt x="8" y="152"/>
                </a:cubicBezTo>
                <a:cubicBezTo>
                  <a:pt x="8" y="134"/>
                  <a:pt x="8" y="134"/>
                  <a:pt x="8" y="134"/>
                </a:cubicBezTo>
                <a:cubicBezTo>
                  <a:pt x="74" y="66"/>
                  <a:pt x="74" y="66"/>
                  <a:pt x="74" y="66"/>
                </a:cubicBezTo>
                <a:cubicBezTo>
                  <a:pt x="135" y="127"/>
                  <a:pt x="135" y="127"/>
                  <a:pt x="135" y="127"/>
                </a:cubicBezTo>
                <a:cubicBezTo>
                  <a:pt x="135" y="127"/>
                  <a:pt x="135" y="127"/>
                  <a:pt x="135" y="127"/>
                </a:cubicBezTo>
                <a:cubicBezTo>
                  <a:pt x="139" y="130"/>
                  <a:pt x="139" y="130"/>
                  <a:pt x="139" y="130"/>
                </a:cubicBezTo>
                <a:cubicBezTo>
                  <a:pt x="179" y="89"/>
                  <a:pt x="179" y="89"/>
                  <a:pt x="179" y="89"/>
                </a:cubicBezTo>
                <a:cubicBezTo>
                  <a:pt x="216" y="125"/>
                  <a:pt x="216" y="125"/>
                  <a:pt x="216" y="125"/>
                </a:cubicBezTo>
                <a:cubicBezTo>
                  <a:pt x="216" y="125"/>
                  <a:pt x="216" y="125"/>
                  <a:pt x="216" y="125"/>
                </a:cubicBezTo>
                <a:lnTo>
                  <a:pt x="216" y="152"/>
                </a:lnTo>
                <a:close/>
                <a:moveTo>
                  <a:pt x="216" y="114"/>
                </a:moveTo>
                <a:cubicBezTo>
                  <a:pt x="179" y="78"/>
                  <a:pt x="179" y="78"/>
                  <a:pt x="179" y="78"/>
                </a:cubicBezTo>
                <a:cubicBezTo>
                  <a:pt x="175" y="82"/>
                  <a:pt x="175" y="82"/>
                  <a:pt x="175" y="82"/>
                </a:cubicBezTo>
                <a:cubicBezTo>
                  <a:pt x="175" y="82"/>
                  <a:pt x="175" y="82"/>
                  <a:pt x="175" y="82"/>
                </a:cubicBezTo>
                <a:cubicBezTo>
                  <a:pt x="139" y="119"/>
                  <a:pt x="139" y="119"/>
                  <a:pt x="139" y="119"/>
                </a:cubicBezTo>
                <a:cubicBezTo>
                  <a:pt x="74" y="55"/>
                  <a:pt x="74" y="55"/>
                  <a:pt x="74" y="55"/>
                </a:cubicBezTo>
                <a:cubicBezTo>
                  <a:pt x="69" y="61"/>
                  <a:pt x="69" y="61"/>
                  <a:pt x="69" y="61"/>
                </a:cubicBezTo>
                <a:cubicBezTo>
                  <a:pt x="69" y="61"/>
                  <a:pt x="69" y="61"/>
                  <a:pt x="69" y="61"/>
                </a:cubicBezTo>
                <a:cubicBezTo>
                  <a:pt x="8" y="122"/>
                  <a:pt x="8" y="122"/>
                  <a:pt x="8" y="122"/>
                </a:cubicBezTo>
                <a:cubicBezTo>
                  <a:pt x="8" y="8"/>
                  <a:pt x="8" y="8"/>
                  <a:pt x="8" y="8"/>
                </a:cubicBezTo>
                <a:cubicBezTo>
                  <a:pt x="216" y="8"/>
                  <a:pt x="216" y="8"/>
                  <a:pt x="216" y="8"/>
                </a:cubicBezTo>
                <a:lnTo>
                  <a:pt x="216" y="114"/>
                </a:lnTo>
                <a:close/>
                <a:moveTo>
                  <a:pt x="146" y="76"/>
                </a:moveTo>
                <a:cubicBezTo>
                  <a:pt x="146" y="76"/>
                  <a:pt x="146" y="76"/>
                  <a:pt x="146" y="76"/>
                </a:cubicBezTo>
                <a:cubicBezTo>
                  <a:pt x="158" y="76"/>
                  <a:pt x="168" y="66"/>
                  <a:pt x="168" y="54"/>
                </a:cubicBezTo>
                <a:cubicBezTo>
                  <a:pt x="168" y="54"/>
                  <a:pt x="168" y="54"/>
                  <a:pt x="168" y="54"/>
                </a:cubicBezTo>
                <a:cubicBezTo>
                  <a:pt x="168" y="42"/>
                  <a:pt x="158" y="32"/>
                  <a:pt x="146" y="32"/>
                </a:cubicBezTo>
                <a:cubicBezTo>
                  <a:pt x="146" y="32"/>
                  <a:pt x="146" y="32"/>
                  <a:pt x="146" y="32"/>
                </a:cubicBezTo>
                <a:cubicBezTo>
                  <a:pt x="134" y="32"/>
                  <a:pt x="124" y="42"/>
                  <a:pt x="124" y="54"/>
                </a:cubicBezTo>
                <a:cubicBezTo>
                  <a:pt x="124" y="54"/>
                  <a:pt x="124" y="54"/>
                  <a:pt x="124" y="54"/>
                </a:cubicBezTo>
                <a:cubicBezTo>
                  <a:pt x="124" y="66"/>
                  <a:pt x="134" y="76"/>
                  <a:pt x="146" y="76"/>
                </a:cubicBezTo>
                <a:close/>
                <a:moveTo>
                  <a:pt x="132" y="54"/>
                </a:moveTo>
                <a:cubicBezTo>
                  <a:pt x="132" y="46"/>
                  <a:pt x="138" y="40"/>
                  <a:pt x="146" y="40"/>
                </a:cubicBezTo>
                <a:cubicBezTo>
                  <a:pt x="146" y="40"/>
                  <a:pt x="146" y="40"/>
                  <a:pt x="146" y="40"/>
                </a:cubicBezTo>
                <a:cubicBezTo>
                  <a:pt x="154" y="40"/>
                  <a:pt x="160" y="46"/>
                  <a:pt x="160" y="54"/>
                </a:cubicBezTo>
                <a:cubicBezTo>
                  <a:pt x="160" y="54"/>
                  <a:pt x="160" y="54"/>
                  <a:pt x="160" y="54"/>
                </a:cubicBezTo>
                <a:cubicBezTo>
                  <a:pt x="160" y="62"/>
                  <a:pt x="154" y="68"/>
                  <a:pt x="146" y="68"/>
                </a:cubicBezTo>
                <a:cubicBezTo>
                  <a:pt x="146" y="68"/>
                  <a:pt x="146" y="68"/>
                  <a:pt x="146" y="68"/>
                </a:cubicBezTo>
                <a:cubicBezTo>
                  <a:pt x="138" y="68"/>
                  <a:pt x="132" y="62"/>
                  <a:pt x="132" y="5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86">
            <a:extLst>
              <a:ext uri="{FF2B5EF4-FFF2-40B4-BE49-F238E27FC236}">
                <a16:creationId xmlns:a16="http://schemas.microsoft.com/office/drawing/2014/main" id="{958AC4C8-C439-44D3-9DDC-4C53DEA08713}"/>
              </a:ext>
            </a:extLst>
          </p:cNvPr>
          <p:cNvSpPr>
            <a:spLocks noEditPoints="1"/>
          </p:cNvSpPr>
          <p:nvPr/>
        </p:nvSpPr>
        <p:spPr bwMode="auto">
          <a:xfrm>
            <a:off x="3300075" y="4198606"/>
            <a:ext cx="288274" cy="268766"/>
          </a:xfrm>
          <a:custGeom>
            <a:avLst/>
            <a:gdLst>
              <a:gd name="T0" fmla="*/ 196 w 224"/>
              <a:gd name="T1" fmla="*/ 40 h 208"/>
              <a:gd name="T2" fmla="*/ 164 w 224"/>
              <a:gd name="T3" fmla="*/ 40 h 208"/>
              <a:gd name="T4" fmla="*/ 164 w 224"/>
              <a:gd name="T5" fmla="*/ 28 h 208"/>
              <a:gd name="T6" fmla="*/ 136 w 224"/>
              <a:gd name="T7" fmla="*/ 0 h 208"/>
              <a:gd name="T8" fmla="*/ 84 w 224"/>
              <a:gd name="T9" fmla="*/ 0 h 208"/>
              <a:gd name="T10" fmla="*/ 56 w 224"/>
              <a:gd name="T11" fmla="*/ 28 h 208"/>
              <a:gd name="T12" fmla="*/ 56 w 224"/>
              <a:gd name="T13" fmla="*/ 40 h 208"/>
              <a:gd name="T14" fmla="*/ 28 w 224"/>
              <a:gd name="T15" fmla="*/ 40 h 208"/>
              <a:gd name="T16" fmla="*/ 0 w 224"/>
              <a:gd name="T17" fmla="*/ 68 h 208"/>
              <a:gd name="T18" fmla="*/ 0 w 224"/>
              <a:gd name="T19" fmla="*/ 180 h 208"/>
              <a:gd name="T20" fmla="*/ 28 w 224"/>
              <a:gd name="T21" fmla="*/ 208 h 208"/>
              <a:gd name="T22" fmla="*/ 196 w 224"/>
              <a:gd name="T23" fmla="*/ 208 h 208"/>
              <a:gd name="T24" fmla="*/ 224 w 224"/>
              <a:gd name="T25" fmla="*/ 180 h 208"/>
              <a:gd name="T26" fmla="*/ 224 w 224"/>
              <a:gd name="T27" fmla="*/ 68 h 208"/>
              <a:gd name="T28" fmla="*/ 196 w 224"/>
              <a:gd name="T29" fmla="*/ 40 h 208"/>
              <a:gd name="T30" fmla="*/ 64 w 224"/>
              <a:gd name="T31" fmla="*/ 28 h 208"/>
              <a:gd name="T32" fmla="*/ 84 w 224"/>
              <a:gd name="T33" fmla="*/ 8 h 208"/>
              <a:gd name="T34" fmla="*/ 136 w 224"/>
              <a:gd name="T35" fmla="*/ 8 h 208"/>
              <a:gd name="T36" fmla="*/ 156 w 224"/>
              <a:gd name="T37" fmla="*/ 28 h 208"/>
              <a:gd name="T38" fmla="*/ 156 w 224"/>
              <a:gd name="T39" fmla="*/ 40 h 208"/>
              <a:gd name="T40" fmla="*/ 64 w 224"/>
              <a:gd name="T41" fmla="*/ 40 h 208"/>
              <a:gd name="T42" fmla="*/ 64 w 224"/>
              <a:gd name="T43" fmla="*/ 28 h 208"/>
              <a:gd name="T44" fmla="*/ 216 w 224"/>
              <a:gd name="T45" fmla="*/ 180 h 208"/>
              <a:gd name="T46" fmla="*/ 196 w 224"/>
              <a:gd name="T47" fmla="*/ 200 h 208"/>
              <a:gd name="T48" fmla="*/ 28 w 224"/>
              <a:gd name="T49" fmla="*/ 200 h 208"/>
              <a:gd name="T50" fmla="*/ 8 w 224"/>
              <a:gd name="T51" fmla="*/ 180 h 208"/>
              <a:gd name="T52" fmla="*/ 8 w 224"/>
              <a:gd name="T53" fmla="*/ 68 h 208"/>
              <a:gd name="T54" fmla="*/ 28 w 224"/>
              <a:gd name="T55" fmla="*/ 48 h 208"/>
              <a:gd name="T56" fmla="*/ 196 w 224"/>
              <a:gd name="T57" fmla="*/ 48 h 208"/>
              <a:gd name="T58" fmla="*/ 216 w 224"/>
              <a:gd name="T59" fmla="*/ 68 h 208"/>
              <a:gd name="T60" fmla="*/ 216 w 224"/>
              <a:gd name="T61" fmla="*/ 180 h 208"/>
              <a:gd name="T62" fmla="*/ 188 w 224"/>
              <a:gd name="T63" fmla="*/ 76 h 208"/>
              <a:gd name="T64" fmla="*/ 36 w 224"/>
              <a:gd name="T65" fmla="*/ 76 h 208"/>
              <a:gd name="T66" fmla="*/ 32 w 224"/>
              <a:gd name="T67" fmla="*/ 80 h 208"/>
              <a:gd name="T68" fmla="*/ 36 w 224"/>
              <a:gd name="T69" fmla="*/ 84 h 208"/>
              <a:gd name="T70" fmla="*/ 188 w 224"/>
              <a:gd name="T71" fmla="*/ 84 h 208"/>
              <a:gd name="T72" fmla="*/ 192 w 224"/>
              <a:gd name="T73" fmla="*/ 80 h 208"/>
              <a:gd name="T74" fmla="*/ 188 w 224"/>
              <a:gd name="T75" fmla="*/ 76 h 208"/>
              <a:gd name="T76" fmla="*/ 188 w 224"/>
              <a:gd name="T77" fmla="*/ 120 h 208"/>
              <a:gd name="T78" fmla="*/ 36 w 224"/>
              <a:gd name="T79" fmla="*/ 120 h 208"/>
              <a:gd name="T80" fmla="*/ 32 w 224"/>
              <a:gd name="T81" fmla="*/ 124 h 208"/>
              <a:gd name="T82" fmla="*/ 36 w 224"/>
              <a:gd name="T83" fmla="*/ 128 h 208"/>
              <a:gd name="T84" fmla="*/ 188 w 224"/>
              <a:gd name="T85" fmla="*/ 128 h 208"/>
              <a:gd name="T86" fmla="*/ 192 w 224"/>
              <a:gd name="T87" fmla="*/ 124 h 208"/>
              <a:gd name="T88" fmla="*/ 188 w 224"/>
              <a:gd name="T89" fmla="*/ 120 h 208"/>
              <a:gd name="T90" fmla="*/ 188 w 224"/>
              <a:gd name="T91" fmla="*/ 164 h 208"/>
              <a:gd name="T92" fmla="*/ 36 w 224"/>
              <a:gd name="T93" fmla="*/ 164 h 208"/>
              <a:gd name="T94" fmla="*/ 32 w 224"/>
              <a:gd name="T95" fmla="*/ 168 h 208"/>
              <a:gd name="T96" fmla="*/ 36 w 224"/>
              <a:gd name="T97" fmla="*/ 172 h 208"/>
              <a:gd name="T98" fmla="*/ 188 w 224"/>
              <a:gd name="T99" fmla="*/ 172 h 208"/>
              <a:gd name="T100" fmla="*/ 192 w 224"/>
              <a:gd name="T101" fmla="*/ 168 h 208"/>
              <a:gd name="T102" fmla="*/ 188 w 224"/>
              <a:gd name="T103" fmla="*/ 164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24" h="208">
                <a:moveTo>
                  <a:pt x="196" y="40"/>
                </a:moveTo>
                <a:cubicBezTo>
                  <a:pt x="164" y="40"/>
                  <a:pt x="164" y="40"/>
                  <a:pt x="164" y="40"/>
                </a:cubicBezTo>
                <a:cubicBezTo>
                  <a:pt x="164" y="28"/>
                  <a:pt x="164" y="28"/>
                  <a:pt x="164" y="28"/>
                </a:cubicBezTo>
                <a:cubicBezTo>
                  <a:pt x="164" y="13"/>
                  <a:pt x="151" y="0"/>
                  <a:pt x="136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69" y="0"/>
                  <a:pt x="56" y="13"/>
                  <a:pt x="56" y="28"/>
                </a:cubicBezTo>
                <a:cubicBezTo>
                  <a:pt x="56" y="40"/>
                  <a:pt x="56" y="40"/>
                  <a:pt x="56" y="40"/>
                </a:cubicBezTo>
                <a:cubicBezTo>
                  <a:pt x="28" y="40"/>
                  <a:pt x="28" y="40"/>
                  <a:pt x="28" y="40"/>
                </a:cubicBezTo>
                <a:cubicBezTo>
                  <a:pt x="13" y="40"/>
                  <a:pt x="0" y="53"/>
                  <a:pt x="0" y="68"/>
                </a:cubicBezTo>
                <a:cubicBezTo>
                  <a:pt x="0" y="180"/>
                  <a:pt x="0" y="180"/>
                  <a:pt x="0" y="180"/>
                </a:cubicBezTo>
                <a:cubicBezTo>
                  <a:pt x="0" y="195"/>
                  <a:pt x="13" y="208"/>
                  <a:pt x="28" y="208"/>
                </a:cubicBezTo>
                <a:cubicBezTo>
                  <a:pt x="196" y="208"/>
                  <a:pt x="196" y="208"/>
                  <a:pt x="196" y="208"/>
                </a:cubicBezTo>
                <a:cubicBezTo>
                  <a:pt x="211" y="208"/>
                  <a:pt x="224" y="195"/>
                  <a:pt x="224" y="180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4" y="53"/>
                  <a:pt x="211" y="40"/>
                  <a:pt x="196" y="40"/>
                </a:cubicBezTo>
                <a:close/>
                <a:moveTo>
                  <a:pt x="64" y="28"/>
                </a:moveTo>
                <a:cubicBezTo>
                  <a:pt x="64" y="17"/>
                  <a:pt x="73" y="8"/>
                  <a:pt x="84" y="8"/>
                </a:cubicBezTo>
                <a:cubicBezTo>
                  <a:pt x="136" y="8"/>
                  <a:pt x="136" y="8"/>
                  <a:pt x="136" y="8"/>
                </a:cubicBezTo>
                <a:cubicBezTo>
                  <a:pt x="147" y="8"/>
                  <a:pt x="156" y="17"/>
                  <a:pt x="156" y="28"/>
                </a:cubicBezTo>
                <a:cubicBezTo>
                  <a:pt x="156" y="40"/>
                  <a:pt x="156" y="40"/>
                  <a:pt x="156" y="40"/>
                </a:cubicBezTo>
                <a:cubicBezTo>
                  <a:pt x="64" y="40"/>
                  <a:pt x="64" y="40"/>
                  <a:pt x="64" y="40"/>
                </a:cubicBezTo>
                <a:lnTo>
                  <a:pt x="64" y="28"/>
                </a:lnTo>
                <a:close/>
                <a:moveTo>
                  <a:pt x="216" y="180"/>
                </a:moveTo>
                <a:cubicBezTo>
                  <a:pt x="216" y="191"/>
                  <a:pt x="207" y="200"/>
                  <a:pt x="196" y="200"/>
                </a:cubicBezTo>
                <a:cubicBezTo>
                  <a:pt x="28" y="200"/>
                  <a:pt x="28" y="200"/>
                  <a:pt x="28" y="200"/>
                </a:cubicBezTo>
                <a:cubicBezTo>
                  <a:pt x="17" y="200"/>
                  <a:pt x="8" y="191"/>
                  <a:pt x="8" y="180"/>
                </a:cubicBezTo>
                <a:cubicBezTo>
                  <a:pt x="8" y="68"/>
                  <a:pt x="8" y="68"/>
                  <a:pt x="8" y="68"/>
                </a:cubicBezTo>
                <a:cubicBezTo>
                  <a:pt x="8" y="57"/>
                  <a:pt x="17" y="48"/>
                  <a:pt x="28" y="48"/>
                </a:cubicBezTo>
                <a:cubicBezTo>
                  <a:pt x="196" y="48"/>
                  <a:pt x="196" y="48"/>
                  <a:pt x="196" y="48"/>
                </a:cubicBezTo>
                <a:cubicBezTo>
                  <a:pt x="207" y="48"/>
                  <a:pt x="216" y="57"/>
                  <a:pt x="216" y="68"/>
                </a:cubicBezTo>
                <a:lnTo>
                  <a:pt x="216" y="180"/>
                </a:lnTo>
                <a:close/>
                <a:moveTo>
                  <a:pt x="188" y="76"/>
                </a:moveTo>
                <a:cubicBezTo>
                  <a:pt x="36" y="76"/>
                  <a:pt x="36" y="76"/>
                  <a:pt x="36" y="76"/>
                </a:cubicBezTo>
                <a:cubicBezTo>
                  <a:pt x="34" y="76"/>
                  <a:pt x="32" y="78"/>
                  <a:pt x="32" y="80"/>
                </a:cubicBezTo>
                <a:cubicBezTo>
                  <a:pt x="32" y="82"/>
                  <a:pt x="34" y="84"/>
                  <a:pt x="36" y="84"/>
                </a:cubicBezTo>
                <a:cubicBezTo>
                  <a:pt x="188" y="84"/>
                  <a:pt x="188" y="84"/>
                  <a:pt x="188" y="84"/>
                </a:cubicBezTo>
                <a:cubicBezTo>
                  <a:pt x="190" y="84"/>
                  <a:pt x="192" y="82"/>
                  <a:pt x="192" y="80"/>
                </a:cubicBezTo>
                <a:cubicBezTo>
                  <a:pt x="192" y="78"/>
                  <a:pt x="190" y="76"/>
                  <a:pt x="188" y="76"/>
                </a:cubicBezTo>
                <a:close/>
                <a:moveTo>
                  <a:pt x="188" y="120"/>
                </a:moveTo>
                <a:cubicBezTo>
                  <a:pt x="36" y="120"/>
                  <a:pt x="36" y="120"/>
                  <a:pt x="36" y="120"/>
                </a:cubicBezTo>
                <a:cubicBezTo>
                  <a:pt x="34" y="120"/>
                  <a:pt x="32" y="122"/>
                  <a:pt x="32" y="124"/>
                </a:cubicBezTo>
                <a:cubicBezTo>
                  <a:pt x="32" y="126"/>
                  <a:pt x="34" y="128"/>
                  <a:pt x="36" y="128"/>
                </a:cubicBezTo>
                <a:cubicBezTo>
                  <a:pt x="188" y="128"/>
                  <a:pt x="188" y="128"/>
                  <a:pt x="188" y="128"/>
                </a:cubicBezTo>
                <a:cubicBezTo>
                  <a:pt x="190" y="128"/>
                  <a:pt x="192" y="126"/>
                  <a:pt x="192" y="124"/>
                </a:cubicBezTo>
                <a:cubicBezTo>
                  <a:pt x="192" y="122"/>
                  <a:pt x="190" y="120"/>
                  <a:pt x="188" y="120"/>
                </a:cubicBezTo>
                <a:close/>
                <a:moveTo>
                  <a:pt x="188" y="164"/>
                </a:moveTo>
                <a:cubicBezTo>
                  <a:pt x="36" y="164"/>
                  <a:pt x="36" y="164"/>
                  <a:pt x="36" y="164"/>
                </a:cubicBezTo>
                <a:cubicBezTo>
                  <a:pt x="34" y="164"/>
                  <a:pt x="32" y="166"/>
                  <a:pt x="32" y="168"/>
                </a:cubicBezTo>
                <a:cubicBezTo>
                  <a:pt x="32" y="170"/>
                  <a:pt x="34" y="172"/>
                  <a:pt x="36" y="172"/>
                </a:cubicBezTo>
                <a:cubicBezTo>
                  <a:pt x="188" y="172"/>
                  <a:pt x="188" y="172"/>
                  <a:pt x="188" y="172"/>
                </a:cubicBezTo>
                <a:cubicBezTo>
                  <a:pt x="190" y="172"/>
                  <a:pt x="192" y="170"/>
                  <a:pt x="192" y="168"/>
                </a:cubicBezTo>
                <a:cubicBezTo>
                  <a:pt x="192" y="166"/>
                  <a:pt x="190" y="164"/>
                  <a:pt x="188" y="16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100">
            <a:extLst>
              <a:ext uri="{FF2B5EF4-FFF2-40B4-BE49-F238E27FC236}">
                <a16:creationId xmlns:a16="http://schemas.microsoft.com/office/drawing/2014/main" id="{D6222D5D-89CD-4A0E-86AA-207A6722BE81}"/>
              </a:ext>
            </a:extLst>
          </p:cNvPr>
          <p:cNvSpPr>
            <a:spLocks noEditPoints="1"/>
          </p:cNvSpPr>
          <p:nvPr/>
        </p:nvSpPr>
        <p:spPr bwMode="auto">
          <a:xfrm>
            <a:off x="3298992" y="5363361"/>
            <a:ext cx="290440" cy="231919"/>
          </a:xfrm>
          <a:custGeom>
            <a:avLst/>
            <a:gdLst>
              <a:gd name="T0" fmla="*/ 204 w 224"/>
              <a:gd name="T1" fmla="*/ 0 h 180"/>
              <a:gd name="T2" fmla="*/ 20 w 224"/>
              <a:gd name="T3" fmla="*/ 0 h 180"/>
              <a:gd name="T4" fmla="*/ 7 w 224"/>
              <a:gd name="T5" fmla="*/ 5 h 180"/>
              <a:gd name="T6" fmla="*/ 6 w 224"/>
              <a:gd name="T7" fmla="*/ 6 h 180"/>
              <a:gd name="T8" fmla="*/ 6 w 224"/>
              <a:gd name="T9" fmla="*/ 6 h 180"/>
              <a:gd name="T10" fmla="*/ 0 w 224"/>
              <a:gd name="T11" fmla="*/ 20 h 180"/>
              <a:gd name="T12" fmla="*/ 0 w 224"/>
              <a:gd name="T13" fmla="*/ 160 h 180"/>
              <a:gd name="T14" fmla="*/ 20 w 224"/>
              <a:gd name="T15" fmla="*/ 180 h 180"/>
              <a:gd name="T16" fmla="*/ 204 w 224"/>
              <a:gd name="T17" fmla="*/ 180 h 180"/>
              <a:gd name="T18" fmla="*/ 224 w 224"/>
              <a:gd name="T19" fmla="*/ 160 h 180"/>
              <a:gd name="T20" fmla="*/ 224 w 224"/>
              <a:gd name="T21" fmla="*/ 20 h 180"/>
              <a:gd name="T22" fmla="*/ 204 w 224"/>
              <a:gd name="T23" fmla="*/ 0 h 180"/>
              <a:gd name="T24" fmla="*/ 204 w 224"/>
              <a:gd name="T25" fmla="*/ 8 h 180"/>
              <a:gd name="T26" fmla="*/ 209 w 224"/>
              <a:gd name="T27" fmla="*/ 9 h 180"/>
              <a:gd name="T28" fmla="*/ 112 w 224"/>
              <a:gd name="T29" fmla="*/ 106 h 180"/>
              <a:gd name="T30" fmla="*/ 15 w 224"/>
              <a:gd name="T31" fmla="*/ 9 h 180"/>
              <a:gd name="T32" fmla="*/ 20 w 224"/>
              <a:gd name="T33" fmla="*/ 8 h 180"/>
              <a:gd name="T34" fmla="*/ 204 w 224"/>
              <a:gd name="T35" fmla="*/ 8 h 180"/>
              <a:gd name="T36" fmla="*/ 216 w 224"/>
              <a:gd name="T37" fmla="*/ 160 h 180"/>
              <a:gd name="T38" fmla="*/ 204 w 224"/>
              <a:gd name="T39" fmla="*/ 172 h 180"/>
              <a:gd name="T40" fmla="*/ 20 w 224"/>
              <a:gd name="T41" fmla="*/ 172 h 180"/>
              <a:gd name="T42" fmla="*/ 8 w 224"/>
              <a:gd name="T43" fmla="*/ 160 h 180"/>
              <a:gd name="T44" fmla="*/ 8 w 224"/>
              <a:gd name="T45" fmla="*/ 20 h 180"/>
              <a:gd name="T46" fmla="*/ 9 w 224"/>
              <a:gd name="T47" fmla="*/ 14 h 180"/>
              <a:gd name="T48" fmla="*/ 108 w 224"/>
              <a:gd name="T49" fmla="*/ 113 h 180"/>
              <a:gd name="T50" fmla="*/ 111 w 224"/>
              <a:gd name="T51" fmla="*/ 114 h 180"/>
              <a:gd name="T52" fmla="*/ 112 w 224"/>
              <a:gd name="T53" fmla="*/ 114 h 180"/>
              <a:gd name="T54" fmla="*/ 113 w 224"/>
              <a:gd name="T55" fmla="*/ 114 h 180"/>
              <a:gd name="T56" fmla="*/ 116 w 224"/>
              <a:gd name="T57" fmla="*/ 113 h 180"/>
              <a:gd name="T58" fmla="*/ 215 w 224"/>
              <a:gd name="T59" fmla="*/ 14 h 180"/>
              <a:gd name="T60" fmla="*/ 216 w 224"/>
              <a:gd name="T61" fmla="*/ 20 h 180"/>
              <a:gd name="T62" fmla="*/ 216 w 224"/>
              <a:gd name="T63" fmla="*/ 16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24" h="180">
                <a:moveTo>
                  <a:pt x="204" y="0"/>
                </a:moveTo>
                <a:cubicBezTo>
                  <a:pt x="20" y="0"/>
                  <a:pt x="20" y="0"/>
                  <a:pt x="20" y="0"/>
                </a:cubicBezTo>
                <a:cubicBezTo>
                  <a:pt x="15" y="0"/>
                  <a:pt x="10" y="2"/>
                  <a:pt x="7" y="5"/>
                </a:cubicBezTo>
                <a:cubicBezTo>
                  <a:pt x="7" y="5"/>
                  <a:pt x="6" y="5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2" y="9"/>
                  <a:pt x="0" y="14"/>
                  <a:pt x="0" y="20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71"/>
                  <a:pt x="9" y="180"/>
                  <a:pt x="20" y="180"/>
                </a:cubicBezTo>
                <a:cubicBezTo>
                  <a:pt x="204" y="180"/>
                  <a:pt x="204" y="180"/>
                  <a:pt x="204" y="180"/>
                </a:cubicBezTo>
                <a:cubicBezTo>
                  <a:pt x="215" y="180"/>
                  <a:pt x="224" y="171"/>
                  <a:pt x="224" y="160"/>
                </a:cubicBezTo>
                <a:cubicBezTo>
                  <a:pt x="224" y="20"/>
                  <a:pt x="224" y="20"/>
                  <a:pt x="224" y="20"/>
                </a:cubicBezTo>
                <a:cubicBezTo>
                  <a:pt x="224" y="9"/>
                  <a:pt x="215" y="0"/>
                  <a:pt x="204" y="0"/>
                </a:cubicBezTo>
                <a:close/>
                <a:moveTo>
                  <a:pt x="204" y="8"/>
                </a:moveTo>
                <a:cubicBezTo>
                  <a:pt x="206" y="8"/>
                  <a:pt x="207" y="8"/>
                  <a:pt x="209" y="9"/>
                </a:cubicBezTo>
                <a:cubicBezTo>
                  <a:pt x="112" y="106"/>
                  <a:pt x="112" y="106"/>
                  <a:pt x="112" y="106"/>
                </a:cubicBezTo>
                <a:cubicBezTo>
                  <a:pt x="15" y="9"/>
                  <a:pt x="15" y="9"/>
                  <a:pt x="15" y="9"/>
                </a:cubicBezTo>
                <a:cubicBezTo>
                  <a:pt x="17" y="8"/>
                  <a:pt x="18" y="8"/>
                  <a:pt x="20" y="8"/>
                </a:cubicBezTo>
                <a:lnTo>
                  <a:pt x="204" y="8"/>
                </a:lnTo>
                <a:close/>
                <a:moveTo>
                  <a:pt x="216" y="160"/>
                </a:moveTo>
                <a:cubicBezTo>
                  <a:pt x="216" y="167"/>
                  <a:pt x="211" y="172"/>
                  <a:pt x="204" y="172"/>
                </a:cubicBezTo>
                <a:cubicBezTo>
                  <a:pt x="20" y="172"/>
                  <a:pt x="20" y="172"/>
                  <a:pt x="20" y="172"/>
                </a:cubicBezTo>
                <a:cubicBezTo>
                  <a:pt x="13" y="172"/>
                  <a:pt x="8" y="167"/>
                  <a:pt x="8" y="160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18"/>
                  <a:pt x="9" y="16"/>
                  <a:pt x="9" y="14"/>
                </a:cubicBezTo>
                <a:cubicBezTo>
                  <a:pt x="108" y="113"/>
                  <a:pt x="108" y="113"/>
                  <a:pt x="108" y="113"/>
                </a:cubicBezTo>
                <a:cubicBezTo>
                  <a:pt x="109" y="114"/>
                  <a:pt x="110" y="114"/>
                  <a:pt x="111" y="114"/>
                </a:cubicBezTo>
                <a:cubicBezTo>
                  <a:pt x="111" y="114"/>
                  <a:pt x="112" y="114"/>
                  <a:pt x="112" y="114"/>
                </a:cubicBezTo>
                <a:cubicBezTo>
                  <a:pt x="112" y="114"/>
                  <a:pt x="113" y="114"/>
                  <a:pt x="113" y="114"/>
                </a:cubicBezTo>
                <a:cubicBezTo>
                  <a:pt x="114" y="114"/>
                  <a:pt x="115" y="114"/>
                  <a:pt x="116" y="113"/>
                </a:cubicBezTo>
                <a:cubicBezTo>
                  <a:pt x="215" y="14"/>
                  <a:pt x="215" y="14"/>
                  <a:pt x="215" y="14"/>
                </a:cubicBezTo>
                <a:cubicBezTo>
                  <a:pt x="215" y="16"/>
                  <a:pt x="216" y="18"/>
                  <a:pt x="216" y="20"/>
                </a:cubicBezTo>
                <a:lnTo>
                  <a:pt x="216" y="16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164">
            <a:extLst>
              <a:ext uri="{FF2B5EF4-FFF2-40B4-BE49-F238E27FC236}">
                <a16:creationId xmlns:a16="http://schemas.microsoft.com/office/drawing/2014/main" id="{9BC18A08-70AB-402C-BEAE-02C573E8F1EC}"/>
              </a:ext>
            </a:extLst>
          </p:cNvPr>
          <p:cNvSpPr>
            <a:spLocks noEditPoints="1"/>
          </p:cNvSpPr>
          <p:nvPr/>
        </p:nvSpPr>
        <p:spPr bwMode="auto">
          <a:xfrm>
            <a:off x="3309829" y="1895107"/>
            <a:ext cx="268766" cy="290440"/>
          </a:xfrm>
          <a:custGeom>
            <a:avLst/>
            <a:gdLst>
              <a:gd name="T0" fmla="*/ 154 w 208"/>
              <a:gd name="T1" fmla="*/ 168 h 224"/>
              <a:gd name="T2" fmla="*/ 172 w 208"/>
              <a:gd name="T3" fmla="*/ 137 h 224"/>
              <a:gd name="T4" fmla="*/ 172 w 208"/>
              <a:gd name="T5" fmla="*/ 136 h 224"/>
              <a:gd name="T6" fmla="*/ 172 w 208"/>
              <a:gd name="T7" fmla="*/ 4 h 224"/>
              <a:gd name="T8" fmla="*/ 148 w 208"/>
              <a:gd name="T9" fmla="*/ 0 h 224"/>
              <a:gd name="T10" fmla="*/ 144 w 208"/>
              <a:gd name="T11" fmla="*/ 136 h 224"/>
              <a:gd name="T12" fmla="*/ 144 w 208"/>
              <a:gd name="T13" fmla="*/ 136 h 224"/>
              <a:gd name="T14" fmla="*/ 164 w 208"/>
              <a:gd name="T15" fmla="*/ 8 h 224"/>
              <a:gd name="T16" fmla="*/ 152 w 208"/>
              <a:gd name="T17" fmla="*/ 12 h 224"/>
              <a:gd name="T18" fmla="*/ 152 w 208"/>
              <a:gd name="T19" fmla="*/ 20 h 224"/>
              <a:gd name="T20" fmla="*/ 164 w 208"/>
              <a:gd name="T21" fmla="*/ 135 h 224"/>
              <a:gd name="T22" fmla="*/ 152 w 208"/>
              <a:gd name="T23" fmla="*/ 135 h 224"/>
              <a:gd name="T24" fmla="*/ 188 w 208"/>
              <a:gd name="T25" fmla="*/ 32 h 224"/>
              <a:gd name="T26" fmla="*/ 200 w 208"/>
              <a:gd name="T27" fmla="*/ 52 h 224"/>
              <a:gd name="T28" fmla="*/ 188 w 208"/>
              <a:gd name="T29" fmla="*/ 216 h 224"/>
              <a:gd name="T30" fmla="*/ 8 w 208"/>
              <a:gd name="T31" fmla="*/ 204 h 224"/>
              <a:gd name="T32" fmla="*/ 20 w 208"/>
              <a:gd name="T33" fmla="*/ 40 h 224"/>
              <a:gd name="T34" fmla="*/ 128 w 208"/>
              <a:gd name="T35" fmla="*/ 32 h 224"/>
              <a:gd name="T36" fmla="*/ 0 w 208"/>
              <a:gd name="T37" fmla="*/ 52 h 224"/>
              <a:gd name="T38" fmla="*/ 20 w 208"/>
              <a:gd name="T39" fmla="*/ 224 h 224"/>
              <a:gd name="T40" fmla="*/ 208 w 208"/>
              <a:gd name="T41" fmla="*/ 204 h 224"/>
              <a:gd name="T42" fmla="*/ 188 w 208"/>
              <a:gd name="T43" fmla="*/ 32 h 224"/>
              <a:gd name="T44" fmla="*/ 92 w 208"/>
              <a:gd name="T45" fmla="*/ 84 h 224"/>
              <a:gd name="T46" fmla="*/ 92 w 208"/>
              <a:gd name="T47" fmla="*/ 76 h 224"/>
              <a:gd name="T48" fmla="*/ 28 w 208"/>
              <a:gd name="T49" fmla="*/ 80 h 224"/>
              <a:gd name="T50" fmla="*/ 32 w 208"/>
              <a:gd name="T51" fmla="*/ 116 h 224"/>
              <a:gd name="T52" fmla="*/ 124 w 208"/>
              <a:gd name="T53" fmla="*/ 112 h 224"/>
              <a:gd name="T54" fmla="*/ 32 w 208"/>
              <a:gd name="T55" fmla="*/ 108 h 224"/>
              <a:gd name="T56" fmla="*/ 32 w 208"/>
              <a:gd name="T57" fmla="*/ 116 h 224"/>
              <a:gd name="T58" fmla="*/ 32 w 208"/>
              <a:gd name="T59" fmla="*/ 140 h 224"/>
              <a:gd name="T60" fmla="*/ 32 w 208"/>
              <a:gd name="T61" fmla="*/ 148 h 224"/>
              <a:gd name="T62" fmla="*/ 128 w 208"/>
              <a:gd name="T63" fmla="*/ 144 h 224"/>
              <a:gd name="T64" fmla="*/ 124 w 208"/>
              <a:gd name="T65" fmla="*/ 172 h 224"/>
              <a:gd name="T66" fmla="*/ 28 w 208"/>
              <a:gd name="T67" fmla="*/ 176 h 224"/>
              <a:gd name="T68" fmla="*/ 124 w 208"/>
              <a:gd name="T69" fmla="*/ 180 h 224"/>
              <a:gd name="T70" fmla="*/ 124 w 208"/>
              <a:gd name="T71" fmla="*/ 172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08" h="224">
                <a:moveTo>
                  <a:pt x="144" y="136"/>
                </a:moveTo>
                <a:cubicBezTo>
                  <a:pt x="154" y="168"/>
                  <a:pt x="154" y="168"/>
                  <a:pt x="154" y="168"/>
                </a:cubicBezTo>
                <a:cubicBezTo>
                  <a:pt x="162" y="168"/>
                  <a:pt x="162" y="168"/>
                  <a:pt x="162" y="168"/>
                </a:cubicBezTo>
                <a:cubicBezTo>
                  <a:pt x="172" y="137"/>
                  <a:pt x="172" y="137"/>
                  <a:pt x="172" y="137"/>
                </a:cubicBezTo>
                <a:cubicBezTo>
                  <a:pt x="172" y="137"/>
                  <a:pt x="172" y="137"/>
                  <a:pt x="172" y="137"/>
                </a:cubicBezTo>
                <a:cubicBezTo>
                  <a:pt x="172" y="136"/>
                  <a:pt x="172" y="136"/>
                  <a:pt x="172" y="136"/>
                </a:cubicBezTo>
                <a:cubicBezTo>
                  <a:pt x="172" y="135"/>
                  <a:pt x="172" y="135"/>
                  <a:pt x="172" y="135"/>
                </a:cubicBezTo>
                <a:cubicBezTo>
                  <a:pt x="172" y="4"/>
                  <a:pt x="172" y="4"/>
                  <a:pt x="172" y="4"/>
                </a:cubicBezTo>
                <a:cubicBezTo>
                  <a:pt x="172" y="2"/>
                  <a:pt x="170" y="0"/>
                  <a:pt x="168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46" y="0"/>
                  <a:pt x="144" y="2"/>
                  <a:pt x="144" y="4"/>
                </a:cubicBezTo>
                <a:cubicBezTo>
                  <a:pt x="144" y="136"/>
                  <a:pt x="144" y="136"/>
                  <a:pt x="144" y="136"/>
                </a:cubicBezTo>
                <a:cubicBezTo>
                  <a:pt x="145" y="136"/>
                  <a:pt x="145" y="136"/>
                  <a:pt x="145" y="136"/>
                </a:cubicBezTo>
                <a:lnTo>
                  <a:pt x="144" y="136"/>
                </a:lnTo>
                <a:close/>
                <a:moveTo>
                  <a:pt x="152" y="8"/>
                </a:moveTo>
                <a:cubicBezTo>
                  <a:pt x="164" y="8"/>
                  <a:pt x="164" y="8"/>
                  <a:pt x="164" y="8"/>
                </a:cubicBezTo>
                <a:cubicBezTo>
                  <a:pt x="164" y="12"/>
                  <a:pt x="164" y="12"/>
                  <a:pt x="164" y="12"/>
                </a:cubicBezTo>
                <a:cubicBezTo>
                  <a:pt x="152" y="12"/>
                  <a:pt x="152" y="12"/>
                  <a:pt x="152" y="12"/>
                </a:cubicBezTo>
                <a:lnTo>
                  <a:pt x="152" y="8"/>
                </a:lnTo>
                <a:close/>
                <a:moveTo>
                  <a:pt x="152" y="20"/>
                </a:moveTo>
                <a:cubicBezTo>
                  <a:pt x="164" y="20"/>
                  <a:pt x="164" y="20"/>
                  <a:pt x="164" y="20"/>
                </a:cubicBezTo>
                <a:cubicBezTo>
                  <a:pt x="164" y="135"/>
                  <a:pt x="164" y="135"/>
                  <a:pt x="164" y="135"/>
                </a:cubicBezTo>
                <a:cubicBezTo>
                  <a:pt x="158" y="154"/>
                  <a:pt x="158" y="154"/>
                  <a:pt x="158" y="154"/>
                </a:cubicBezTo>
                <a:cubicBezTo>
                  <a:pt x="152" y="135"/>
                  <a:pt x="152" y="135"/>
                  <a:pt x="152" y="135"/>
                </a:cubicBezTo>
                <a:lnTo>
                  <a:pt x="152" y="20"/>
                </a:lnTo>
                <a:close/>
                <a:moveTo>
                  <a:pt x="188" y="32"/>
                </a:moveTo>
                <a:cubicBezTo>
                  <a:pt x="188" y="40"/>
                  <a:pt x="188" y="40"/>
                  <a:pt x="188" y="40"/>
                </a:cubicBezTo>
                <a:cubicBezTo>
                  <a:pt x="195" y="40"/>
                  <a:pt x="200" y="45"/>
                  <a:pt x="200" y="52"/>
                </a:cubicBezTo>
                <a:cubicBezTo>
                  <a:pt x="200" y="204"/>
                  <a:pt x="200" y="204"/>
                  <a:pt x="200" y="204"/>
                </a:cubicBezTo>
                <a:cubicBezTo>
                  <a:pt x="200" y="211"/>
                  <a:pt x="195" y="216"/>
                  <a:pt x="188" y="216"/>
                </a:cubicBezTo>
                <a:cubicBezTo>
                  <a:pt x="20" y="216"/>
                  <a:pt x="20" y="216"/>
                  <a:pt x="20" y="216"/>
                </a:cubicBezTo>
                <a:cubicBezTo>
                  <a:pt x="13" y="216"/>
                  <a:pt x="8" y="211"/>
                  <a:pt x="8" y="204"/>
                </a:cubicBezTo>
                <a:cubicBezTo>
                  <a:pt x="8" y="52"/>
                  <a:pt x="8" y="52"/>
                  <a:pt x="8" y="52"/>
                </a:cubicBezTo>
                <a:cubicBezTo>
                  <a:pt x="8" y="45"/>
                  <a:pt x="13" y="40"/>
                  <a:pt x="20" y="40"/>
                </a:cubicBezTo>
                <a:cubicBezTo>
                  <a:pt x="128" y="40"/>
                  <a:pt x="128" y="40"/>
                  <a:pt x="128" y="40"/>
                </a:cubicBezTo>
                <a:cubicBezTo>
                  <a:pt x="128" y="32"/>
                  <a:pt x="128" y="32"/>
                  <a:pt x="128" y="32"/>
                </a:cubicBezTo>
                <a:cubicBezTo>
                  <a:pt x="20" y="32"/>
                  <a:pt x="20" y="32"/>
                  <a:pt x="20" y="32"/>
                </a:cubicBezTo>
                <a:cubicBezTo>
                  <a:pt x="9" y="32"/>
                  <a:pt x="0" y="41"/>
                  <a:pt x="0" y="52"/>
                </a:cubicBezTo>
                <a:cubicBezTo>
                  <a:pt x="0" y="204"/>
                  <a:pt x="0" y="204"/>
                  <a:pt x="0" y="204"/>
                </a:cubicBezTo>
                <a:cubicBezTo>
                  <a:pt x="0" y="215"/>
                  <a:pt x="9" y="224"/>
                  <a:pt x="20" y="224"/>
                </a:cubicBezTo>
                <a:cubicBezTo>
                  <a:pt x="188" y="224"/>
                  <a:pt x="188" y="224"/>
                  <a:pt x="188" y="224"/>
                </a:cubicBezTo>
                <a:cubicBezTo>
                  <a:pt x="199" y="224"/>
                  <a:pt x="208" y="215"/>
                  <a:pt x="208" y="204"/>
                </a:cubicBezTo>
                <a:cubicBezTo>
                  <a:pt x="208" y="52"/>
                  <a:pt x="208" y="52"/>
                  <a:pt x="208" y="52"/>
                </a:cubicBezTo>
                <a:cubicBezTo>
                  <a:pt x="208" y="41"/>
                  <a:pt x="199" y="32"/>
                  <a:pt x="188" y="32"/>
                </a:cubicBezTo>
                <a:close/>
                <a:moveTo>
                  <a:pt x="32" y="84"/>
                </a:moveTo>
                <a:cubicBezTo>
                  <a:pt x="92" y="84"/>
                  <a:pt x="92" y="84"/>
                  <a:pt x="92" y="84"/>
                </a:cubicBezTo>
                <a:cubicBezTo>
                  <a:pt x="94" y="84"/>
                  <a:pt x="96" y="82"/>
                  <a:pt x="96" y="80"/>
                </a:cubicBezTo>
                <a:cubicBezTo>
                  <a:pt x="96" y="78"/>
                  <a:pt x="94" y="76"/>
                  <a:pt x="92" y="76"/>
                </a:cubicBezTo>
                <a:cubicBezTo>
                  <a:pt x="32" y="76"/>
                  <a:pt x="32" y="76"/>
                  <a:pt x="32" y="76"/>
                </a:cubicBezTo>
                <a:cubicBezTo>
                  <a:pt x="30" y="76"/>
                  <a:pt x="28" y="78"/>
                  <a:pt x="28" y="80"/>
                </a:cubicBezTo>
                <a:cubicBezTo>
                  <a:pt x="28" y="82"/>
                  <a:pt x="30" y="84"/>
                  <a:pt x="32" y="84"/>
                </a:cubicBezTo>
                <a:close/>
                <a:moveTo>
                  <a:pt x="32" y="116"/>
                </a:moveTo>
                <a:cubicBezTo>
                  <a:pt x="120" y="116"/>
                  <a:pt x="120" y="116"/>
                  <a:pt x="120" y="116"/>
                </a:cubicBezTo>
                <a:cubicBezTo>
                  <a:pt x="122" y="116"/>
                  <a:pt x="124" y="114"/>
                  <a:pt x="124" y="112"/>
                </a:cubicBezTo>
                <a:cubicBezTo>
                  <a:pt x="124" y="110"/>
                  <a:pt x="122" y="108"/>
                  <a:pt x="120" y="108"/>
                </a:cubicBezTo>
                <a:cubicBezTo>
                  <a:pt x="32" y="108"/>
                  <a:pt x="32" y="108"/>
                  <a:pt x="32" y="108"/>
                </a:cubicBezTo>
                <a:cubicBezTo>
                  <a:pt x="30" y="108"/>
                  <a:pt x="28" y="110"/>
                  <a:pt x="28" y="112"/>
                </a:cubicBezTo>
                <a:cubicBezTo>
                  <a:pt x="28" y="114"/>
                  <a:pt x="30" y="116"/>
                  <a:pt x="32" y="116"/>
                </a:cubicBezTo>
                <a:close/>
                <a:moveTo>
                  <a:pt x="124" y="140"/>
                </a:moveTo>
                <a:cubicBezTo>
                  <a:pt x="32" y="140"/>
                  <a:pt x="32" y="140"/>
                  <a:pt x="32" y="140"/>
                </a:cubicBezTo>
                <a:cubicBezTo>
                  <a:pt x="30" y="140"/>
                  <a:pt x="28" y="142"/>
                  <a:pt x="28" y="144"/>
                </a:cubicBezTo>
                <a:cubicBezTo>
                  <a:pt x="28" y="146"/>
                  <a:pt x="30" y="148"/>
                  <a:pt x="32" y="148"/>
                </a:cubicBezTo>
                <a:cubicBezTo>
                  <a:pt x="124" y="148"/>
                  <a:pt x="124" y="148"/>
                  <a:pt x="124" y="148"/>
                </a:cubicBezTo>
                <a:cubicBezTo>
                  <a:pt x="126" y="148"/>
                  <a:pt x="128" y="146"/>
                  <a:pt x="128" y="144"/>
                </a:cubicBezTo>
                <a:cubicBezTo>
                  <a:pt x="128" y="142"/>
                  <a:pt x="126" y="140"/>
                  <a:pt x="124" y="140"/>
                </a:cubicBezTo>
                <a:close/>
                <a:moveTo>
                  <a:pt x="124" y="172"/>
                </a:moveTo>
                <a:cubicBezTo>
                  <a:pt x="32" y="172"/>
                  <a:pt x="32" y="172"/>
                  <a:pt x="32" y="172"/>
                </a:cubicBezTo>
                <a:cubicBezTo>
                  <a:pt x="30" y="172"/>
                  <a:pt x="28" y="174"/>
                  <a:pt x="28" y="176"/>
                </a:cubicBezTo>
                <a:cubicBezTo>
                  <a:pt x="28" y="178"/>
                  <a:pt x="30" y="180"/>
                  <a:pt x="32" y="180"/>
                </a:cubicBezTo>
                <a:cubicBezTo>
                  <a:pt x="124" y="180"/>
                  <a:pt x="124" y="180"/>
                  <a:pt x="124" y="180"/>
                </a:cubicBezTo>
                <a:cubicBezTo>
                  <a:pt x="126" y="180"/>
                  <a:pt x="128" y="178"/>
                  <a:pt x="128" y="176"/>
                </a:cubicBezTo>
                <a:cubicBezTo>
                  <a:pt x="128" y="174"/>
                  <a:pt x="126" y="172"/>
                  <a:pt x="124" y="17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75">
            <a:extLst>
              <a:ext uri="{FF2B5EF4-FFF2-40B4-BE49-F238E27FC236}">
                <a16:creationId xmlns:a16="http://schemas.microsoft.com/office/drawing/2014/main" id="{E880E0E4-DBFC-4CFD-B8C8-ACBFCE96D4E8}"/>
              </a:ext>
            </a:extLst>
          </p:cNvPr>
          <p:cNvSpPr>
            <a:spLocks noEditPoints="1"/>
          </p:cNvSpPr>
          <p:nvPr/>
        </p:nvSpPr>
        <p:spPr bwMode="auto">
          <a:xfrm>
            <a:off x="8609069" y="2466918"/>
            <a:ext cx="277436" cy="190737"/>
          </a:xfrm>
          <a:custGeom>
            <a:avLst/>
            <a:gdLst>
              <a:gd name="T0" fmla="*/ 181 w 216"/>
              <a:gd name="T1" fmla="*/ 148 h 148"/>
              <a:gd name="T2" fmla="*/ 111 w 216"/>
              <a:gd name="T3" fmla="*/ 148 h 148"/>
              <a:gd name="T4" fmla="*/ 109 w 216"/>
              <a:gd name="T5" fmla="*/ 148 h 148"/>
              <a:gd name="T6" fmla="*/ 109 w 216"/>
              <a:gd name="T7" fmla="*/ 148 h 148"/>
              <a:gd name="T8" fmla="*/ 107 w 216"/>
              <a:gd name="T9" fmla="*/ 148 h 148"/>
              <a:gd name="T10" fmla="*/ 45 w 216"/>
              <a:gd name="T11" fmla="*/ 148 h 148"/>
              <a:gd name="T12" fmla="*/ 0 w 216"/>
              <a:gd name="T13" fmla="*/ 103 h 148"/>
              <a:gd name="T14" fmla="*/ 0 w 216"/>
              <a:gd name="T15" fmla="*/ 101 h 148"/>
              <a:gd name="T16" fmla="*/ 42 w 216"/>
              <a:gd name="T17" fmla="*/ 56 h 148"/>
              <a:gd name="T18" fmla="*/ 112 w 216"/>
              <a:gd name="T19" fmla="*/ 0 h 148"/>
              <a:gd name="T20" fmla="*/ 112 w 216"/>
              <a:gd name="T21" fmla="*/ 0 h 148"/>
              <a:gd name="T22" fmla="*/ 184 w 216"/>
              <a:gd name="T23" fmla="*/ 72 h 148"/>
              <a:gd name="T24" fmla="*/ 184 w 216"/>
              <a:gd name="T25" fmla="*/ 72 h 148"/>
              <a:gd name="T26" fmla="*/ 184 w 216"/>
              <a:gd name="T27" fmla="*/ 76 h 148"/>
              <a:gd name="T28" fmla="*/ 216 w 216"/>
              <a:gd name="T29" fmla="*/ 111 h 148"/>
              <a:gd name="T30" fmla="*/ 216 w 216"/>
              <a:gd name="T31" fmla="*/ 113 h 148"/>
              <a:gd name="T32" fmla="*/ 181 w 216"/>
              <a:gd name="T33" fmla="*/ 148 h 148"/>
              <a:gd name="T34" fmla="*/ 109 w 216"/>
              <a:gd name="T35" fmla="*/ 140 h 148"/>
              <a:gd name="T36" fmla="*/ 109 w 216"/>
              <a:gd name="T37" fmla="*/ 140 h 148"/>
              <a:gd name="T38" fmla="*/ 111 w 216"/>
              <a:gd name="T39" fmla="*/ 140 h 148"/>
              <a:gd name="T40" fmla="*/ 181 w 216"/>
              <a:gd name="T41" fmla="*/ 140 h 148"/>
              <a:gd name="T42" fmla="*/ 208 w 216"/>
              <a:gd name="T43" fmla="*/ 113 h 148"/>
              <a:gd name="T44" fmla="*/ 208 w 216"/>
              <a:gd name="T45" fmla="*/ 111 h 148"/>
              <a:gd name="T46" fmla="*/ 181 w 216"/>
              <a:gd name="T47" fmla="*/ 84 h 148"/>
              <a:gd name="T48" fmla="*/ 175 w 216"/>
              <a:gd name="T49" fmla="*/ 84 h 148"/>
              <a:gd name="T50" fmla="*/ 176 w 216"/>
              <a:gd name="T51" fmla="*/ 80 h 148"/>
              <a:gd name="T52" fmla="*/ 176 w 216"/>
              <a:gd name="T53" fmla="*/ 72 h 148"/>
              <a:gd name="T54" fmla="*/ 176 w 216"/>
              <a:gd name="T55" fmla="*/ 72 h 148"/>
              <a:gd name="T56" fmla="*/ 112 w 216"/>
              <a:gd name="T57" fmla="*/ 8 h 148"/>
              <a:gd name="T58" fmla="*/ 112 w 216"/>
              <a:gd name="T59" fmla="*/ 8 h 148"/>
              <a:gd name="T60" fmla="*/ 49 w 216"/>
              <a:gd name="T61" fmla="*/ 61 h 148"/>
              <a:gd name="T62" fmla="*/ 48 w 216"/>
              <a:gd name="T63" fmla="*/ 64 h 148"/>
              <a:gd name="T64" fmla="*/ 45 w 216"/>
              <a:gd name="T65" fmla="*/ 64 h 148"/>
              <a:gd name="T66" fmla="*/ 8 w 216"/>
              <a:gd name="T67" fmla="*/ 101 h 148"/>
              <a:gd name="T68" fmla="*/ 8 w 216"/>
              <a:gd name="T69" fmla="*/ 103 h 148"/>
              <a:gd name="T70" fmla="*/ 45 w 216"/>
              <a:gd name="T71" fmla="*/ 140 h 148"/>
              <a:gd name="T72" fmla="*/ 107 w 216"/>
              <a:gd name="T73" fmla="*/ 140 h 148"/>
              <a:gd name="T74" fmla="*/ 108 w 216"/>
              <a:gd name="T75" fmla="*/ 140 h 148"/>
              <a:gd name="T76" fmla="*/ 109 w 216"/>
              <a:gd name="T77" fmla="*/ 140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6" h="148">
                <a:moveTo>
                  <a:pt x="181" y="148"/>
                </a:moveTo>
                <a:cubicBezTo>
                  <a:pt x="111" y="148"/>
                  <a:pt x="111" y="148"/>
                  <a:pt x="111" y="148"/>
                </a:cubicBezTo>
                <a:cubicBezTo>
                  <a:pt x="110" y="148"/>
                  <a:pt x="110" y="148"/>
                  <a:pt x="109" y="148"/>
                </a:cubicBezTo>
                <a:cubicBezTo>
                  <a:pt x="109" y="148"/>
                  <a:pt x="109" y="148"/>
                  <a:pt x="109" y="148"/>
                </a:cubicBezTo>
                <a:cubicBezTo>
                  <a:pt x="108" y="148"/>
                  <a:pt x="107" y="148"/>
                  <a:pt x="107" y="148"/>
                </a:cubicBezTo>
                <a:cubicBezTo>
                  <a:pt x="45" y="148"/>
                  <a:pt x="45" y="148"/>
                  <a:pt x="45" y="148"/>
                </a:cubicBezTo>
                <a:cubicBezTo>
                  <a:pt x="20" y="148"/>
                  <a:pt x="0" y="128"/>
                  <a:pt x="0" y="103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78"/>
                  <a:pt x="18" y="58"/>
                  <a:pt x="42" y="56"/>
                </a:cubicBezTo>
                <a:cubicBezTo>
                  <a:pt x="49" y="23"/>
                  <a:pt x="78" y="0"/>
                  <a:pt x="112" y="0"/>
                </a:cubicBezTo>
                <a:cubicBezTo>
                  <a:pt x="112" y="0"/>
                  <a:pt x="112" y="0"/>
                  <a:pt x="112" y="0"/>
                </a:cubicBezTo>
                <a:cubicBezTo>
                  <a:pt x="152" y="0"/>
                  <a:pt x="184" y="32"/>
                  <a:pt x="184" y="72"/>
                </a:cubicBezTo>
                <a:cubicBezTo>
                  <a:pt x="184" y="72"/>
                  <a:pt x="184" y="72"/>
                  <a:pt x="184" y="72"/>
                </a:cubicBezTo>
                <a:cubicBezTo>
                  <a:pt x="184" y="74"/>
                  <a:pt x="184" y="75"/>
                  <a:pt x="184" y="76"/>
                </a:cubicBezTo>
                <a:cubicBezTo>
                  <a:pt x="202" y="78"/>
                  <a:pt x="216" y="93"/>
                  <a:pt x="216" y="111"/>
                </a:cubicBezTo>
                <a:cubicBezTo>
                  <a:pt x="216" y="113"/>
                  <a:pt x="216" y="113"/>
                  <a:pt x="216" y="113"/>
                </a:cubicBezTo>
                <a:cubicBezTo>
                  <a:pt x="216" y="132"/>
                  <a:pt x="200" y="148"/>
                  <a:pt x="181" y="148"/>
                </a:cubicBezTo>
                <a:close/>
                <a:moveTo>
                  <a:pt x="109" y="140"/>
                </a:moveTo>
                <a:cubicBezTo>
                  <a:pt x="109" y="140"/>
                  <a:pt x="109" y="140"/>
                  <a:pt x="109" y="140"/>
                </a:cubicBezTo>
                <a:cubicBezTo>
                  <a:pt x="110" y="140"/>
                  <a:pt x="110" y="140"/>
                  <a:pt x="111" y="140"/>
                </a:cubicBezTo>
                <a:cubicBezTo>
                  <a:pt x="181" y="140"/>
                  <a:pt x="181" y="140"/>
                  <a:pt x="181" y="140"/>
                </a:cubicBezTo>
                <a:cubicBezTo>
                  <a:pt x="196" y="140"/>
                  <a:pt x="208" y="128"/>
                  <a:pt x="208" y="113"/>
                </a:cubicBezTo>
                <a:cubicBezTo>
                  <a:pt x="208" y="111"/>
                  <a:pt x="208" y="111"/>
                  <a:pt x="208" y="111"/>
                </a:cubicBezTo>
                <a:cubicBezTo>
                  <a:pt x="208" y="96"/>
                  <a:pt x="196" y="84"/>
                  <a:pt x="181" y="84"/>
                </a:cubicBezTo>
                <a:cubicBezTo>
                  <a:pt x="175" y="84"/>
                  <a:pt x="175" y="84"/>
                  <a:pt x="175" y="84"/>
                </a:cubicBezTo>
                <a:cubicBezTo>
                  <a:pt x="176" y="80"/>
                  <a:pt x="176" y="80"/>
                  <a:pt x="176" y="80"/>
                </a:cubicBezTo>
                <a:cubicBezTo>
                  <a:pt x="176" y="77"/>
                  <a:pt x="176" y="75"/>
                  <a:pt x="176" y="72"/>
                </a:cubicBezTo>
                <a:cubicBezTo>
                  <a:pt x="176" y="72"/>
                  <a:pt x="176" y="72"/>
                  <a:pt x="176" y="72"/>
                </a:cubicBezTo>
                <a:cubicBezTo>
                  <a:pt x="176" y="37"/>
                  <a:pt x="147" y="8"/>
                  <a:pt x="112" y="8"/>
                </a:cubicBezTo>
                <a:cubicBezTo>
                  <a:pt x="112" y="8"/>
                  <a:pt x="112" y="8"/>
                  <a:pt x="112" y="8"/>
                </a:cubicBezTo>
                <a:cubicBezTo>
                  <a:pt x="81" y="8"/>
                  <a:pt x="54" y="30"/>
                  <a:pt x="49" y="61"/>
                </a:cubicBezTo>
                <a:cubicBezTo>
                  <a:pt x="48" y="64"/>
                  <a:pt x="48" y="64"/>
                  <a:pt x="48" y="64"/>
                </a:cubicBezTo>
                <a:cubicBezTo>
                  <a:pt x="45" y="64"/>
                  <a:pt x="45" y="64"/>
                  <a:pt x="45" y="64"/>
                </a:cubicBezTo>
                <a:cubicBezTo>
                  <a:pt x="25" y="64"/>
                  <a:pt x="8" y="81"/>
                  <a:pt x="8" y="101"/>
                </a:cubicBezTo>
                <a:cubicBezTo>
                  <a:pt x="8" y="103"/>
                  <a:pt x="8" y="103"/>
                  <a:pt x="8" y="103"/>
                </a:cubicBezTo>
                <a:cubicBezTo>
                  <a:pt x="8" y="123"/>
                  <a:pt x="25" y="140"/>
                  <a:pt x="45" y="140"/>
                </a:cubicBezTo>
                <a:cubicBezTo>
                  <a:pt x="107" y="140"/>
                  <a:pt x="107" y="140"/>
                  <a:pt x="107" y="140"/>
                </a:cubicBezTo>
                <a:cubicBezTo>
                  <a:pt x="107" y="140"/>
                  <a:pt x="108" y="140"/>
                  <a:pt x="108" y="140"/>
                </a:cubicBezTo>
                <a:lnTo>
                  <a:pt x="109" y="1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94">
            <a:extLst>
              <a:ext uri="{FF2B5EF4-FFF2-40B4-BE49-F238E27FC236}">
                <a16:creationId xmlns:a16="http://schemas.microsoft.com/office/drawing/2014/main" id="{BB5B1EF6-5669-42E8-ADE0-AF9DBFA4DACC}"/>
              </a:ext>
            </a:extLst>
          </p:cNvPr>
          <p:cNvSpPr>
            <a:spLocks noEditPoints="1"/>
          </p:cNvSpPr>
          <p:nvPr/>
        </p:nvSpPr>
        <p:spPr bwMode="auto">
          <a:xfrm>
            <a:off x="8600400" y="4696235"/>
            <a:ext cx="294775" cy="294775"/>
          </a:xfrm>
          <a:custGeom>
            <a:avLst/>
            <a:gdLst>
              <a:gd name="T0" fmla="*/ 204 w 228"/>
              <a:gd name="T1" fmla="*/ 64 h 228"/>
              <a:gd name="T2" fmla="*/ 178 w 228"/>
              <a:gd name="T3" fmla="*/ 55 h 228"/>
              <a:gd name="T4" fmla="*/ 174 w 228"/>
              <a:gd name="T5" fmla="*/ 18 h 228"/>
              <a:gd name="T6" fmla="*/ 138 w 228"/>
              <a:gd name="T7" fmla="*/ 21 h 228"/>
              <a:gd name="T8" fmla="*/ 115 w 228"/>
              <a:gd name="T9" fmla="*/ 16 h 228"/>
              <a:gd name="T10" fmla="*/ 80 w 228"/>
              <a:gd name="T11" fmla="*/ 3 h 228"/>
              <a:gd name="T12" fmla="*/ 68 w 228"/>
              <a:gd name="T13" fmla="*/ 40 h 228"/>
              <a:gd name="T14" fmla="*/ 38 w 228"/>
              <a:gd name="T15" fmla="*/ 43 h 228"/>
              <a:gd name="T16" fmla="*/ 13 w 228"/>
              <a:gd name="T17" fmla="*/ 77 h 228"/>
              <a:gd name="T18" fmla="*/ 28 w 228"/>
              <a:gd name="T19" fmla="*/ 110 h 228"/>
              <a:gd name="T20" fmla="*/ 2 w 228"/>
              <a:gd name="T21" fmla="*/ 140 h 228"/>
              <a:gd name="T22" fmla="*/ 30 w 228"/>
              <a:gd name="T23" fmla="*/ 163 h 228"/>
              <a:gd name="T24" fmla="*/ 47 w 228"/>
              <a:gd name="T25" fmla="*/ 179 h 228"/>
              <a:gd name="T26" fmla="*/ 62 w 228"/>
              <a:gd name="T27" fmla="*/ 213 h 228"/>
              <a:gd name="T28" fmla="*/ 96 w 228"/>
              <a:gd name="T29" fmla="*/ 198 h 228"/>
              <a:gd name="T30" fmla="*/ 135 w 228"/>
              <a:gd name="T31" fmla="*/ 228 h 228"/>
              <a:gd name="T32" fmla="*/ 164 w 228"/>
              <a:gd name="T33" fmla="*/ 199 h 228"/>
              <a:gd name="T34" fmla="*/ 180 w 228"/>
              <a:gd name="T35" fmla="*/ 182 h 228"/>
              <a:gd name="T36" fmla="*/ 214 w 228"/>
              <a:gd name="T37" fmla="*/ 166 h 228"/>
              <a:gd name="T38" fmla="*/ 199 w 228"/>
              <a:gd name="T39" fmla="*/ 133 h 228"/>
              <a:gd name="T40" fmla="*/ 225 w 228"/>
              <a:gd name="T41" fmla="*/ 105 h 228"/>
              <a:gd name="T42" fmla="*/ 210 w 228"/>
              <a:gd name="T43" fmla="*/ 107 h 228"/>
              <a:gd name="T44" fmla="*/ 190 w 228"/>
              <a:gd name="T45" fmla="*/ 134 h 228"/>
              <a:gd name="T46" fmla="*/ 208 w 228"/>
              <a:gd name="T47" fmla="*/ 152 h 228"/>
              <a:gd name="T48" fmla="*/ 191 w 228"/>
              <a:gd name="T49" fmla="*/ 177 h 228"/>
              <a:gd name="T50" fmla="*/ 169 w 228"/>
              <a:gd name="T51" fmla="*/ 170 h 228"/>
              <a:gd name="T52" fmla="*/ 156 w 228"/>
              <a:gd name="T53" fmla="*/ 201 h 228"/>
              <a:gd name="T54" fmla="*/ 135 w 228"/>
              <a:gd name="T55" fmla="*/ 220 h 228"/>
              <a:gd name="T56" fmla="*/ 114 w 228"/>
              <a:gd name="T57" fmla="*/ 192 h 228"/>
              <a:gd name="T58" fmla="*/ 85 w 228"/>
              <a:gd name="T59" fmla="*/ 201 h 228"/>
              <a:gd name="T60" fmla="*/ 59 w 228"/>
              <a:gd name="T61" fmla="*/ 202 h 228"/>
              <a:gd name="T62" fmla="*/ 61 w 228"/>
              <a:gd name="T63" fmla="*/ 171 h 228"/>
              <a:gd name="T64" fmla="*/ 45 w 228"/>
              <a:gd name="T65" fmla="*/ 151 h 228"/>
              <a:gd name="T66" fmla="*/ 12 w 228"/>
              <a:gd name="T67" fmla="*/ 146 h 228"/>
              <a:gd name="T68" fmla="*/ 19 w 228"/>
              <a:gd name="T69" fmla="*/ 121 h 228"/>
              <a:gd name="T70" fmla="*/ 39 w 228"/>
              <a:gd name="T71" fmla="*/ 94 h 228"/>
              <a:gd name="T72" fmla="*/ 21 w 228"/>
              <a:gd name="T73" fmla="*/ 75 h 228"/>
              <a:gd name="T74" fmla="*/ 38 w 228"/>
              <a:gd name="T75" fmla="*/ 51 h 228"/>
              <a:gd name="T76" fmla="*/ 59 w 228"/>
              <a:gd name="T77" fmla="*/ 58 h 228"/>
              <a:gd name="T78" fmla="*/ 73 w 228"/>
              <a:gd name="T79" fmla="*/ 27 h 228"/>
              <a:gd name="T80" fmla="*/ 91 w 228"/>
              <a:gd name="T81" fmla="*/ 8 h 228"/>
              <a:gd name="T82" fmla="*/ 112 w 228"/>
              <a:gd name="T83" fmla="*/ 35 h 228"/>
              <a:gd name="T84" fmla="*/ 137 w 228"/>
              <a:gd name="T85" fmla="*/ 38 h 228"/>
              <a:gd name="T86" fmla="*/ 163 w 228"/>
              <a:gd name="T87" fmla="*/ 20 h 228"/>
              <a:gd name="T88" fmla="*/ 175 w 228"/>
              <a:gd name="T89" fmla="*/ 43 h 228"/>
              <a:gd name="T90" fmla="*/ 182 w 228"/>
              <a:gd name="T91" fmla="*/ 74 h 228"/>
              <a:gd name="T92" fmla="*/ 217 w 228"/>
              <a:gd name="T93" fmla="*/ 82 h 228"/>
              <a:gd name="T94" fmla="*/ 114 w 228"/>
              <a:gd name="T95" fmla="*/ 68 h 228"/>
              <a:gd name="T96" fmla="*/ 160 w 228"/>
              <a:gd name="T97" fmla="*/ 114 h 228"/>
              <a:gd name="T98" fmla="*/ 76 w 228"/>
              <a:gd name="T99" fmla="*/ 114 h 228"/>
              <a:gd name="T100" fmla="*/ 114 w 228"/>
              <a:gd name="T101" fmla="*/ 152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28" h="228">
                <a:moveTo>
                  <a:pt x="227" y="88"/>
                </a:moveTo>
                <a:cubicBezTo>
                  <a:pt x="225" y="80"/>
                  <a:pt x="225" y="80"/>
                  <a:pt x="225" y="80"/>
                </a:cubicBezTo>
                <a:cubicBezTo>
                  <a:pt x="222" y="71"/>
                  <a:pt x="214" y="64"/>
                  <a:pt x="204" y="64"/>
                </a:cubicBezTo>
                <a:cubicBezTo>
                  <a:pt x="202" y="64"/>
                  <a:pt x="200" y="64"/>
                  <a:pt x="199" y="65"/>
                </a:cubicBezTo>
                <a:cubicBezTo>
                  <a:pt x="188" y="68"/>
                  <a:pt x="188" y="68"/>
                  <a:pt x="188" y="68"/>
                </a:cubicBezTo>
                <a:cubicBezTo>
                  <a:pt x="185" y="63"/>
                  <a:pt x="182" y="59"/>
                  <a:pt x="178" y="55"/>
                </a:cubicBezTo>
                <a:cubicBezTo>
                  <a:pt x="182" y="47"/>
                  <a:pt x="182" y="47"/>
                  <a:pt x="182" y="47"/>
                </a:cubicBezTo>
                <a:cubicBezTo>
                  <a:pt x="185" y="42"/>
                  <a:pt x="186" y="36"/>
                  <a:pt x="184" y="31"/>
                </a:cubicBezTo>
                <a:cubicBezTo>
                  <a:pt x="183" y="25"/>
                  <a:pt x="179" y="21"/>
                  <a:pt x="174" y="18"/>
                </a:cubicBezTo>
                <a:cubicBezTo>
                  <a:pt x="167" y="13"/>
                  <a:pt x="167" y="13"/>
                  <a:pt x="167" y="13"/>
                </a:cubicBezTo>
                <a:cubicBezTo>
                  <a:pt x="164" y="11"/>
                  <a:pt x="160" y="10"/>
                  <a:pt x="156" y="10"/>
                </a:cubicBezTo>
                <a:cubicBezTo>
                  <a:pt x="149" y="10"/>
                  <a:pt x="142" y="15"/>
                  <a:pt x="138" y="21"/>
                </a:cubicBezTo>
                <a:cubicBezTo>
                  <a:pt x="134" y="29"/>
                  <a:pt x="134" y="29"/>
                  <a:pt x="134" y="29"/>
                </a:cubicBezTo>
                <a:cubicBezTo>
                  <a:pt x="128" y="28"/>
                  <a:pt x="123" y="27"/>
                  <a:pt x="117" y="27"/>
                </a:cubicBezTo>
                <a:cubicBezTo>
                  <a:pt x="115" y="16"/>
                  <a:pt x="115" y="16"/>
                  <a:pt x="115" y="16"/>
                </a:cubicBezTo>
                <a:cubicBezTo>
                  <a:pt x="112" y="7"/>
                  <a:pt x="104" y="0"/>
                  <a:pt x="94" y="0"/>
                </a:cubicBezTo>
                <a:cubicBezTo>
                  <a:pt x="92" y="0"/>
                  <a:pt x="90" y="0"/>
                  <a:pt x="88" y="1"/>
                </a:cubicBezTo>
                <a:cubicBezTo>
                  <a:pt x="80" y="3"/>
                  <a:pt x="80" y="3"/>
                  <a:pt x="80" y="3"/>
                </a:cubicBezTo>
                <a:cubicBezTo>
                  <a:pt x="75" y="4"/>
                  <a:pt x="70" y="8"/>
                  <a:pt x="67" y="13"/>
                </a:cubicBezTo>
                <a:cubicBezTo>
                  <a:pt x="64" y="18"/>
                  <a:pt x="64" y="24"/>
                  <a:pt x="65" y="29"/>
                </a:cubicBezTo>
                <a:cubicBezTo>
                  <a:pt x="68" y="40"/>
                  <a:pt x="68" y="40"/>
                  <a:pt x="68" y="40"/>
                </a:cubicBezTo>
                <a:cubicBezTo>
                  <a:pt x="64" y="43"/>
                  <a:pt x="60" y="46"/>
                  <a:pt x="56" y="50"/>
                </a:cubicBezTo>
                <a:cubicBezTo>
                  <a:pt x="49" y="46"/>
                  <a:pt x="49" y="46"/>
                  <a:pt x="49" y="46"/>
                </a:cubicBezTo>
                <a:cubicBezTo>
                  <a:pt x="45" y="44"/>
                  <a:pt x="42" y="43"/>
                  <a:pt x="38" y="43"/>
                </a:cubicBezTo>
                <a:cubicBezTo>
                  <a:pt x="30" y="43"/>
                  <a:pt x="23" y="47"/>
                  <a:pt x="20" y="54"/>
                </a:cubicBezTo>
                <a:cubicBezTo>
                  <a:pt x="15" y="61"/>
                  <a:pt x="15" y="61"/>
                  <a:pt x="15" y="61"/>
                </a:cubicBezTo>
                <a:cubicBezTo>
                  <a:pt x="12" y="66"/>
                  <a:pt x="12" y="72"/>
                  <a:pt x="13" y="77"/>
                </a:cubicBezTo>
                <a:cubicBezTo>
                  <a:pt x="15" y="83"/>
                  <a:pt x="18" y="88"/>
                  <a:pt x="23" y="90"/>
                </a:cubicBezTo>
                <a:cubicBezTo>
                  <a:pt x="30" y="95"/>
                  <a:pt x="30" y="95"/>
                  <a:pt x="30" y="95"/>
                </a:cubicBezTo>
                <a:cubicBezTo>
                  <a:pt x="29" y="100"/>
                  <a:pt x="29" y="105"/>
                  <a:pt x="28" y="110"/>
                </a:cubicBezTo>
                <a:cubicBezTo>
                  <a:pt x="17" y="113"/>
                  <a:pt x="17" y="113"/>
                  <a:pt x="17" y="113"/>
                </a:cubicBezTo>
                <a:cubicBezTo>
                  <a:pt x="11" y="115"/>
                  <a:pt x="7" y="118"/>
                  <a:pt x="4" y="123"/>
                </a:cubicBezTo>
                <a:cubicBezTo>
                  <a:pt x="1" y="128"/>
                  <a:pt x="0" y="134"/>
                  <a:pt x="2" y="140"/>
                </a:cubicBezTo>
                <a:cubicBezTo>
                  <a:pt x="4" y="148"/>
                  <a:pt x="4" y="148"/>
                  <a:pt x="4" y="148"/>
                </a:cubicBezTo>
                <a:cubicBezTo>
                  <a:pt x="6" y="157"/>
                  <a:pt x="15" y="164"/>
                  <a:pt x="25" y="164"/>
                </a:cubicBezTo>
                <a:cubicBezTo>
                  <a:pt x="26" y="164"/>
                  <a:pt x="28" y="164"/>
                  <a:pt x="30" y="163"/>
                </a:cubicBezTo>
                <a:cubicBezTo>
                  <a:pt x="42" y="160"/>
                  <a:pt x="42" y="160"/>
                  <a:pt x="42" y="160"/>
                </a:cubicBezTo>
                <a:cubicBezTo>
                  <a:pt x="44" y="164"/>
                  <a:pt x="48" y="169"/>
                  <a:pt x="51" y="172"/>
                </a:cubicBezTo>
                <a:cubicBezTo>
                  <a:pt x="47" y="179"/>
                  <a:pt x="47" y="179"/>
                  <a:pt x="47" y="179"/>
                </a:cubicBezTo>
                <a:cubicBezTo>
                  <a:pt x="44" y="184"/>
                  <a:pt x="44" y="190"/>
                  <a:pt x="45" y="196"/>
                </a:cubicBezTo>
                <a:cubicBezTo>
                  <a:pt x="46" y="201"/>
                  <a:pt x="50" y="206"/>
                  <a:pt x="55" y="209"/>
                </a:cubicBezTo>
                <a:cubicBezTo>
                  <a:pt x="62" y="213"/>
                  <a:pt x="62" y="213"/>
                  <a:pt x="62" y="213"/>
                </a:cubicBezTo>
                <a:cubicBezTo>
                  <a:pt x="66" y="215"/>
                  <a:pt x="69" y="216"/>
                  <a:pt x="73" y="216"/>
                </a:cubicBezTo>
                <a:cubicBezTo>
                  <a:pt x="81" y="216"/>
                  <a:pt x="88" y="212"/>
                  <a:pt x="92" y="205"/>
                </a:cubicBezTo>
                <a:cubicBezTo>
                  <a:pt x="96" y="198"/>
                  <a:pt x="96" y="198"/>
                  <a:pt x="96" y="198"/>
                </a:cubicBezTo>
                <a:cubicBezTo>
                  <a:pt x="101" y="199"/>
                  <a:pt x="106" y="200"/>
                  <a:pt x="111" y="200"/>
                </a:cubicBezTo>
                <a:cubicBezTo>
                  <a:pt x="114" y="212"/>
                  <a:pt x="114" y="212"/>
                  <a:pt x="114" y="212"/>
                </a:cubicBezTo>
                <a:cubicBezTo>
                  <a:pt x="117" y="221"/>
                  <a:pt x="125" y="228"/>
                  <a:pt x="135" y="228"/>
                </a:cubicBezTo>
                <a:cubicBezTo>
                  <a:pt x="136" y="228"/>
                  <a:pt x="138" y="228"/>
                  <a:pt x="140" y="227"/>
                </a:cubicBezTo>
                <a:cubicBezTo>
                  <a:pt x="149" y="225"/>
                  <a:pt x="149" y="225"/>
                  <a:pt x="149" y="225"/>
                </a:cubicBezTo>
                <a:cubicBezTo>
                  <a:pt x="160" y="222"/>
                  <a:pt x="167" y="210"/>
                  <a:pt x="164" y="199"/>
                </a:cubicBezTo>
                <a:cubicBezTo>
                  <a:pt x="160" y="187"/>
                  <a:pt x="160" y="187"/>
                  <a:pt x="160" y="187"/>
                </a:cubicBezTo>
                <a:cubicBezTo>
                  <a:pt x="165" y="184"/>
                  <a:pt x="169" y="181"/>
                  <a:pt x="173" y="178"/>
                </a:cubicBezTo>
                <a:cubicBezTo>
                  <a:pt x="180" y="182"/>
                  <a:pt x="180" y="182"/>
                  <a:pt x="180" y="182"/>
                </a:cubicBezTo>
                <a:cubicBezTo>
                  <a:pt x="183" y="184"/>
                  <a:pt x="187" y="185"/>
                  <a:pt x="191" y="185"/>
                </a:cubicBezTo>
                <a:cubicBezTo>
                  <a:pt x="198" y="185"/>
                  <a:pt x="205" y="181"/>
                  <a:pt x="209" y="174"/>
                </a:cubicBezTo>
                <a:cubicBezTo>
                  <a:pt x="214" y="166"/>
                  <a:pt x="214" y="166"/>
                  <a:pt x="214" y="166"/>
                </a:cubicBezTo>
                <a:cubicBezTo>
                  <a:pt x="216" y="161"/>
                  <a:pt x="217" y="156"/>
                  <a:pt x="216" y="150"/>
                </a:cubicBezTo>
                <a:cubicBezTo>
                  <a:pt x="214" y="145"/>
                  <a:pt x="211" y="140"/>
                  <a:pt x="206" y="137"/>
                </a:cubicBezTo>
                <a:cubicBezTo>
                  <a:pt x="199" y="133"/>
                  <a:pt x="199" y="133"/>
                  <a:pt x="199" y="133"/>
                </a:cubicBezTo>
                <a:cubicBezTo>
                  <a:pt x="200" y="128"/>
                  <a:pt x="200" y="123"/>
                  <a:pt x="201" y="118"/>
                </a:cubicBezTo>
                <a:cubicBezTo>
                  <a:pt x="212" y="115"/>
                  <a:pt x="212" y="115"/>
                  <a:pt x="212" y="115"/>
                </a:cubicBezTo>
                <a:cubicBezTo>
                  <a:pt x="217" y="113"/>
                  <a:pt x="222" y="110"/>
                  <a:pt x="225" y="105"/>
                </a:cubicBezTo>
                <a:cubicBezTo>
                  <a:pt x="228" y="100"/>
                  <a:pt x="228" y="94"/>
                  <a:pt x="227" y="88"/>
                </a:cubicBezTo>
                <a:close/>
                <a:moveTo>
                  <a:pt x="218" y="101"/>
                </a:moveTo>
                <a:cubicBezTo>
                  <a:pt x="216" y="104"/>
                  <a:pt x="213" y="106"/>
                  <a:pt x="210" y="107"/>
                </a:cubicBezTo>
                <a:cubicBezTo>
                  <a:pt x="193" y="111"/>
                  <a:pt x="193" y="111"/>
                  <a:pt x="193" y="111"/>
                </a:cubicBezTo>
                <a:cubicBezTo>
                  <a:pt x="193" y="114"/>
                  <a:pt x="193" y="114"/>
                  <a:pt x="193" y="114"/>
                </a:cubicBezTo>
                <a:cubicBezTo>
                  <a:pt x="193" y="121"/>
                  <a:pt x="192" y="127"/>
                  <a:pt x="190" y="134"/>
                </a:cubicBezTo>
                <a:cubicBezTo>
                  <a:pt x="189" y="137"/>
                  <a:pt x="189" y="137"/>
                  <a:pt x="189" y="137"/>
                </a:cubicBezTo>
                <a:cubicBezTo>
                  <a:pt x="202" y="144"/>
                  <a:pt x="202" y="144"/>
                  <a:pt x="202" y="144"/>
                </a:cubicBezTo>
                <a:cubicBezTo>
                  <a:pt x="205" y="146"/>
                  <a:pt x="207" y="149"/>
                  <a:pt x="208" y="152"/>
                </a:cubicBezTo>
                <a:cubicBezTo>
                  <a:pt x="209" y="156"/>
                  <a:pt x="209" y="159"/>
                  <a:pt x="207" y="162"/>
                </a:cubicBezTo>
                <a:cubicBezTo>
                  <a:pt x="202" y="170"/>
                  <a:pt x="202" y="170"/>
                  <a:pt x="202" y="170"/>
                </a:cubicBezTo>
                <a:cubicBezTo>
                  <a:pt x="200" y="174"/>
                  <a:pt x="196" y="177"/>
                  <a:pt x="191" y="177"/>
                </a:cubicBezTo>
                <a:cubicBezTo>
                  <a:pt x="188" y="177"/>
                  <a:pt x="186" y="176"/>
                  <a:pt x="184" y="175"/>
                </a:cubicBezTo>
                <a:cubicBezTo>
                  <a:pt x="172" y="168"/>
                  <a:pt x="172" y="168"/>
                  <a:pt x="172" y="168"/>
                </a:cubicBezTo>
                <a:cubicBezTo>
                  <a:pt x="169" y="170"/>
                  <a:pt x="169" y="170"/>
                  <a:pt x="169" y="170"/>
                </a:cubicBezTo>
                <a:cubicBezTo>
                  <a:pt x="165" y="174"/>
                  <a:pt x="160" y="178"/>
                  <a:pt x="154" y="182"/>
                </a:cubicBezTo>
                <a:cubicBezTo>
                  <a:pt x="151" y="183"/>
                  <a:pt x="151" y="183"/>
                  <a:pt x="151" y="183"/>
                </a:cubicBezTo>
                <a:cubicBezTo>
                  <a:pt x="156" y="201"/>
                  <a:pt x="156" y="201"/>
                  <a:pt x="156" y="201"/>
                </a:cubicBezTo>
                <a:cubicBezTo>
                  <a:pt x="158" y="208"/>
                  <a:pt x="154" y="215"/>
                  <a:pt x="146" y="217"/>
                </a:cubicBezTo>
                <a:cubicBezTo>
                  <a:pt x="138" y="219"/>
                  <a:pt x="138" y="219"/>
                  <a:pt x="138" y="219"/>
                </a:cubicBezTo>
                <a:cubicBezTo>
                  <a:pt x="137" y="220"/>
                  <a:pt x="136" y="220"/>
                  <a:pt x="135" y="220"/>
                </a:cubicBezTo>
                <a:cubicBezTo>
                  <a:pt x="129" y="220"/>
                  <a:pt x="123" y="216"/>
                  <a:pt x="122" y="210"/>
                </a:cubicBezTo>
                <a:cubicBezTo>
                  <a:pt x="117" y="192"/>
                  <a:pt x="117" y="192"/>
                  <a:pt x="117" y="192"/>
                </a:cubicBezTo>
                <a:cubicBezTo>
                  <a:pt x="114" y="192"/>
                  <a:pt x="114" y="192"/>
                  <a:pt x="114" y="192"/>
                </a:cubicBezTo>
                <a:cubicBezTo>
                  <a:pt x="108" y="192"/>
                  <a:pt x="101" y="191"/>
                  <a:pt x="95" y="190"/>
                </a:cubicBezTo>
                <a:cubicBezTo>
                  <a:pt x="92" y="189"/>
                  <a:pt x="92" y="189"/>
                  <a:pt x="92" y="189"/>
                </a:cubicBezTo>
                <a:cubicBezTo>
                  <a:pt x="85" y="201"/>
                  <a:pt x="85" y="201"/>
                  <a:pt x="85" y="201"/>
                </a:cubicBezTo>
                <a:cubicBezTo>
                  <a:pt x="82" y="205"/>
                  <a:pt x="78" y="208"/>
                  <a:pt x="73" y="208"/>
                </a:cubicBezTo>
                <a:cubicBezTo>
                  <a:pt x="71" y="208"/>
                  <a:pt x="68" y="207"/>
                  <a:pt x="66" y="206"/>
                </a:cubicBezTo>
                <a:cubicBezTo>
                  <a:pt x="59" y="202"/>
                  <a:pt x="59" y="202"/>
                  <a:pt x="59" y="202"/>
                </a:cubicBezTo>
                <a:cubicBezTo>
                  <a:pt x="56" y="200"/>
                  <a:pt x="54" y="197"/>
                  <a:pt x="53" y="194"/>
                </a:cubicBezTo>
                <a:cubicBezTo>
                  <a:pt x="52" y="190"/>
                  <a:pt x="52" y="187"/>
                  <a:pt x="54" y="184"/>
                </a:cubicBezTo>
                <a:cubicBezTo>
                  <a:pt x="61" y="171"/>
                  <a:pt x="61" y="171"/>
                  <a:pt x="61" y="171"/>
                </a:cubicBezTo>
                <a:cubicBezTo>
                  <a:pt x="59" y="169"/>
                  <a:pt x="59" y="169"/>
                  <a:pt x="59" y="169"/>
                </a:cubicBezTo>
                <a:cubicBezTo>
                  <a:pt x="54" y="164"/>
                  <a:pt x="50" y="159"/>
                  <a:pt x="47" y="153"/>
                </a:cubicBezTo>
                <a:cubicBezTo>
                  <a:pt x="45" y="151"/>
                  <a:pt x="45" y="151"/>
                  <a:pt x="45" y="151"/>
                </a:cubicBezTo>
                <a:cubicBezTo>
                  <a:pt x="28" y="156"/>
                  <a:pt x="28" y="156"/>
                  <a:pt x="28" y="156"/>
                </a:cubicBezTo>
                <a:cubicBezTo>
                  <a:pt x="27" y="156"/>
                  <a:pt x="26" y="156"/>
                  <a:pt x="25" y="156"/>
                </a:cubicBezTo>
                <a:cubicBezTo>
                  <a:pt x="19" y="156"/>
                  <a:pt x="13" y="152"/>
                  <a:pt x="12" y="146"/>
                </a:cubicBezTo>
                <a:cubicBezTo>
                  <a:pt x="9" y="138"/>
                  <a:pt x="9" y="138"/>
                  <a:pt x="9" y="138"/>
                </a:cubicBezTo>
                <a:cubicBezTo>
                  <a:pt x="8" y="134"/>
                  <a:pt x="9" y="130"/>
                  <a:pt x="11" y="127"/>
                </a:cubicBezTo>
                <a:cubicBezTo>
                  <a:pt x="13" y="124"/>
                  <a:pt x="15" y="122"/>
                  <a:pt x="19" y="121"/>
                </a:cubicBezTo>
                <a:cubicBezTo>
                  <a:pt x="36" y="116"/>
                  <a:pt x="36" y="116"/>
                  <a:pt x="36" y="116"/>
                </a:cubicBezTo>
                <a:cubicBezTo>
                  <a:pt x="36" y="113"/>
                  <a:pt x="36" y="113"/>
                  <a:pt x="36" y="113"/>
                </a:cubicBezTo>
                <a:cubicBezTo>
                  <a:pt x="36" y="107"/>
                  <a:pt x="37" y="100"/>
                  <a:pt x="39" y="94"/>
                </a:cubicBezTo>
                <a:cubicBezTo>
                  <a:pt x="40" y="91"/>
                  <a:pt x="40" y="91"/>
                  <a:pt x="40" y="91"/>
                </a:cubicBezTo>
                <a:cubicBezTo>
                  <a:pt x="27" y="83"/>
                  <a:pt x="27" y="83"/>
                  <a:pt x="27" y="83"/>
                </a:cubicBezTo>
                <a:cubicBezTo>
                  <a:pt x="24" y="82"/>
                  <a:pt x="22" y="79"/>
                  <a:pt x="21" y="75"/>
                </a:cubicBezTo>
                <a:cubicBezTo>
                  <a:pt x="20" y="72"/>
                  <a:pt x="20" y="68"/>
                  <a:pt x="22" y="65"/>
                </a:cubicBezTo>
                <a:cubicBezTo>
                  <a:pt x="26" y="58"/>
                  <a:pt x="26" y="58"/>
                  <a:pt x="26" y="58"/>
                </a:cubicBezTo>
                <a:cubicBezTo>
                  <a:pt x="29" y="53"/>
                  <a:pt x="33" y="51"/>
                  <a:pt x="38" y="51"/>
                </a:cubicBezTo>
                <a:cubicBezTo>
                  <a:pt x="40" y="51"/>
                  <a:pt x="43" y="51"/>
                  <a:pt x="45" y="53"/>
                </a:cubicBezTo>
                <a:cubicBezTo>
                  <a:pt x="57" y="60"/>
                  <a:pt x="57" y="60"/>
                  <a:pt x="57" y="60"/>
                </a:cubicBezTo>
                <a:cubicBezTo>
                  <a:pt x="59" y="58"/>
                  <a:pt x="59" y="58"/>
                  <a:pt x="59" y="58"/>
                </a:cubicBezTo>
                <a:cubicBezTo>
                  <a:pt x="64" y="53"/>
                  <a:pt x="69" y="49"/>
                  <a:pt x="75" y="46"/>
                </a:cubicBezTo>
                <a:cubicBezTo>
                  <a:pt x="77" y="44"/>
                  <a:pt x="77" y="44"/>
                  <a:pt x="77" y="44"/>
                </a:cubicBezTo>
                <a:cubicBezTo>
                  <a:pt x="73" y="27"/>
                  <a:pt x="73" y="27"/>
                  <a:pt x="73" y="27"/>
                </a:cubicBezTo>
                <a:cubicBezTo>
                  <a:pt x="72" y="24"/>
                  <a:pt x="72" y="20"/>
                  <a:pt x="74" y="17"/>
                </a:cubicBezTo>
                <a:cubicBezTo>
                  <a:pt x="76" y="14"/>
                  <a:pt x="79" y="12"/>
                  <a:pt x="82" y="11"/>
                </a:cubicBezTo>
                <a:cubicBezTo>
                  <a:pt x="91" y="8"/>
                  <a:pt x="91" y="8"/>
                  <a:pt x="91" y="8"/>
                </a:cubicBezTo>
                <a:cubicBezTo>
                  <a:pt x="98" y="7"/>
                  <a:pt x="105" y="11"/>
                  <a:pt x="107" y="18"/>
                </a:cubicBezTo>
                <a:cubicBezTo>
                  <a:pt x="111" y="32"/>
                  <a:pt x="111" y="32"/>
                  <a:pt x="111" y="32"/>
                </a:cubicBezTo>
                <a:cubicBezTo>
                  <a:pt x="112" y="35"/>
                  <a:pt x="112" y="35"/>
                  <a:pt x="112" y="35"/>
                </a:cubicBezTo>
                <a:cubicBezTo>
                  <a:pt x="115" y="35"/>
                  <a:pt x="115" y="35"/>
                  <a:pt x="115" y="35"/>
                </a:cubicBezTo>
                <a:cubicBezTo>
                  <a:pt x="121" y="35"/>
                  <a:pt x="128" y="36"/>
                  <a:pt x="134" y="37"/>
                </a:cubicBezTo>
                <a:cubicBezTo>
                  <a:pt x="137" y="38"/>
                  <a:pt x="137" y="38"/>
                  <a:pt x="137" y="38"/>
                </a:cubicBezTo>
                <a:cubicBezTo>
                  <a:pt x="145" y="25"/>
                  <a:pt x="145" y="25"/>
                  <a:pt x="145" y="25"/>
                </a:cubicBezTo>
                <a:cubicBezTo>
                  <a:pt x="147" y="21"/>
                  <a:pt x="152" y="19"/>
                  <a:pt x="156" y="19"/>
                </a:cubicBezTo>
                <a:cubicBezTo>
                  <a:pt x="159" y="19"/>
                  <a:pt x="161" y="19"/>
                  <a:pt x="163" y="20"/>
                </a:cubicBezTo>
                <a:cubicBezTo>
                  <a:pt x="170" y="25"/>
                  <a:pt x="170" y="25"/>
                  <a:pt x="170" y="25"/>
                </a:cubicBezTo>
                <a:cubicBezTo>
                  <a:pt x="174" y="26"/>
                  <a:pt x="176" y="29"/>
                  <a:pt x="177" y="33"/>
                </a:cubicBezTo>
                <a:cubicBezTo>
                  <a:pt x="178" y="36"/>
                  <a:pt x="177" y="40"/>
                  <a:pt x="175" y="43"/>
                </a:cubicBezTo>
                <a:cubicBezTo>
                  <a:pt x="168" y="56"/>
                  <a:pt x="168" y="56"/>
                  <a:pt x="168" y="56"/>
                </a:cubicBezTo>
                <a:cubicBezTo>
                  <a:pt x="170" y="58"/>
                  <a:pt x="170" y="58"/>
                  <a:pt x="170" y="58"/>
                </a:cubicBezTo>
                <a:cubicBezTo>
                  <a:pt x="175" y="63"/>
                  <a:pt x="179" y="68"/>
                  <a:pt x="182" y="74"/>
                </a:cubicBezTo>
                <a:cubicBezTo>
                  <a:pt x="184" y="77"/>
                  <a:pt x="184" y="77"/>
                  <a:pt x="184" y="77"/>
                </a:cubicBezTo>
                <a:cubicBezTo>
                  <a:pt x="201" y="72"/>
                  <a:pt x="201" y="72"/>
                  <a:pt x="201" y="72"/>
                </a:cubicBezTo>
                <a:cubicBezTo>
                  <a:pt x="208" y="71"/>
                  <a:pt x="215" y="75"/>
                  <a:pt x="217" y="82"/>
                </a:cubicBezTo>
                <a:cubicBezTo>
                  <a:pt x="219" y="90"/>
                  <a:pt x="219" y="90"/>
                  <a:pt x="219" y="90"/>
                </a:cubicBezTo>
                <a:cubicBezTo>
                  <a:pt x="220" y="94"/>
                  <a:pt x="220" y="98"/>
                  <a:pt x="218" y="101"/>
                </a:cubicBezTo>
                <a:close/>
                <a:moveTo>
                  <a:pt x="114" y="68"/>
                </a:moveTo>
                <a:cubicBezTo>
                  <a:pt x="89" y="68"/>
                  <a:pt x="68" y="88"/>
                  <a:pt x="68" y="114"/>
                </a:cubicBezTo>
                <a:cubicBezTo>
                  <a:pt x="68" y="140"/>
                  <a:pt x="89" y="160"/>
                  <a:pt x="114" y="160"/>
                </a:cubicBezTo>
                <a:cubicBezTo>
                  <a:pt x="140" y="160"/>
                  <a:pt x="160" y="140"/>
                  <a:pt x="160" y="114"/>
                </a:cubicBezTo>
                <a:cubicBezTo>
                  <a:pt x="160" y="88"/>
                  <a:pt x="140" y="68"/>
                  <a:pt x="114" y="68"/>
                </a:cubicBezTo>
                <a:close/>
                <a:moveTo>
                  <a:pt x="114" y="152"/>
                </a:moveTo>
                <a:cubicBezTo>
                  <a:pt x="93" y="152"/>
                  <a:pt x="76" y="135"/>
                  <a:pt x="76" y="114"/>
                </a:cubicBezTo>
                <a:cubicBezTo>
                  <a:pt x="76" y="93"/>
                  <a:pt x="93" y="76"/>
                  <a:pt x="114" y="76"/>
                </a:cubicBezTo>
                <a:cubicBezTo>
                  <a:pt x="135" y="76"/>
                  <a:pt x="152" y="93"/>
                  <a:pt x="152" y="114"/>
                </a:cubicBezTo>
                <a:cubicBezTo>
                  <a:pt x="152" y="135"/>
                  <a:pt x="135" y="152"/>
                  <a:pt x="114" y="15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184">
            <a:extLst>
              <a:ext uri="{FF2B5EF4-FFF2-40B4-BE49-F238E27FC236}">
                <a16:creationId xmlns:a16="http://schemas.microsoft.com/office/drawing/2014/main" id="{E14EF7CC-6D89-48BD-8BA4-8C56B1C030E7}"/>
              </a:ext>
            </a:extLst>
          </p:cNvPr>
          <p:cNvSpPr>
            <a:spLocks noEditPoints="1"/>
          </p:cNvSpPr>
          <p:nvPr/>
        </p:nvSpPr>
        <p:spPr bwMode="auto">
          <a:xfrm>
            <a:off x="8623158" y="3598916"/>
            <a:ext cx="249259" cy="208077"/>
          </a:xfrm>
          <a:custGeom>
            <a:avLst/>
            <a:gdLst>
              <a:gd name="T0" fmla="*/ 111 w 115"/>
              <a:gd name="T1" fmla="*/ 24 h 96"/>
              <a:gd name="T2" fmla="*/ 58 w 115"/>
              <a:gd name="T3" fmla="*/ 0 h 96"/>
              <a:gd name="T4" fmla="*/ 5 w 115"/>
              <a:gd name="T5" fmla="*/ 24 h 96"/>
              <a:gd name="T6" fmla="*/ 58 w 115"/>
              <a:gd name="T7" fmla="*/ 49 h 96"/>
              <a:gd name="T8" fmla="*/ 111 w 115"/>
              <a:gd name="T9" fmla="*/ 24 h 96"/>
              <a:gd name="T10" fmla="*/ 58 w 115"/>
              <a:gd name="T11" fmla="*/ 5 h 96"/>
              <a:gd name="T12" fmla="*/ 99 w 115"/>
              <a:gd name="T13" fmla="*/ 24 h 96"/>
              <a:gd name="T14" fmla="*/ 58 w 115"/>
              <a:gd name="T15" fmla="*/ 44 h 96"/>
              <a:gd name="T16" fmla="*/ 16 w 115"/>
              <a:gd name="T17" fmla="*/ 24 h 96"/>
              <a:gd name="T18" fmla="*/ 58 w 115"/>
              <a:gd name="T19" fmla="*/ 5 h 96"/>
              <a:gd name="T20" fmla="*/ 115 w 115"/>
              <a:gd name="T21" fmla="*/ 46 h 96"/>
              <a:gd name="T22" fmla="*/ 114 w 115"/>
              <a:gd name="T23" fmla="*/ 42 h 96"/>
              <a:gd name="T24" fmla="*/ 58 w 115"/>
              <a:gd name="T25" fmla="*/ 68 h 96"/>
              <a:gd name="T26" fmla="*/ 2 w 115"/>
              <a:gd name="T27" fmla="*/ 42 h 96"/>
              <a:gd name="T28" fmla="*/ 0 w 115"/>
              <a:gd name="T29" fmla="*/ 46 h 96"/>
              <a:gd name="T30" fmla="*/ 58 w 115"/>
              <a:gd name="T31" fmla="*/ 73 h 96"/>
              <a:gd name="T32" fmla="*/ 115 w 115"/>
              <a:gd name="T33" fmla="*/ 46 h 96"/>
              <a:gd name="T34" fmla="*/ 58 w 115"/>
              <a:gd name="T35" fmla="*/ 90 h 96"/>
              <a:gd name="T36" fmla="*/ 2 w 115"/>
              <a:gd name="T37" fmla="*/ 64 h 96"/>
              <a:gd name="T38" fmla="*/ 0 w 115"/>
              <a:gd name="T39" fmla="*/ 68 h 96"/>
              <a:gd name="T40" fmla="*/ 58 w 115"/>
              <a:gd name="T41" fmla="*/ 96 h 96"/>
              <a:gd name="T42" fmla="*/ 115 w 115"/>
              <a:gd name="T43" fmla="*/ 68 h 96"/>
              <a:gd name="T44" fmla="*/ 114 w 115"/>
              <a:gd name="T45" fmla="*/ 64 h 96"/>
              <a:gd name="T46" fmla="*/ 58 w 115"/>
              <a:gd name="T47" fmla="*/ 9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5" h="96">
                <a:moveTo>
                  <a:pt x="111" y="24"/>
                </a:moveTo>
                <a:lnTo>
                  <a:pt x="58" y="0"/>
                </a:lnTo>
                <a:lnTo>
                  <a:pt x="5" y="24"/>
                </a:lnTo>
                <a:lnTo>
                  <a:pt x="58" y="49"/>
                </a:lnTo>
                <a:lnTo>
                  <a:pt x="111" y="24"/>
                </a:lnTo>
                <a:close/>
                <a:moveTo>
                  <a:pt x="58" y="5"/>
                </a:moveTo>
                <a:lnTo>
                  <a:pt x="99" y="24"/>
                </a:lnTo>
                <a:lnTo>
                  <a:pt x="58" y="44"/>
                </a:lnTo>
                <a:lnTo>
                  <a:pt x="16" y="24"/>
                </a:lnTo>
                <a:lnTo>
                  <a:pt x="58" y="5"/>
                </a:lnTo>
                <a:close/>
                <a:moveTo>
                  <a:pt x="115" y="46"/>
                </a:moveTo>
                <a:lnTo>
                  <a:pt x="114" y="42"/>
                </a:lnTo>
                <a:lnTo>
                  <a:pt x="58" y="68"/>
                </a:lnTo>
                <a:lnTo>
                  <a:pt x="2" y="42"/>
                </a:lnTo>
                <a:lnTo>
                  <a:pt x="0" y="46"/>
                </a:lnTo>
                <a:lnTo>
                  <a:pt x="58" y="73"/>
                </a:lnTo>
                <a:lnTo>
                  <a:pt x="115" y="46"/>
                </a:lnTo>
                <a:close/>
                <a:moveTo>
                  <a:pt x="58" y="90"/>
                </a:moveTo>
                <a:lnTo>
                  <a:pt x="2" y="64"/>
                </a:lnTo>
                <a:lnTo>
                  <a:pt x="0" y="68"/>
                </a:lnTo>
                <a:lnTo>
                  <a:pt x="58" y="96"/>
                </a:lnTo>
                <a:lnTo>
                  <a:pt x="115" y="68"/>
                </a:lnTo>
                <a:lnTo>
                  <a:pt x="114" y="64"/>
                </a:lnTo>
                <a:lnTo>
                  <a:pt x="58" y="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B328BD-56DF-4ED4-9684-B1C1D9694C39}"/>
              </a:ext>
            </a:extLst>
          </p:cNvPr>
          <p:cNvSpPr txBox="1"/>
          <p:nvPr/>
        </p:nvSpPr>
        <p:spPr>
          <a:xfrm>
            <a:off x="506746" y="601983"/>
            <a:ext cx="11182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LAYER </a:t>
            </a:r>
            <a:r>
              <a:rPr lang="en-GB" sz="32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DIAGRAM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E8C2B82-425C-4E64-9871-224D82B42CBF}"/>
              </a:ext>
            </a:extLst>
          </p:cNvPr>
          <p:cNvCxnSpPr>
            <a:cxnSpLocks/>
          </p:cNvCxnSpPr>
          <p:nvPr/>
        </p:nvCxnSpPr>
        <p:spPr>
          <a:xfrm>
            <a:off x="633558" y="551361"/>
            <a:ext cx="1080000" cy="0"/>
          </a:xfrm>
          <a:prstGeom prst="line">
            <a:avLst/>
          </a:prstGeom>
          <a:ln w="5715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AAC62C0-3443-4B84-AC27-A0C3949D0244}"/>
              </a:ext>
            </a:extLst>
          </p:cNvPr>
          <p:cNvSpPr txBox="1"/>
          <p:nvPr/>
        </p:nvSpPr>
        <p:spPr>
          <a:xfrm>
            <a:off x="504736" y="6346665"/>
            <a:ext cx="1106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POWER</a:t>
            </a:r>
            <a:r>
              <a:rPr lang="en-GB" sz="9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SLIDES</a:t>
            </a:r>
            <a:r>
              <a:rPr lang="en-GB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									</a:t>
            </a:r>
            <a:r>
              <a:rPr lang="en-GB" sz="9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 	       WWW.POWERLIDES.COM </a:t>
            </a:r>
            <a:r>
              <a:rPr lang="en-GB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						</a:t>
            </a:r>
            <a:endParaRPr lang="en-GB" sz="900" b="1" dirty="0">
              <a:solidFill>
                <a:srgbClr val="009999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86" name="Slide Number Placeholder 5">
            <a:extLst>
              <a:ext uri="{FF2B5EF4-FFF2-40B4-BE49-F238E27FC236}">
                <a16:creationId xmlns:a16="http://schemas.microsoft.com/office/drawing/2014/main" id="{270C19A9-3BE2-4395-B9A9-BB00DF1A9314}"/>
              </a:ext>
            </a:extLst>
          </p:cNvPr>
          <p:cNvSpPr txBox="1">
            <a:spLocks/>
          </p:cNvSpPr>
          <p:nvPr/>
        </p:nvSpPr>
        <p:spPr>
          <a:xfrm>
            <a:off x="5571650" y="6364663"/>
            <a:ext cx="216000" cy="216000"/>
          </a:xfrm>
          <a:prstGeom prst="ellipse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4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316AF19-AF1B-4280-B0F9-DD299B078E5C}"/>
              </a:ext>
            </a:extLst>
          </p:cNvPr>
          <p:cNvCxnSpPr/>
          <p:nvPr/>
        </p:nvCxnSpPr>
        <p:spPr>
          <a:xfrm flipH="1">
            <a:off x="5981846" y="6472238"/>
            <a:ext cx="37584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8A8462E-5B5D-4E5E-BEEA-D1BACEBBB877}"/>
              </a:ext>
            </a:extLst>
          </p:cNvPr>
          <p:cNvCxnSpPr>
            <a:cxnSpLocks/>
          </p:cNvCxnSpPr>
          <p:nvPr/>
        </p:nvCxnSpPr>
        <p:spPr>
          <a:xfrm flipH="1">
            <a:off x="1575770" y="6472238"/>
            <a:ext cx="375761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9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C6EA084D-F2D3-4BB1-A610-980C6004F81D}"/>
              </a:ext>
            </a:extLst>
          </p:cNvPr>
          <p:cNvGrpSpPr/>
          <p:nvPr/>
        </p:nvGrpSpPr>
        <p:grpSpPr>
          <a:xfrm>
            <a:off x="7006723" y="744407"/>
            <a:ext cx="3154084" cy="3309047"/>
            <a:chOff x="506747" y="1704942"/>
            <a:chExt cx="3950953" cy="4145068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813828C7-BC1E-4C07-B387-6868768BBD3D}"/>
                </a:ext>
              </a:extLst>
            </p:cNvPr>
            <p:cNvGrpSpPr/>
            <p:nvPr/>
          </p:nvGrpSpPr>
          <p:grpSpPr>
            <a:xfrm>
              <a:off x="506747" y="1704942"/>
              <a:ext cx="3950953" cy="1338580"/>
              <a:chOff x="4457700" y="2712720"/>
              <a:chExt cx="3361267" cy="1338580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2C511123-5079-4BDA-BB77-E3CD640BDBF4}"/>
                  </a:ext>
                </a:extLst>
              </p:cNvPr>
              <p:cNvSpPr/>
              <p:nvPr/>
            </p:nvSpPr>
            <p:spPr>
              <a:xfrm>
                <a:off x="4457700" y="2806700"/>
                <a:ext cx="3276600" cy="12446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r>
                  <a:rPr lang="en-US" sz="1400" b="1" dirty="0">
                    <a:solidFill>
                      <a:schemeClr val="bg1"/>
                    </a:solidFill>
                    <a:latin typeface="Lato" panose="020F0502020204030203" pitchFamily="34" charset="0"/>
                    <a:cs typeface="Calibri"/>
                  </a:rPr>
                  <a:t>Presentation </a:t>
                </a:r>
              </a:p>
            </p:txBody>
          </p:sp>
          <p:sp>
            <p:nvSpPr>
              <p:cNvPr id="103" name="Parallelogram 102">
                <a:extLst>
                  <a:ext uri="{FF2B5EF4-FFF2-40B4-BE49-F238E27FC236}">
                    <a16:creationId xmlns:a16="http://schemas.microsoft.com/office/drawing/2014/main" id="{402E13E3-B008-41EB-936A-298FA98FF1A8}"/>
                  </a:ext>
                </a:extLst>
              </p:cNvPr>
              <p:cNvSpPr/>
              <p:nvPr/>
            </p:nvSpPr>
            <p:spPr>
              <a:xfrm>
                <a:off x="4457700" y="2712720"/>
                <a:ext cx="3361263" cy="93980"/>
              </a:xfrm>
              <a:prstGeom prst="parallelogram">
                <a:avLst>
                  <a:gd name="adj" fmla="val 92442"/>
                </a:avLst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Parallelogram 103">
                <a:extLst>
                  <a:ext uri="{FF2B5EF4-FFF2-40B4-BE49-F238E27FC236}">
                    <a16:creationId xmlns:a16="http://schemas.microsoft.com/office/drawing/2014/main" id="{D7B34963-05C7-47D0-9785-E1BF1564D811}"/>
                  </a:ext>
                </a:extLst>
              </p:cNvPr>
              <p:cNvSpPr/>
              <p:nvPr/>
            </p:nvSpPr>
            <p:spPr>
              <a:xfrm rot="5400000" flipH="1">
                <a:off x="7107343" y="3339676"/>
                <a:ext cx="1338580" cy="84668"/>
              </a:xfrm>
              <a:prstGeom prst="parallelogram">
                <a:avLst>
                  <a:gd name="adj" fmla="val 9787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607F63CD-96EB-4A13-AC39-1E33AD6DEBAD}"/>
                </a:ext>
              </a:extLst>
            </p:cNvPr>
            <p:cNvGrpSpPr/>
            <p:nvPr/>
          </p:nvGrpSpPr>
          <p:grpSpPr>
            <a:xfrm>
              <a:off x="2493751" y="3106596"/>
              <a:ext cx="1963944" cy="1295825"/>
              <a:chOff x="2493751" y="4237564"/>
              <a:chExt cx="1963944" cy="1295825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F0A6948A-4A09-4EDA-8616-7FF50A700365}"/>
                  </a:ext>
                </a:extLst>
              </p:cNvPr>
              <p:cNvSpPr/>
              <p:nvPr/>
            </p:nvSpPr>
            <p:spPr>
              <a:xfrm>
                <a:off x="2493752" y="4346575"/>
                <a:ext cx="1864426" cy="11868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Lato" panose="020F0502020204030203" pitchFamily="34" charset="0"/>
                  <a:cs typeface="Calibri"/>
                </a:endParaRPr>
              </a:p>
            </p:txBody>
          </p:sp>
          <p:sp>
            <p:nvSpPr>
              <p:cNvPr id="100" name="Parallelogram 99">
                <a:extLst>
                  <a:ext uri="{FF2B5EF4-FFF2-40B4-BE49-F238E27FC236}">
                    <a16:creationId xmlns:a16="http://schemas.microsoft.com/office/drawing/2014/main" id="{B97FAA2A-B5FB-452C-83DE-C87BE8884A57}"/>
                  </a:ext>
                </a:extLst>
              </p:cNvPr>
              <p:cNvSpPr/>
              <p:nvPr/>
            </p:nvSpPr>
            <p:spPr>
              <a:xfrm>
                <a:off x="2493751" y="4237564"/>
                <a:ext cx="1963944" cy="109011"/>
              </a:xfrm>
              <a:prstGeom prst="parallelogram">
                <a:avLst>
                  <a:gd name="adj" fmla="val 92442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Parallelogram 100">
                <a:extLst>
                  <a:ext uri="{FF2B5EF4-FFF2-40B4-BE49-F238E27FC236}">
                    <a16:creationId xmlns:a16="http://schemas.microsoft.com/office/drawing/2014/main" id="{65CE66F1-6351-4D19-8CE6-B4F7BD716DEB}"/>
                  </a:ext>
                </a:extLst>
              </p:cNvPr>
              <p:cNvSpPr/>
              <p:nvPr/>
            </p:nvSpPr>
            <p:spPr>
              <a:xfrm rot="5400000" flipH="1">
                <a:off x="3760023" y="4835716"/>
                <a:ext cx="1295823" cy="99521"/>
              </a:xfrm>
              <a:prstGeom prst="parallelogram">
                <a:avLst>
                  <a:gd name="adj" fmla="val 107442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1C0D2154-C2E8-4D55-BE5B-D28294F38AFB}"/>
                </a:ext>
              </a:extLst>
            </p:cNvPr>
            <p:cNvGrpSpPr/>
            <p:nvPr/>
          </p:nvGrpSpPr>
          <p:grpSpPr>
            <a:xfrm>
              <a:off x="506747" y="3106596"/>
              <a:ext cx="1963944" cy="1295825"/>
              <a:chOff x="2493751" y="4237564"/>
              <a:chExt cx="1963944" cy="1295825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866D92F0-C5F8-470C-BCD5-CD9C9A43D8A4}"/>
                  </a:ext>
                </a:extLst>
              </p:cNvPr>
              <p:cNvSpPr/>
              <p:nvPr/>
            </p:nvSpPr>
            <p:spPr>
              <a:xfrm>
                <a:off x="2493752" y="4346575"/>
                <a:ext cx="1864426" cy="11868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Lato" panose="020F0502020204030203" pitchFamily="34" charset="0"/>
                  <a:cs typeface="Calibri"/>
                </a:endParaRPr>
              </a:p>
            </p:txBody>
          </p:sp>
          <p:sp>
            <p:nvSpPr>
              <p:cNvPr id="97" name="Parallelogram 96">
                <a:extLst>
                  <a:ext uri="{FF2B5EF4-FFF2-40B4-BE49-F238E27FC236}">
                    <a16:creationId xmlns:a16="http://schemas.microsoft.com/office/drawing/2014/main" id="{6105A13D-0A6C-40A9-BE99-1BA55D89F03B}"/>
                  </a:ext>
                </a:extLst>
              </p:cNvPr>
              <p:cNvSpPr/>
              <p:nvPr/>
            </p:nvSpPr>
            <p:spPr>
              <a:xfrm>
                <a:off x="2493751" y="4237564"/>
                <a:ext cx="1963944" cy="109011"/>
              </a:xfrm>
              <a:prstGeom prst="parallelogram">
                <a:avLst>
                  <a:gd name="adj" fmla="val 92442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Parallelogram 97">
                <a:extLst>
                  <a:ext uri="{FF2B5EF4-FFF2-40B4-BE49-F238E27FC236}">
                    <a16:creationId xmlns:a16="http://schemas.microsoft.com/office/drawing/2014/main" id="{AFBF6CE7-7306-4750-AAEB-BCF92A7A2953}"/>
                  </a:ext>
                </a:extLst>
              </p:cNvPr>
              <p:cNvSpPr/>
              <p:nvPr/>
            </p:nvSpPr>
            <p:spPr>
              <a:xfrm rot="5400000" flipH="1">
                <a:off x="3760023" y="4835716"/>
                <a:ext cx="1295823" cy="99521"/>
              </a:xfrm>
              <a:prstGeom prst="parallelogram">
                <a:avLst>
                  <a:gd name="adj" fmla="val 107442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AA152C84-4282-40D5-AE4E-6A828B5D839A}"/>
                </a:ext>
              </a:extLst>
            </p:cNvPr>
            <p:cNvGrpSpPr/>
            <p:nvPr/>
          </p:nvGrpSpPr>
          <p:grpSpPr>
            <a:xfrm>
              <a:off x="506747" y="4511430"/>
              <a:ext cx="3950953" cy="1338580"/>
              <a:chOff x="4457700" y="2712720"/>
              <a:chExt cx="3361267" cy="1338580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1B3283B-8DDE-4EEF-B26E-D25C777FCA09}"/>
                  </a:ext>
                </a:extLst>
              </p:cNvPr>
              <p:cNvSpPr/>
              <p:nvPr/>
            </p:nvSpPr>
            <p:spPr>
              <a:xfrm>
                <a:off x="4457700" y="2806700"/>
                <a:ext cx="3276600" cy="12446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Lato" panose="020F0502020204030203" pitchFamily="34" charset="0"/>
                    <a:cs typeface="Calibri"/>
                  </a:rPr>
                  <a:t>Business Logic </a:t>
                </a:r>
              </a:p>
            </p:txBody>
          </p:sp>
          <p:sp>
            <p:nvSpPr>
              <p:cNvPr id="94" name="Parallelogram 93">
                <a:extLst>
                  <a:ext uri="{FF2B5EF4-FFF2-40B4-BE49-F238E27FC236}">
                    <a16:creationId xmlns:a16="http://schemas.microsoft.com/office/drawing/2014/main" id="{44500173-D91A-42C5-8670-A8F14EB93DD4}"/>
                  </a:ext>
                </a:extLst>
              </p:cNvPr>
              <p:cNvSpPr/>
              <p:nvPr/>
            </p:nvSpPr>
            <p:spPr>
              <a:xfrm>
                <a:off x="4457700" y="2712720"/>
                <a:ext cx="3361263" cy="93980"/>
              </a:xfrm>
              <a:prstGeom prst="parallelogram">
                <a:avLst>
                  <a:gd name="adj" fmla="val 92442"/>
                </a:avLst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Parallelogram 94">
                <a:extLst>
                  <a:ext uri="{FF2B5EF4-FFF2-40B4-BE49-F238E27FC236}">
                    <a16:creationId xmlns:a16="http://schemas.microsoft.com/office/drawing/2014/main" id="{20A16404-6AAD-41B2-B327-77200AD31F35}"/>
                  </a:ext>
                </a:extLst>
              </p:cNvPr>
              <p:cNvSpPr/>
              <p:nvPr/>
            </p:nvSpPr>
            <p:spPr>
              <a:xfrm rot="5400000" flipH="1">
                <a:off x="7107343" y="3339676"/>
                <a:ext cx="1338580" cy="84668"/>
              </a:xfrm>
              <a:prstGeom prst="parallelogram">
                <a:avLst>
                  <a:gd name="adj" fmla="val 97871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1D2BB2C-80CF-4EC5-9385-E61CA66CA5C5}"/>
              </a:ext>
            </a:extLst>
          </p:cNvPr>
          <p:cNvGrpSpPr/>
          <p:nvPr/>
        </p:nvGrpSpPr>
        <p:grpSpPr>
          <a:xfrm>
            <a:off x="2767016" y="2804546"/>
            <a:ext cx="3154084" cy="3309047"/>
            <a:chOff x="506747" y="1704942"/>
            <a:chExt cx="3950953" cy="414506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00CCBD7-71F2-4C77-B00E-F13E554BB05D}"/>
                </a:ext>
              </a:extLst>
            </p:cNvPr>
            <p:cNvGrpSpPr/>
            <p:nvPr/>
          </p:nvGrpSpPr>
          <p:grpSpPr>
            <a:xfrm>
              <a:off x="506747" y="1704942"/>
              <a:ext cx="3950953" cy="1338580"/>
              <a:chOff x="4457700" y="2712720"/>
              <a:chExt cx="3361267" cy="133858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D402A46-30F3-40A0-ADD9-E678B0A30099}"/>
                  </a:ext>
                </a:extLst>
              </p:cNvPr>
              <p:cNvSpPr/>
              <p:nvPr/>
            </p:nvSpPr>
            <p:spPr>
              <a:xfrm>
                <a:off x="4457700" y="2806700"/>
                <a:ext cx="3276600" cy="12446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r>
                  <a:rPr lang="en-US" sz="1400" b="1" dirty="0">
                    <a:solidFill>
                      <a:schemeClr val="bg1"/>
                    </a:solidFill>
                    <a:latin typeface="Lato" panose="020F0502020204030203" pitchFamily="34" charset="0"/>
                    <a:cs typeface="Calibri"/>
                  </a:rPr>
                  <a:t>Application Layer </a:t>
                </a:r>
              </a:p>
            </p:txBody>
          </p:sp>
          <p:sp>
            <p:nvSpPr>
              <p:cNvPr id="18" name="Parallelogram 17">
                <a:extLst>
                  <a:ext uri="{FF2B5EF4-FFF2-40B4-BE49-F238E27FC236}">
                    <a16:creationId xmlns:a16="http://schemas.microsoft.com/office/drawing/2014/main" id="{8D9E915F-C917-43C1-8272-2C103CF44D2A}"/>
                  </a:ext>
                </a:extLst>
              </p:cNvPr>
              <p:cNvSpPr/>
              <p:nvPr/>
            </p:nvSpPr>
            <p:spPr>
              <a:xfrm>
                <a:off x="4457700" y="2712720"/>
                <a:ext cx="3361263" cy="93980"/>
              </a:xfrm>
              <a:prstGeom prst="parallelogram">
                <a:avLst>
                  <a:gd name="adj" fmla="val 92442"/>
                </a:avLst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Parallelogram 18">
                <a:extLst>
                  <a:ext uri="{FF2B5EF4-FFF2-40B4-BE49-F238E27FC236}">
                    <a16:creationId xmlns:a16="http://schemas.microsoft.com/office/drawing/2014/main" id="{F586779F-FD1D-4D21-A3E4-1AD492707488}"/>
                  </a:ext>
                </a:extLst>
              </p:cNvPr>
              <p:cNvSpPr/>
              <p:nvPr/>
            </p:nvSpPr>
            <p:spPr>
              <a:xfrm rot="5400000" flipH="1">
                <a:off x="7107343" y="3339676"/>
                <a:ext cx="1338580" cy="84668"/>
              </a:xfrm>
              <a:prstGeom prst="parallelogram">
                <a:avLst>
                  <a:gd name="adj" fmla="val 9787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01A6F06-CD58-4FFA-A761-596F860DFF1D}"/>
                </a:ext>
              </a:extLst>
            </p:cNvPr>
            <p:cNvGrpSpPr/>
            <p:nvPr/>
          </p:nvGrpSpPr>
          <p:grpSpPr>
            <a:xfrm>
              <a:off x="2493751" y="3106596"/>
              <a:ext cx="1963944" cy="1295825"/>
              <a:chOff x="2493751" y="4237564"/>
              <a:chExt cx="1963944" cy="1295825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B21E6BB-CCA4-4CE7-AA90-0E039F2F8D72}"/>
                  </a:ext>
                </a:extLst>
              </p:cNvPr>
              <p:cNvSpPr/>
              <p:nvPr/>
            </p:nvSpPr>
            <p:spPr>
              <a:xfrm>
                <a:off x="2493752" y="4346575"/>
                <a:ext cx="1864426" cy="118681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Lato" panose="020F0502020204030203" pitchFamily="34" charset="0"/>
                    <a:cs typeface="Calibri"/>
                  </a:rPr>
                  <a:t>RX Server </a:t>
                </a:r>
              </a:p>
            </p:txBody>
          </p:sp>
          <p:sp>
            <p:nvSpPr>
              <p:cNvPr id="15" name="Parallelogram 14">
                <a:extLst>
                  <a:ext uri="{FF2B5EF4-FFF2-40B4-BE49-F238E27FC236}">
                    <a16:creationId xmlns:a16="http://schemas.microsoft.com/office/drawing/2014/main" id="{BD6A3CB4-B8B5-4B98-AB1E-82FD3133E7EA}"/>
                  </a:ext>
                </a:extLst>
              </p:cNvPr>
              <p:cNvSpPr/>
              <p:nvPr/>
            </p:nvSpPr>
            <p:spPr>
              <a:xfrm>
                <a:off x="2493751" y="4237564"/>
                <a:ext cx="1963944" cy="109011"/>
              </a:xfrm>
              <a:prstGeom prst="parallelogram">
                <a:avLst>
                  <a:gd name="adj" fmla="val 92442"/>
                </a:avLst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Parallelogram 15">
                <a:extLst>
                  <a:ext uri="{FF2B5EF4-FFF2-40B4-BE49-F238E27FC236}">
                    <a16:creationId xmlns:a16="http://schemas.microsoft.com/office/drawing/2014/main" id="{20E32500-4EB6-4A23-B92E-94A9AEE8CFE3}"/>
                  </a:ext>
                </a:extLst>
              </p:cNvPr>
              <p:cNvSpPr/>
              <p:nvPr/>
            </p:nvSpPr>
            <p:spPr>
              <a:xfrm rot="5400000" flipH="1">
                <a:off x="3760023" y="4835716"/>
                <a:ext cx="1295823" cy="99521"/>
              </a:xfrm>
              <a:prstGeom prst="parallelogram">
                <a:avLst>
                  <a:gd name="adj" fmla="val 107442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7EF98D9-12FB-4AAF-98C6-D02632C75BCE}"/>
                </a:ext>
              </a:extLst>
            </p:cNvPr>
            <p:cNvGrpSpPr/>
            <p:nvPr/>
          </p:nvGrpSpPr>
          <p:grpSpPr>
            <a:xfrm>
              <a:off x="506747" y="3106596"/>
              <a:ext cx="1963944" cy="1295825"/>
              <a:chOff x="2493751" y="4237564"/>
              <a:chExt cx="1963944" cy="1295825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E0393DC-27B5-4D83-9872-DC7FD95EC096}"/>
                  </a:ext>
                </a:extLst>
              </p:cNvPr>
              <p:cNvSpPr/>
              <p:nvPr/>
            </p:nvSpPr>
            <p:spPr>
              <a:xfrm>
                <a:off x="2493752" y="4346575"/>
                <a:ext cx="1864426" cy="11868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Lato" panose="020F0502020204030203" pitchFamily="34" charset="0"/>
                    <a:cs typeface="Calibri"/>
                  </a:rPr>
                  <a:t>TX Buffer</a:t>
                </a:r>
              </a:p>
            </p:txBody>
          </p:sp>
          <p:sp>
            <p:nvSpPr>
              <p:cNvPr id="12" name="Parallelogram 11">
                <a:extLst>
                  <a:ext uri="{FF2B5EF4-FFF2-40B4-BE49-F238E27FC236}">
                    <a16:creationId xmlns:a16="http://schemas.microsoft.com/office/drawing/2014/main" id="{D9186792-3CBB-4FC7-8CAC-23E2363BE80F}"/>
                  </a:ext>
                </a:extLst>
              </p:cNvPr>
              <p:cNvSpPr/>
              <p:nvPr/>
            </p:nvSpPr>
            <p:spPr>
              <a:xfrm>
                <a:off x="2493751" y="4237564"/>
                <a:ext cx="1963944" cy="109011"/>
              </a:xfrm>
              <a:prstGeom prst="parallelogram">
                <a:avLst>
                  <a:gd name="adj" fmla="val 92442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Parallelogram 12">
                <a:extLst>
                  <a:ext uri="{FF2B5EF4-FFF2-40B4-BE49-F238E27FC236}">
                    <a16:creationId xmlns:a16="http://schemas.microsoft.com/office/drawing/2014/main" id="{BA474F8E-77C2-4155-89EE-A79192A8B609}"/>
                  </a:ext>
                </a:extLst>
              </p:cNvPr>
              <p:cNvSpPr/>
              <p:nvPr/>
            </p:nvSpPr>
            <p:spPr>
              <a:xfrm rot="5400000" flipH="1">
                <a:off x="3760023" y="4835716"/>
                <a:ext cx="1295823" cy="99521"/>
              </a:xfrm>
              <a:prstGeom prst="parallelogram">
                <a:avLst>
                  <a:gd name="adj" fmla="val 107442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2961A76-8D67-4BAE-A0FF-BEEEDBE2E25A}"/>
                </a:ext>
              </a:extLst>
            </p:cNvPr>
            <p:cNvGrpSpPr/>
            <p:nvPr/>
          </p:nvGrpSpPr>
          <p:grpSpPr>
            <a:xfrm>
              <a:off x="506747" y="4511430"/>
              <a:ext cx="3950953" cy="1338580"/>
              <a:chOff x="4457700" y="2712720"/>
              <a:chExt cx="3361267" cy="133858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B39AA3B-03A6-4C28-9476-9943DC29A305}"/>
                  </a:ext>
                </a:extLst>
              </p:cNvPr>
              <p:cNvSpPr/>
              <p:nvPr/>
            </p:nvSpPr>
            <p:spPr>
              <a:xfrm>
                <a:off x="4457700" y="2806700"/>
                <a:ext cx="3276600" cy="1244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Lato" panose="020F0502020204030203" pitchFamily="34" charset="0"/>
                    <a:cs typeface="Calibri"/>
                  </a:rPr>
                  <a:t>MII Interface </a:t>
                </a:r>
              </a:p>
            </p:txBody>
          </p:sp>
          <p:sp>
            <p:nvSpPr>
              <p:cNvPr id="9" name="Parallelogram 8">
                <a:extLst>
                  <a:ext uri="{FF2B5EF4-FFF2-40B4-BE49-F238E27FC236}">
                    <a16:creationId xmlns:a16="http://schemas.microsoft.com/office/drawing/2014/main" id="{05E5B4B3-92EE-447E-9B97-6A0909E4C531}"/>
                  </a:ext>
                </a:extLst>
              </p:cNvPr>
              <p:cNvSpPr/>
              <p:nvPr/>
            </p:nvSpPr>
            <p:spPr>
              <a:xfrm>
                <a:off x="4457700" y="2712720"/>
                <a:ext cx="3361263" cy="93980"/>
              </a:xfrm>
              <a:prstGeom prst="parallelogram">
                <a:avLst>
                  <a:gd name="adj" fmla="val 92442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Parallelogram 9">
                <a:extLst>
                  <a:ext uri="{FF2B5EF4-FFF2-40B4-BE49-F238E27FC236}">
                    <a16:creationId xmlns:a16="http://schemas.microsoft.com/office/drawing/2014/main" id="{228800AC-46D9-4711-984A-CDB241C8B7AD}"/>
                  </a:ext>
                </a:extLst>
              </p:cNvPr>
              <p:cNvSpPr/>
              <p:nvPr/>
            </p:nvSpPr>
            <p:spPr>
              <a:xfrm rot="5400000" flipH="1">
                <a:off x="7107343" y="3339676"/>
                <a:ext cx="1338580" cy="84668"/>
              </a:xfrm>
              <a:prstGeom prst="parallelogram">
                <a:avLst>
                  <a:gd name="adj" fmla="val 97871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E0B786ED-D363-473D-9009-964710F5CD4C}"/>
              </a:ext>
            </a:extLst>
          </p:cNvPr>
          <p:cNvGrpSpPr/>
          <p:nvPr/>
        </p:nvGrpSpPr>
        <p:grpSpPr>
          <a:xfrm>
            <a:off x="581377" y="1416205"/>
            <a:ext cx="11029247" cy="1265642"/>
            <a:chOff x="506747" y="1416205"/>
            <a:chExt cx="11029247" cy="1265642"/>
          </a:xfrm>
        </p:grpSpPr>
        <p:sp>
          <p:nvSpPr>
            <p:cNvPr id="105" name="Parallelogram 104">
              <a:extLst>
                <a:ext uri="{FF2B5EF4-FFF2-40B4-BE49-F238E27FC236}">
                  <a16:creationId xmlns:a16="http://schemas.microsoft.com/office/drawing/2014/main" id="{46F87769-42E1-4FEF-8115-5A05703CBFFF}"/>
                </a:ext>
              </a:extLst>
            </p:cNvPr>
            <p:cNvSpPr/>
            <p:nvPr/>
          </p:nvSpPr>
          <p:spPr>
            <a:xfrm>
              <a:off x="506747" y="1863360"/>
              <a:ext cx="11029247" cy="818487"/>
            </a:xfrm>
            <a:prstGeom prst="parallelogram">
              <a:avLst>
                <a:gd name="adj" fmla="val 11324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4DE27E33-96D4-4E94-B672-79626B748AE8}"/>
                </a:ext>
              </a:extLst>
            </p:cNvPr>
            <p:cNvCxnSpPr>
              <a:cxnSpLocks/>
            </p:cNvCxnSpPr>
            <p:nvPr/>
          </p:nvCxnSpPr>
          <p:spPr>
            <a:xfrm>
              <a:off x="6202992" y="2306294"/>
              <a:ext cx="3342645" cy="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B616CD2-39BC-4176-A736-63FFCE70C5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9061" y="2306294"/>
              <a:ext cx="217161" cy="264168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C9B364F-F56F-447E-9B4D-D907DDA1B4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1629" y="1995488"/>
              <a:ext cx="472661" cy="574974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FFD9921F-AC13-49C0-BBF2-31CCA5A169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87419" y="2306294"/>
              <a:ext cx="217161" cy="264168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C6ED2D83-C1D8-4215-8324-287699309B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45602" y="1950385"/>
              <a:ext cx="217161" cy="264168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6C19F57-D755-48F7-A5CA-37F940A10A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36682" y="1950385"/>
              <a:ext cx="217161" cy="264168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3E0DDE6-AA64-4ECF-B476-43DE8BD06F43}"/>
                </a:ext>
              </a:extLst>
            </p:cNvPr>
            <p:cNvCxnSpPr>
              <a:cxnSpLocks/>
            </p:cNvCxnSpPr>
            <p:nvPr/>
          </p:nvCxnSpPr>
          <p:spPr>
            <a:xfrm>
              <a:off x="2083787" y="2306294"/>
              <a:ext cx="3005611" cy="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23920D53-4897-4E69-B804-B141AD3B63CF}"/>
                </a:ext>
              </a:extLst>
            </p:cNvPr>
            <p:cNvCxnSpPr>
              <a:cxnSpLocks/>
            </p:cNvCxnSpPr>
            <p:nvPr/>
          </p:nvCxnSpPr>
          <p:spPr>
            <a:xfrm>
              <a:off x="2012554" y="2211199"/>
              <a:ext cx="3124128" cy="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03357D74-143D-48BE-9C6B-15C90939296F}"/>
                </a:ext>
              </a:extLst>
            </p:cNvPr>
            <p:cNvCxnSpPr>
              <a:cxnSpLocks/>
            </p:cNvCxnSpPr>
            <p:nvPr/>
          </p:nvCxnSpPr>
          <p:spPr>
            <a:xfrm>
              <a:off x="6245602" y="2211199"/>
              <a:ext cx="3569012" cy="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EE719E1A-E772-4919-A19B-121654043AF2}"/>
                </a:ext>
              </a:extLst>
            </p:cNvPr>
            <p:cNvGrpSpPr/>
            <p:nvPr/>
          </p:nvGrpSpPr>
          <p:grpSpPr>
            <a:xfrm>
              <a:off x="1118182" y="1416205"/>
              <a:ext cx="1401695" cy="1052418"/>
              <a:chOff x="2176315" y="1392881"/>
              <a:chExt cx="1432760" cy="1075742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353122C5-68DF-4801-85F3-1C356D3BF9C4}"/>
                  </a:ext>
                </a:extLst>
              </p:cNvPr>
              <p:cNvGrpSpPr/>
              <p:nvPr/>
            </p:nvGrpSpPr>
            <p:grpSpPr>
              <a:xfrm flipH="1">
                <a:off x="2176315" y="1392881"/>
                <a:ext cx="801698" cy="1075742"/>
                <a:chOff x="9299677" y="1077488"/>
                <a:chExt cx="801698" cy="1235050"/>
              </a:xfrm>
            </p:grpSpPr>
            <p:sp>
              <p:nvSpPr>
                <p:cNvPr id="116" name="Cylinder 115">
                  <a:extLst>
                    <a:ext uri="{FF2B5EF4-FFF2-40B4-BE49-F238E27FC236}">
                      <a16:creationId xmlns:a16="http://schemas.microsoft.com/office/drawing/2014/main" id="{9EC970ED-749D-4373-A894-6E222458BD11}"/>
                    </a:ext>
                  </a:extLst>
                </p:cNvPr>
                <p:cNvSpPr/>
                <p:nvPr/>
              </p:nvSpPr>
              <p:spPr>
                <a:xfrm>
                  <a:off x="9299678" y="1309109"/>
                  <a:ext cx="801697" cy="1003429"/>
                </a:xfrm>
                <a:prstGeom prst="can">
                  <a:avLst>
                    <a:gd name="adj" fmla="val 38961"/>
                  </a:avLst>
                </a:prstGeom>
                <a:solidFill>
                  <a:schemeClr val="accent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sz="1200" b="1" dirty="0">
                      <a:solidFill>
                        <a:schemeClr val="bg1"/>
                      </a:solidFill>
                      <a:latin typeface="Lato" panose="020F0502020204030203" pitchFamily="34" charset="0"/>
                      <a:cs typeface="Calibri"/>
                    </a:rPr>
                    <a:t>7</a:t>
                  </a:r>
                  <a:r>
                    <a:rPr lang="id-ID" sz="1200" b="1" dirty="0">
                      <a:solidFill>
                        <a:schemeClr val="bg1"/>
                      </a:solidFill>
                      <a:latin typeface="Lato" panose="020F0502020204030203" pitchFamily="34" charset="0"/>
                      <a:cs typeface="Calibri"/>
                    </a:rPr>
                    <a:t>5</a:t>
                  </a:r>
                  <a:r>
                    <a:rPr lang="id-ID" sz="1050" b="1" dirty="0">
                      <a:solidFill>
                        <a:schemeClr val="bg1"/>
                      </a:solidFill>
                      <a:latin typeface="Lato" panose="020F0502020204030203" pitchFamily="34" charset="0"/>
                      <a:cs typeface="Calibri"/>
                    </a:rPr>
                    <a:t>%</a:t>
                  </a:r>
                  <a:endParaRPr lang="en-US" sz="1200" b="1" dirty="0">
                    <a:solidFill>
                      <a:schemeClr val="bg1"/>
                    </a:solidFill>
                    <a:latin typeface="Lato" panose="020F0502020204030203" pitchFamily="34" charset="0"/>
                    <a:cs typeface="Calibri"/>
                  </a:endParaRPr>
                </a:p>
              </p:txBody>
            </p:sp>
            <p:sp>
              <p:nvSpPr>
                <p:cNvPr id="117" name="Cylinder 116">
                  <a:extLst>
                    <a:ext uri="{FF2B5EF4-FFF2-40B4-BE49-F238E27FC236}">
                      <a16:creationId xmlns:a16="http://schemas.microsoft.com/office/drawing/2014/main" id="{78F4FA92-2871-4479-AF12-DBA85E766E0A}"/>
                    </a:ext>
                  </a:extLst>
                </p:cNvPr>
                <p:cNvSpPr/>
                <p:nvPr/>
              </p:nvSpPr>
              <p:spPr>
                <a:xfrm>
                  <a:off x="9299677" y="1077488"/>
                  <a:ext cx="801697" cy="1235050"/>
                </a:xfrm>
                <a:prstGeom prst="can">
                  <a:avLst>
                    <a:gd name="adj" fmla="val 38961"/>
                  </a:avLst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0000"/>
                    </a:lnSpc>
                  </a:pPr>
                  <a:endParaRPr lang="en-US" sz="1200" b="1" dirty="0">
                    <a:solidFill>
                      <a:schemeClr val="bg1"/>
                    </a:solidFill>
                    <a:latin typeface="Lato" panose="020F0502020204030203" pitchFamily="34" charset="0"/>
                    <a:cs typeface="Calibri"/>
                  </a:endParaRPr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CC72BADC-FEA9-49D3-9C8A-DC673500BB66}"/>
                  </a:ext>
                </a:extLst>
              </p:cNvPr>
              <p:cNvGrpSpPr/>
              <p:nvPr/>
            </p:nvGrpSpPr>
            <p:grpSpPr>
              <a:xfrm flipH="1">
                <a:off x="3049745" y="1718096"/>
                <a:ext cx="559330" cy="750527"/>
                <a:chOff x="9299677" y="1077488"/>
                <a:chExt cx="801697" cy="1235050"/>
              </a:xfrm>
            </p:grpSpPr>
            <p:sp>
              <p:nvSpPr>
                <p:cNvPr id="119" name="Cylinder 118">
                  <a:extLst>
                    <a:ext uri="{FF2B5EF4-FFF2-40B4-BE49-F238E27FC236}">
                      <a16:creationId xmlns:a16="http://schemas.microsoft.com/office/drawing/2014/main" id="{B5D7DDB2-06A2-4E2F-8E13-6CBBCF1C213D}"/>
                    </a:ext>
                  </a:extLst>
                </p:cNvPr>
                <p:cNvSpPr/>
                <p:nvPr/>
              </p:nvSpPr>
              <p:spPr>
                <a:xfrm>
                  <a:off x="9299677" y="1429691"/>
                  <a:ext cx="801697" cy="882847"/>
                </a:xfrm>
                <a:prstGeom prst="can">
                  <a:avLst>
                    <a:gd name="adj" fmla="val 38961"/>
                  </a:avLst>
                </a:prstGeom>
                <a:solidFill>
                  <a:schemeClr val="accent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sz="1200" b="1" dirty="0">
                      <a:solidFill>
                        <a:schemeClr val="bg1"/>
                      </a:solidFill>
                      <a:latin typeface="Lato" panose="020F0502020204030203" pitchFamily="34" charset="0"/>
                      <a:cs typeface="Calibri"/>
                    </a:rPr>
                    <a:t>41</a:t>
                  </a:r>
                  <a:r>
                    <a:rPr lang="id-ID" sz="1050" b="1" dirty="0">
                      <a:solidFill>
                        <a:schemeClr val="bg1"/>
                      </a:solidFill>
                      <a:latin typeface="Lato" panose="020F0502020204030203" pitchFamily="34" charset="0"/>
                      <a:cs typeface="Calibri"/>
                    </a:rPr>
                    <a:t>%</a:t>
                  </a:r>
                  <a:endParaRPr lang="en-US" sz="1200" b="1" dirty="0">
                    <a:solidFill>
                      <a:schemeClr val="bg1"/>
                    </a:solidFill>
                    <a:latin typeface="Lato" panose="020F0502020204030203" pitchFamily="34" charset="0"/>
                    <a:cs typeface="Calibri"/>
                  </a:endParaRPr>
                </a:p>
              </p:txBody>
            </p:sp>
            <p:sp>
              <p:nvSpPr>
                <p:cNvPr id="120" name="Cylinder 119">
                  <a:extLst>
                    <a:ext uri="{FF2B5EF4-FFF2-40B4-BE49-F238E27FC236}">
                      <a16:creationId xmlns:a16="http://schemas.microsoft.com/office/drawing/2014/main" id="{EAE68AEB-A2FB-4511-B45A-D259AE572D95}"/>
                    </a:ext>
                  </a:extLst>
                </p:cNvPr>
                <p:cNvSpPr/>
                <p:nvPr/>
              </p:nvSpPr>
              <p:spPr>
                <a:xfrm>
                  <a:off x="9299677" y="1077488"/>
                  <a:ext cx="801697" cy="1235050"/>
                </a:xfrm>
                <a:prstGeom prst="can">
                  <a:avLst>
                    <a:gd name="adj" fmla="val 38961"/>
                  </a:avLst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0000"/>
                    </a:lnSpc>
                  </a:pPr>
                  <a:endParaRPr lang="en-US" sz="1200" b="1" dirty="0">
                    <a:solidFill>
                      <a:schemeClr val="bg1"/>
                    </a:solidFill>
                    <a:latin typeface="Lato" panose="020F0502020204030203" pitchFamily="34" charset="0"/>
                    <a:cs typeface="Calibri"/>
                  </a:endParaRPr>
                </a:p>
              </p:txBody>
            </p:sp>
          </p:grp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2E41503B-5ED7-4EA3-8008-D095A48E9274}"/>
                </a:ext>
              </a:extLst>
            </p:cNvPr>
            <p:cNvGrpSpPr/>
            <p:nvPr/>
          </p:nvGrpSpPr>
          <p:grpSpPr>
            <a:xfrm flipH="1">
              <a:off x="9402936" y="1416205"/>
              <a:ext cx="1401695" cy="1052418"/>
              <a:chOff x="2176315" y="1392881"/>
              <a:chExt cx="1432760" cy="1075742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9285B132-7982-4781-B9ED-0C4AF1965AE2}"/>
                  </a:ext>
                </a:extLst>
              </p:cNvPr>
              <p:cNvGrpSpPr/>
              <p:nvPr/>
            </p:nvGrpSpPr>
            <p:grpSpPr>
              <a:xfrm flipH="1">
                <a:off x="2176315" y="1392881"/>
                <a:ext cx="801698" cy="1075742"/>
                <a:chOff x="9299677" y="1077488"/>
                <a:chExt cx="801698" cy="1235050"/>
              </a:xfrm>
            </p:grpSpPr>
            <p:sp>
              <p:nvSpPr>
                <p:cNvPr id="127" name="Cylinder 126">
                  <a:extLst>
                    <a:ext uri="{FF2B5EF4-FFF2-40B4-BE49-F238E27FC236}">
                      <a16:creationId xmlns:a16="http://schemas.microsoft.com/office/drawing/2014/main" id="{3CBE1FD8-757C-4975-B4CD-892A31C9673B}"/>
                    </a:ext>
                  </a:extLst>
                </p:cNvPr>
                <p:cNvSpPr/>
                <p:nvPr/>
              </p:nvSpPr>
              <p:spPr>
                <a:xfrm>
                  <a:off x="9299678" y="1309109"/>
                  <a:ext cx="801697" cy="1003429"/>
                </a:xfrm>
                <a:prstGeom prst="can">
                  <a:avLst>
                    <a:gd name="adj" fmla="val 38961"/>
                  </a:avLst>
                </a:prstGeom>
                <a:solidFill>
                  <a:schemeClr val="accent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sz="1200" b="1" dirty="0">
                      <a:solidFill>
                        <a:schemeClr val="bg1"/>
                      </a:solidFill>
                      <a:latin typeface="Lato" panose="020F0502020204030203" pitchFamily="34" charset="0"/>
                      <a:cs typeface="Calibri"/>
                    </a:rPr>
                    <a:t>7</a:t>
                  </a:r>
                  <a:r>
                    <a:rPr lang="id-ID" sz="1200" b="1" dirty="0">
                      <a:solidFill>
                        <a:schemeClr val="bg1"/>
                      </a:solidFill>
                      <a:latin typeface="Lato" panose="020F0502020204030203" pitchFamily="34" charset="0"/>
                      <a:cs typeface="Calibri"/>
                    </a:rPr>
                    <a:t>5</a:t>
                  </a:r>
                  <a:r>
                    <a:rPr lang="id-ID" sz="1050" b="1" dirty="0">
                      <a:solidFill>
                        <a:schemeClr val="bg1"/>
                      </a:solidFill>
                      <a:latin typeface="Lato" panose="020F0502020204030203" pitchFamily="34" charset="0"/>
                      <a:cs typeface="Calibri"/>
                    </a:rPr>
                    <a:t>%</a:t>
                  </a:r>
                  <a:endParaRPr lang="en-US" sz="1200" b="1" dirty="0">
                    <a:solidFill>
                      <a:schemeClr val="bg1"/>
                    </a:solidFill>
                    <a:latin typeface="Lato" panose="020F0502020204030203" pitchFamily="34" charset="0"/>
                    <a:cs typeface="Calibri"/>
                  </a:endParaRPr>
                </a:p>
              </p:txBody>
            </p:sp>
            <p:sp>
              <p:nvSpPr>
                <p:cNvPr id="128" name="Cylinder 127">
                  <a:extLst>
                    <a:ext uri="{FF2B5EF4-FFF2-40B4-BE49-F238E27FC236}">
                      <a16:creationId xmlns:a16="http://schemas.microsoft.com/office/drawing/2014/main" id="{EC08FCC5-A387-4085-9803-61456426D7BD}"/>
                    </a:ext>
                  </a:extLst>
                </p:cNvPr>
                <p:cNvSpPr/>
                <p:nvPr/>
              </p:nvSpPr>
              <p:spPr>
                <a:xfrm>
                  <a:off x="9299677" y="1077488"/>
                  <a:ext cx="801697" cy="1235050"/>
                </a:xfrm>
                <a:prstGeom prst="can">
                  <a:avLst>
                    <a:gd name="adj" fmla="val 38961"/>
                  </a:avLst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0000"/>
                    </a:lnSpc>
                  </a:pPr>
                  <a:endParaRPr lang="en-US" sz="1200" b="1" dirty="0">
                    <a:solidFill>
                      <a:schemeClr val="bg1"/>
                    </a:solidFill>
                    <a:latin typeface="Lato" panose="020F0502020204030203" pitchFamily="34" charset="0"/>
                    <a:cs typeface="Calibri"/>
                  </a:endParaRPr>
                </a:p>
              </p:txBody>
            </p:sp>
          </p:grp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FF5F72E1-E717-4F09-BFE6-51F80214C95C}"/>
                  </a:ext>
                </a:extLst>
              </p:cNvPr>
              <p:cNvGrpSpPr/>
              <p:nvPr/>
            </p:nvGrpSpPr>
            <p:grpSpPr>
              <a:xfrm flipH="1">
                <a:off x="3049745" y="1718096"/>
                <a:ext cx="559330" cy="750527"/>
                <a:chOff x="9299677" y="1077488"/>
                <a:chExt cx="801697" cy="1235050"/>
              </a:xfrm>
            </p:grpSpPr>
            <p:sp>
              <p:nvSpPr>
                <p:cNvPr id="125" name="Cylinder 124">
                  <a:extLst>
                    <a:ext uri="{FF2B5EF4-FFF2-40B4-BE49-F238E27FC236}">
                      <a16:creationId xmlns:a16="http://schemas.microsoft.com/office/drawing/2014/main" id="{02C3F72D-F3F9-4A72-9430-A6B1D002B975}"/>
                    </a:ext>
                  </a:extLst>
                </p:cNvPr>
                <p:cNvSpPr/>
                <p:nvPr/>
              </p:nvSpPr>
              <p:spPr>
                <a:xfrm>
                  <a:off x="9299677" y="1429691"/>
                  <a:ext cx="801697" cy="882847"/>
                </a:xfrm>
                <a:prstGeom prst="can">
                  <a:avLst>
                    <a:gd name="adj" fmla="val 38961"/>
                  </a:avLst>
                </a:prstGeom>
                <a:solidFill>
                  <a:schemeClr val="accent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sz="1200" b="1" dirty="0">
                      <a:solidFill>
                        <a:schemeClr val="bg1"/>
                      </a:solidFill>
                      <a:latin typeface="Lato" panose="020F0502020204030203" pitchFamily="34" charset="0"/>
                      <a:cs typeface="Calibri"/>
                    </a:rPr>
                    <a:t>41</a:t>
                  </a:r>
                  <a:r>
                    <a:rPr lang="id-ID" sz="1050" b="1" dirty="0">
                      <a:solidFill>
                        <a:schemeClr val="bg1"/>
                      </a:solidFill>
                      <a:latin typeface="Lato" panose="020F0502020204030203" pitchFamily="34" charset="0"/>
                      <a:cs typeface="Calibri"/>
                    </a:rPr>
                    <a:t>%</a:t>
                  </a:r>
                  <a:endParaRPr lang="en-US" sz="1200" b="1" dirty="0">
                    <a:solidFill>
                      <a:schemeClr val="bg1"/>
                    </a:solidFill>
                    <a:latin typeface="Lato" panose="020F0502020204030203" pitchFamily="34" charset="0"/>
                    <a:cs typeface="Calibri"/>
                  </a:endParaRPr>
                </a:p>
              </p:txBody>
            </p:sp>
            <p:sp>
              <p:nvSpPr>
                <p:cNvPr id="126" name="Cylinder 125">
                  <a:extLst>
                    <a:ext uri="{FF2B5EF4-FFF2-40B4-BE49-F238E27FC236}">
                      <a16:creationId xmlns:a16="http://schemas.microsoft.com/office/drawing/2014/main" id="{90483979-9F64-463C-8F95-B346469471E2}"/>
                    </a:ext>
                  </a:extLst>
                </p:cNvPr>
                <p:cNvSpPr/>
                <p:nvPr/>
              </p:nvSpPr>
              <p:spPr>
                <a:xfrm>
                  <a:off x="9299677" y="1077488"/>
                  <a:ext cx="801697" cy="1235050"/>
                </a:xfrm>
                <a:prstGeom prst="can">
                  <a:avLst>
                    <a:gd name="adj" fmla="val 38961"/>
                  </a:avLst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0000"/>
                    </a:lnSpc>
                  </a:pPr>
                  <a:endParaRPr lang="en-US" sz="1200" b="1" dirty="0">
                    <a:solidFill>
                      <a:schemeClr val="bg1"/>
                    </a:solidFill>
                    <a:latin typeface="Lato" panose="020F0502020204030203" pitchFamily="34" charset="0"/>
                    <a:cs typeface="Calibri"/>
                  </a:endParaRPr>
                </a:p>
              </p:txBody>
            </p:sp>
          </p:grpSp>
        </p:grp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592EF087-E673-452F-859E-6AA8932DA363}"/>
                </a:ext>
              </a:extLst>
            </p:cNvPr>
            <p:cNvSpPr/>
            <p:nvPr/>
          </p:nvSpPr>
          <p:spPr>
            <a:xfrm flipH="1">
              <a:off x="3389655" y="2311682"/>
              <a:ext cx="1430055" cy="2909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14000"/>
                </a:lnSpc>
                <a:defRPr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Calibri" panose="020F0502020204030204" pitchFamily="34" charset="0"/>
                </a:rPr>
                <a:t>Windows UI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C3FA9820-1812-4416-87F9-487C804A92DF}"/>
                </a:ext>
              </a:extLst>
            </p:cNvPr>
            <p:cNvSpPr/>
            <p:nvPr/>
          </p:nvSpPr>
          <p:spPr>
            <a:xfrm flipH="1">
              <a:off x="3706237" y="1920286"/>
              <a:ext cx="1430055" cy="2909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14000"/>
                </a:lnSpc>
                <a:defRPr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Calibri" panose="020F0502020204030204" pitchFamily="34" charset="0"/>
                </a:rPr>
                <a:t>Web UI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FE000F58-31E8-4BF7-AB91-7FD22307AA96}"/>
                </a:ext>
              </a:extLst>
            </p:cNvPr>
            <p:cNvSpPr/>
            <p:nvPr/>
          </p:nvSpPr>
          <p:spPr>
            <a:xfrm flipH="1">
              <a:off x="6115782" y="2311682"/>
              <a:ext cx="1430055" cy="2909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4000"/>
                </a:lnSpc>
                <a:defRPr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Calibri" panose="020F0502020204030204" pitchFamily="34" charset="0"/>
                </a:rPr>
                <a:t>Core Business Logic 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77533B88-F259-4E07-A907-8A55A615E23D}"/>
                </a:ext>
              </a:extLst>
            </p:cNvPr>
            <p:cNvSpPr/>
            <p:nvPr/>
          </p:nvSpPr>
          <p:spPr>
            <a:xfrm flipH="1">
              <a:off x="6432364" y="1920286"/>
              <a:ext cx="1430055" cy="2909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4000"/>
                </a:lnSpc>
                <a:defRPr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Calibri" panose="020F0502020204030204" pitchFamily="34" charset="0"/>
                </a:rPr>
                <a:t>Services 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BE089EFE-12B8-4F01-85D3-2CB04A4E4885}"/>
                </a:ext>
              </a:extLst>
            </p:cNvPr>
            <p:cNvSpPr/>
            <p:nvPr/>
          </p:nvSpPr>
          <p:spPr>
            <a:xfrm rot="18540000" flipH="1">
              <a:off x="5136067" y="2060733"/>
              <a:ext cx="880910" cy="2909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14000"/>
                </a:lnSpc>
                <a:defRPr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Calibri" panose="020F0502020204030204" pitchFamily="34" charset="0"/>
                </a:rPr>
                <a:t>UI F/W</a:t>
              </a:r>
            </a:p>
          </p:txBody>
        </p:sp>
      </p:grpSp>
      <p:sp>
        <p:nvSpPr>
          <p:cNvPr id="163" name="Arc 162">
            <a:extLst>
              <a:ext uri="{FF2B5EF4-FFF2-40B4-BE49-F238E27FC236}">
                <a16:creationId xmlns:a16="http://schemas.microsoft.com/office/drawing/2014/main" id="{A2E6CA96-41E5-441D-BA25-AF65CE3A0990}"/>
              </a:ext>
            </a:extLst>
          </p:cNvPr>
          <p:cNvSpPr/>
          <p:nvPr/>
        </p:nvSpPr>
        <p:spPr>
          <a:xfrm rot="20700000" flipV="1">
            <a:off x="4557883" y="1834080"/>
            <a:ext cx="3718675" cy="3718670"/>
          </a:xfrm>
          <a:prstGeom prst="arc">
            <a:avLst>
              <a:gd name="adj1" fmla="val 15125255"/>
              <a:gd name="adj2" fmla="val 19696896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BB11F6F-697F-4AFB-8E87-73761C167A51}"/>
              </a:ext>
            </a:extLst>
          </p:cNvPr>
          <p:cNvSpPr/>
          <p:nvPr/>
        </p:nvSpPr>
        <p:spPr>
          <a:xfrm flipH="1">
            <a:off x="8044779" y="5610247"/>
            <a:ext cx="2834480" cy="501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Calibri" panose="020F0502020204030204" pitchFamily="34" charset="0"/>
              </a:rPr>
              <a:t>Business processes written as business rules in the system 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C47AA3C-98FF-4B74-929F-5B507DB86187}"/>
              </a:ext>
            </a:extLst>
          </p:cNvPr>
          <p:cNvSpPr/>
          <p:nvPr/>
        </p:nvSpPr>
        <p:spPr>
          <a:xfrm flipH="1">
            <a:off x="8044778" y="5323658"/>
            <a:ext cx="2834478" cy="32444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cs typeface="Calibri"/>
              </a:rPr>
              <a:t>Business Layer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885F722-5390-4090-9616-EB416DD41E8A}"/>
              </a:ext>
            </a:extLst>
          </p:cNvPr>
          <p:cNvSpPr/>
          <p:nvPr/>
        </p:nvSpPr>
        <p:spPr>
          <a:xfrm flipH="1">
            <a:off x="506747" y="4047865"/>
            <a:ext cx="2087760" cy="501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Calibri" panose="020F0502020204030204" pitchFamily="34" charset="0"/>
              </a:rPr>
              <a:t>How the system behaves based on business rules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710E96B-64AE-459F-ADB4-8C25EA3E85B3}"/>
              </a:ext>
            </a:extLst>
          </p:cNvPr>
          <p:cNvSpPr/>
          <p:nvPr/>
        </p:nvSpPr>
        <p:spPr>
          <a:xfrm flipH="1">
            <a:off x="506747" y="3761276"/>
            <a:ext cx="2087760" cy="32444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cs typeface="Calibri"/>
              </a:rPr>
              <a:t>Functionality Layer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7385DBE-F26F-4E37-A805-5C1C67BDDD37}"/>
              </a:ext>
            </a:extLst>
          </p:cNvPr>
          <p:cNvSpPr/>
          <p:nvPr/>
        </p:nvSpPr>
        <p:spPr>
          <a:xfrm flipH="1">
            <a:off x="8044778" y="4769543"/>
            <a:ext cx="2834478" cy="556627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</a:pPr>
            <a:r>
              <a:rPr lang="id-ID" sz="2800" b="1" dirty="0">
                <a:solidFill>
                  <a:schemeClr val="accent1"/>
                </a:solidFill>
                <a:latin typeface="Lato" panose="020F0502020204030203" pitchFamily="34" charset="0"/>
                <a:cs typeface="Calibri"/>
              </a:rPr>
              <a:t>60%</a:t>
            </a:r>
            <a:endParaRPr lang="en-US" sz="2800" b="1" dirty="0">
              <a:solidFill>
                <a:schemeClr val="accent1"/>
              </a:solidFill>
              <a:latin typeface="Lato" panose="020F0502020204030203" pitchFamily="34" charset="0"/>
              <a:cs typeface="Calibri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E4811CF-B9FD-4174-8D99-5DD68D1B19A1}"/>
              </a:ext>
            </a:extLst>
          </p:cNvPr>
          <p:cNvSpPr/>
          <p:nvPr/>
        </p:nvSpPr>
        <p:spPr>
          <a:xfrm flipH="1">
            <a:off x="506747" y="3207161"/>
            <a:ext cx="2087760" cy="556627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</a:pPr>
            <a:r>
              <a:rPr lang="id-ID" sz="2800" b="1" dirty="0">
                <a:solidFill>
                  <a:schemeClr val="accent3"/>
                </a:solidFill>
                <a:latin typeface="Lato" panose="020F0502020204030203" pitchFamily="34" charset="0"/>
                <a:cs typeface="Calibri"/>
              </a:rPr>
              <a:t>40%</a:t>
            </a:r>
            <a:endParaRPr lang="en-US" sz="2800" b="1" dirty="0">
              <a:solidFill>
                <a:schemeClr val="accent3"/>
              </a:solidFill>
              <a:latin typeface="Lato" panose="020F0502020204030203" pitchFamily="34" charset="0"/>
              <a:cs typeface="Calibri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CB328BD-56DF-4ED4-9684-B1C1D9694C39}"/>
              </a:ext>
            </a:extLst>
          </p:cNvPr>
          <p:cNvSpPr txBox="1"/>
          <p:nvPr/>
        </p:nvSpPr>
        <p:spPr>
          <a:xfrm>
            <a:off x="506746" y="601983"/>
            <a:ext cx="11182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LAYER </a:t>
            </a:r>
            <a:r>
              <a:rPr lang="en-GB" sz="32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DIAGRAM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E8C2B82-425C-4E64-9871-224D82B42CBF}"/>
              </a:ext>
            </a:extLst>
          </p:cNvPr>
          <p:cNvCxnSpPr>
            <a:cxnSpLocks/>
          </p:cNvCxnSpPr>
          <p:nvPr/>
        </p:nvCxnSpPr>
        <p:spPr>
          <a:xfrm>
            <a:off x="633558" y="551361"/>
            <a:ext cx="1080000" cy="0"/>
          </a:xfrm>
          <a:prstGeom prst="line">
            <a:avLst/>
          </a:prstGeom>
          <a:ln w="5715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9AAC62C0-3443-4B84-AC27-A0C3949D0244}"/>
              </a:ext>
            </a:extLst>
          </p:cNvPr>
          <p:cNvSpPr txBox="1"/>
          <p:nvPr/>
        </p:nvSpPr>
        <p:spPr>
          <a:xfrm>
            <a:off x="504736" y="6346665"/>
            <a:ext cx="1106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POWER</a:t>
            </a:r>
            <a:r>
              <a:rPr lang="en-GB" sz="9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SLIDES</a:t>
            </a:r>
            <a:r>
              <a:rPr lang="en-GB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									</a:t>
            </a:r>
            <a:r>
              <a:rPr lang="en-GB" sz="9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 	       WWW.POWERLIDES.COM </a:t>
            </a:r>
            <a:r>
              <a:rPr lang="en-GB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						</a:t>
            </a:r>
            <a:endParaRPr lang="en-GB" sz="900" b="1" dirty="0">
              <a:solidFill>
                <a:srgbClr val="009999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80" name="Slide Number Placeholder 5">
            <a:extLst>
              <a:ext uri="{FF2B5EF4-FFF2-40B4-BE49-F238E27FC236}">
                <a16:creationId xmlns:a16="http://schemas.microsoft.com/office/drawing/2014/main" id="{270C19A9-3BE2-4395-B9A9-BB00DF1A9314}"/>
              </a:ext>
            </a:extLst>
          </p:cNvPr>
          <p:cNvSpPr txBox="1">
            <a:spLocks/>
          </p:cNvSpPr>
          <p:nvPr/>
        </p:nvSpPr>
        <p:spPr>
          <a:xfrm>
            <a:off x="5571650" y="6364663"/>
            <a:ext cx="216000" cy="216000"/>
          </a:xfrm>
          <a:prstGeom prst="ellipse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/>
              <a:t>5</a:t>
            </a:r>
            <a:endParaRPr lang="en-GB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316AF19-AF1B-4280-B0F9-DD299B078E5C}"/>
              </a:ext>
            </a:extLst>
          </p:cNvPr>
          <p:cNvCxnSpPr/>
          <p:nvPr/>
        </p:nvCxnSpPr>
        <p:spPr>
          <a:xfrm flipH="1">
            <a:off x="5981846" y="6472238"/>
            <a:ext cx="37584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8A8462E-5B5D-4E5E-BEEA-D1BACEBBB877}"/>
              </a:ext>
            </a:extLst>
          </p:cNvPr>
          <p:cNvCxnSpPr>
            <a:cxnSpLocks/>
          </p:cNvCxnSpPr>
          <p:nvPr/>
        </p:nvCxnSpPr>
        <p:spPr>
          <a:xfrm flipH="1">
            <a:off x="1575770" y="6472238"/>
            <a:ext cx="375761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48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d-ID" b="1" dirty="0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76251" y="3315280"/>
            <a:ext cx="3733800" cy="647121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+mn-lt"/>
              </a:rPr>
              <a:t>Do you a need bespoke presentation design service? We can custom create your slides from scratch. Contact us today.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dirty="0">
                <a:hlinkClick r:id="rId4"/>
              </a:rPr>
              <a:t>WWW.POWERSLIDES.COM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0121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82">
      <a:dk1>
        <a:srgbClr val="000000"/>
      </a:dk1>
      <a:lt1>
        <a:srgbClr val="FFFFFF"/>
      </a:lt1>
      <a:dk2>
        <a:srgbClr val="2D3847"/>
      </a:dk2>
      <a:lt2>
        <a:srgbClr val="E7E6E6"/>
      </a:lt2>
      <a:accent1>
        <a:srgbClr val="EF476F"/>
      </a:accent1>
      <a:accent2>
        <a:srgbClr val="FFD166"/>
      </a:accent2>
      <a:accent3>
        <a:srgbClr val="06D6A0"/>
      </a:accent3>
      <a:accent4>
        <a:srgbClr val="118AB2"/>
      </a:accent4>
      <a:accent5>
        <a:srgbClr val="073B4C"/>
      </a:accent5>
      <a:accent6>
        <a:srgbClr val="3D5A80"/>
      </a:accent6>
      <a:hlink>
        <a:srgbClr val="F68A1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2330</TotalTime>
  <Words>557</Words>
  <Application>Microsoft Office PowerPoint</Application>
  <PresentationFormat>Widescreen</PresentationFormat>
  <Paragraphs>156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Lato</vt:lpstr>
      <vt:lpstr>Lato Black</vt:lpstr>
      <vt:lpstr>Proxima Nova</vt:lpstr>
      <vt:lpstr>Roboto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Syed Hussain</dc:creator>
  <cp:lastModifiedBy>HP</cp:lastModifiedBy>
  <cp:revision>376</cp:revision>
  <dcterms:created xsi:type="dcterms:W3CDTF">2019-01-04T08:23:10Z</dcterms:created>
  <dcterms:modified xsi:type="dcterms:W3CDTF">2021-10-18T07:50:42Z</dcterms:modified>
</cp:coreProperties>
</file>