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0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85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ato Black" panose="020F0502020204030203" pitchFamily="34" charset="0"/>
      <p:bold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68" d="100"/>
          <a:sy n="68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773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</a:t>
            </a:r>
            <a:r>
              <a:rPr lang="en-US" baseline="0" dirty="0"/>
              <a:t>here is a background placeholder</a:t>
            </a:r>
            <a:r>
              <a:rPr lang="id-ID" baseline="0" dirty="0"/>
              <a:t> in this slide</a:t>
            </a:r>
            <a:r>
              <a:rPr lang="en-US" baseline="0" dirty="0"/>
              <a:t>. </a:t>
            </a:r>
            <a:endParaRPr lang="id-ID" baseline="0" dirty="0"/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aseline="0" dirty="0"/>
              <a:t>To change the images :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b="1" baseline="0" dirty="0"/>
              <a:t>Right C</a:t>
            </a:r>
            <a:r>
              <a:rPr lang="en-US" b="1" baseline="0" dirty="0"/>
              <a:t>lick </a:t>
            </a:r>
            <a:r>
              <a:rPr lang="id-ID" b="0" baseline="0" dirty="0"/>
              <a:t>and </a:t>
            </a:r>
            <a:r>
              <a:rPr lang="id-ID" b="1" baseline="0" dirty="0"/>
              <a:t>Select Format Background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</a:t>
            </a:r>
            <a:r>
              <a:rPr lang="id-ID" b="0" baseline="0" dirty="0"/>
              <a:t> </a:t>
            </a:r>
            <a:r>
              <a:rPr lang="id-ID" b="1" baseline="0" dirty="0"/>
              <a:t>FILL</a:t>
            </a:r>
            <a:r>
              <a:rPr lang="id-ID" b="0" baseline="0" dirty="0"/>
              <a:t> </a:t>
            </a:r>
            <a:r>
              <a:rPr lang="en-US" b="0" baseline="0" dirty="0"/>
              <a:t>-&gt;</a:t>
            </a:r>
            <a:r>
              <a:rPr lang="id-ID" b="1" baseline="0" dirty="0"/>
              <a:t> Picture Or Texture Fill </a:t>
            </a:r>
            <a:r>
              <a:rPr lang="en-US" b="0" baseline="0" dirty="0"/>
              <a:t>-&gt;</a:t>
            </a:r>
            <a:r>
              <a:rPr lang="id-ID" b="0" baseline="0" dirty="0"/>
              <a:t> </a:t>
            </a:r>
            <a:r>
              <a:rPr lang="id-ID" b="1" baseline="0" dirty="0"/>
              <a:t>Select File...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E23A7D-886C-4932-9820-8653114BE87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8892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66" y="0"/>
            <a:ext cx="12185833" cy="6877050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36601" y="485595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8887806" y="5498123"/>
            <a:ext cx="1189990" cy="308953"/>
            <a:chOff x="7416799" y="5498123"/>
            <a:chExt cx="1189990" cy="308953"/>
          </a:xfrm>
        </p:grpSpPr>
        <p:sp>
          <p:nvSpPr>
            <p:cNvPr id="9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0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11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258512" y="2337996"/>
            <a:ext cx="4448579" cy="1119857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0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258512" y="3975657"/>
            <a:ext cx="4448579" cy="725186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20" name="Freeform 5"/>
          <p:cNvSpPr>
            <a:spLocks/>
          </p:cNvSpPr>
          <p:nvPr userDrawn="1"/>
        </p:nvSpPr>
        <p:spPr bwMode="auto">
          <a:xfrm>
            <a:off x="9051001" y="3613150"/>
            <a:ext cx="863600" cy="61913"/>
          </a:xfrm>
          <a:custGeom>
            <a:avLst/>
            <a:gdLst>
              <a:gd name="T0" fmla="*/ 228 w 228"/>
              <a:gd name="T1" fmla="*/ 7 h 14"/>
              <a:gd name="T2" fmla="*/ 221 w 228"/>
              <a:gd name="T3" fmla="*/ 14 h 14"/>
              <a:gd name="T4" fmla="*/ 7 w 228"/>
              <a:gd name="T5" fmla="*/ 14 h 14"/>
              <a:gd name="T6" fmla="*/ 0 w 228"/>
              <a:gd name="T7" fmla="*/ 7 h 14"/>
              <a:gd name="T8" fmla="*/ 0 w 228"/>
              <a:gd name="T9" fmla="*/ 7 h 14"/>
              <a:gd name="T10" fmla="*/ 7 w 228"/>
              <a:gd name="T11" fmla="*/ 0 h 14"/>
              <a:gd name="T12" fmla="*/ 221 w 228"/>
              <a:gd name="T13" fmla="*/ 0 h 14"/>
              <a:gd name="T14" fmla="*/ 228 w 228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8" h="14">
                <a:moveTo>
                  <a:pt x="228" y="7"/>
                </a:moveTo>
                <a:cubicBezTo>
                  <a:pt x="228" y="11"/>
                  <a:pt x="225" y="14"/>
                  <a:pt x="221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4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7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5" y="0"/>
                  <a:pt x="228" y="3"/>
                  <a:pt x="228" y="7"/>
                </a:cubicBezTo>
                <a:close/>
              </a:path>
            </a:pathLst>
          </a:custGeom>
          <a:solidFill>
            <a:srgbClr val="F68A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22" y="1540676"/>
            <a:ext cx="2895028" cy="7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6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262E33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E3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089380" y="-959576"/>
            <a:ext cx="14592168" cy="7979330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76251" y="2227914"/>
            <a:ext cx="5155292" cy="803176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480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76250" y="3315280"/>
            <a:ext cx="4574721" cy="647121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2">
                    <a:lumMod val="75000"/>
                    <a:lumOff val="2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76250" y="4182214"/>
            <a:ext cx="2692400" cy="383436"/>
          </a:xfrm>
          <a:prstGeom prst="roundRect">
            <a:avLst>
              <a:gd name="adj" fmla="val 50000"/>
            </a:avLst>
          </a:prstGeom>
          <a:ln>
            <a:solidFill>
              <a:srgbClr val="F68A1F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0">
                <a:solidFill>
                  <a:srgbClr val="F68A1F"/>
                </a:solidFill>
                <a:latin typeface="Proxima Nova" panose="02000506030000020004" pitchFamily="2" charset="0"/>
              </a:defRPr>
            </a:lvl1pPr>
          </a:lstStyle>
          <a:p>
            <a:pPr lvl="0"/>
            <a:endParaRPr lang="id-ID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46975" y="4782628"/>
            <a:ext cx="1189990" cy="308953"/>
            <a:chOff x="7416799" y="5498123"/>
            <a:chExt cx="1189990" cy="308953"/>
          </a:xfrm>
          <a:solidFill>
            <a:schemeClr val="bg1">
              <a:lumMod val="75000"/>
            </a:schemeClr>
          </a:solidFill>
        </p:grpSpPr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7416799" y="5498123"/>
              <a:ext cx="301097" cy="308952"/>
            </a:xfrm>
            <a:custGeom>
              <a:avLst/>
              <a:gdLst>
                <a:gd name="T0" fmla="*/ 49 w 97"/>
                <a:gd name="T1" fmla="*/ 0 h 97"/>
                <a:gd name="T2" fmla="*/ 0 w 97"/>
                <a:gd name="T3" fmla="*/ 48 h 97"/>
                <a:gd name="T4" fmla="*/ 49 w 97"/>
                <a:gd name="T5" fmla="*/ 97 h 97"/>
                <a:gd name="T6" fmla="*/ 97 w 97"/>
                <a:gd name="T7" fmla="*/ 48 h 97"/>
                <a:gd name="T8" fmla="*/ 49 w 97"/>
                <a:gd name="T9" fmla="*/ 0 h 97"/>
                <a:gd name="T10" fmla="*/ 61 w 97"/>
                <a:gd name="T11" fmla="*/ 50 h 97"/>
                <a:gd name="T12" fmla="*/ 53 w 97"/>
                <a:gd name="T13" fmla="*/ 50 h 97"/>
                <a:gd name="T14" fmla="*/ 53 w 97"/>
                <a:gd name="T15" fmla="*/ 78 h 97"/>
                <a:gd name="T16" fmla="*/ 41 w 97"/>
                <a:gd name="T17" fmla="*/ 78 h 97"/>
                <a:gd name="T18" fmla="*/ 41 w 97"/>
                <a:gd name="T19" fmla="*/ 50 h 97"/>
                <a:gd name="T20" fmla="*/ 36 w 97"/>
                <a:gd name="T21" fmla="*/ 50 h 97"/>
                <a:gd name="T22" fmla="*/ 36 w 97"/>
                <a:gd name="T23" fmla="*/ 40 h 97"/>
                <a:gd name="T24" fmla="*/ 41 w 97"/>
                <a:gd name="T25" fmla="*/ 40 h 97"/>
                <a:gd name="T26" fmla="*/ 41 w 97"/>
                <a:gd name="T27" fmla="*/ 34 h 97"/>
                <a:gd name="T28" fmla="*/ 53 w 97"/>
                <a:gd name="T29" fmla="*/ 22 h 97"/>
                <a:gd name="T30" fmla="*/ 61 w 97"/>
                <a:gd name="T31" fmla="*/ 22 h 97"/>
                <a:gd name="T32" fmla="*/ 61 w 97"/>
                <a:gd name="T33" fmla="*/ 32 h 97"/>
                <a:gd name="T34" fmla="*/ 55 w 97"/>
                <a:gd name="T35" fmla="*/ 32 h 97"/>
                <a:gd name="T36" fmla="*/ 53 w 97"/>
                <a:gd name="T37" fmla="*/ 34 h 97"/>
                <a:gd name="T38" fmla="*/ 53 w 97"/>
                <a:gd name="T39" fmla="*/ 40 h 97"/>
                <a:gd name="T40" fmla="*/ 62 w 97"/>
                <a:gd name="T41" fmla="*/ 40 h 97"/>
                <a:gd name="T42" fmla="*/ 61 w 97"/>
                <a:gd name="T43" fmla="*/ 50 h 97"/>
                <a:gd name="T44" fmla="*/ 61 w 97"/>
                <a:gd name="T45" fmla="*/ 50 h 97"/>
                <a:gd name="T46" fmla="*/ 61 w 97"/>
                <a:gd name="T47" fmla="*/ 5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7" h="97">
                  <a:moveTo>
                    <a:pt x="49" y="0"/>
                  </a:moveTo>
                  <a:cubicBezTo>
                    <a:pt x="22" y="0"/>
                    <a:pt x="0" y="22"/>
                    <a:pt x="0" y="48"/>
                  </a:cubicBezTo>
                  <a:cubicBezTo>
                    <a:pt x="0" y="75"/>
                    <a:pt x="22" y="97"/>
                    <a:pt x="49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9" y="0"/>
                  </a:cubicBezTo>
                  <a:close/>
                  <a:moveTo>
                    <a:pt x="61" y="50"/>
                  </a:moveTo>
                  <a:cubicBezTo>
                    <a:pt x="53" y="50"/>
                    <a:pt x="53" y="50"/>
                    <a:pt x="53" y="50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9"/>
                    <a:pt x="43" y="22"/>
                    <a:pt x="53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32"/>
                    <a:pt x="61" y="32"/>
                    <a:pt x="61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2"/>
                    <a:pt x="53" y="32"/>
                    <a:pt x="53" y="34"/>
                  </a:cubicBezTo>
                  <a:cubicBezTo>
                    <a:pt x="53" y="40"/>
                    <a:pt x="53" y="40"/>
                    <a:pt x="53" y="40"/>
                  </a:cubicBezTo>
                  <a:cubicBezTo>
                    <a:pt x="62" y="40"/>
                    <a:pt x="62" y="40"/>
                    <a:pt x="62" y="40"/>
                  </a:cubicBezTo>
                  <a:lnTo>
                    <a:pt x="61" y="50"/>
                  </a:lnTo>
                  <a:close/>
                  <a:moveTo>
                    <a:pt x="61" y="50"/>
                  </a:moveTo>
                  <a:cubicBezTo>
                    <a:pt x="61" y="50"/>
                    <a:pt x="61" y="50"/>
                    <a:pt x="61" y="5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7859281" y="5498123"/>
              <a:ext cx="301097" cy="308952"/>
            </a:xfrm>
            <a:custGeom>
              <a:avLst/>
              <a:gdLst>
                <a:gd name="T0" fmla="*/ 48 w 97"/>
                <a:gd name="T1" fmla="*/ 0 h 97"/>
                <a:gd name="T2" fmla="*/ 0 w 97"/>
                <a:gd name="T3" fmla="*/ 48 h 97"/>
                <a:gd name="T4" fmla="*/ 48 w 97"/>
                <a:gd name="T5" fmla="*/ 97 h 97"/>
                <a:gd name="T6" fmla="*/ 97 w 97"/>
                <a:gd name="T7" fmla="*/ 48 h 97"/>
                <a:gd name="T8" fmla="*/ 48 w 97"/>
                <a:gd name="T9" fmla="*/ 0 h 97"/>
                <a:gd name="T10" fmla="*/ 72 w 97"/>
                <a:gd name="T11" fmla="*/ 41 h 97"/>
                <a:gd name="T12" fmla="*/ 72 w 97"/>
                <a:gd name="T13" fmla="*/ 42 h 97"/>
                <a:gd name="T14" fmla="*/ 39 w 97"/>
                <a:gd name="T15" fmla="*/ 75 h 97"/>
                <a:gd name="T16" fmla="*/ 21 w 97"/>
                <a:gd name="T17" fmla="*/ 70 h 97"/>
                <a:gd name="T18" fmla="*/ 24 w 97"/>
                <a:gd name="T19" fmla="*/ 70 h 97"/>
                <a:gd name="T20" fmla="*/ 39 w 97"/>
                <a:gd name="T21" fmla="*/ 65 h 97"/>
                <a:gd name="T22" fmla="*/ 28 w 97"/>
                <a:gd name="T23" fmla="*/ 57 h 97"/>
                <a:gd name="T24" fmla="*/ 30 w 97"/>
                <a:gd name="T25" fmla="*/ 57 h 97"/>
                <a:gd name="T26" fmla="*/ 33 w 97"/>
                <a:gd name="T27" fmla="*/ 57 h 97"/>
                <a:gd name="T28" fmla="*/ 24 w 97"/>
                <a:gd name="T29" fmla="*/ 46 h 97"/>
                <a:gd name="T30" fmla="*/ 24 w 97"/>
                <a:gd name="T31" fmla="*/ 45 h 97"/>
                <a:gd name="T32" fmla="*/ 29 w 97"/>
                <a:gd name="T33" fmla="*/ 47 h 97"/>
                <a:gd name="T34" fmla="*/ 24 w 97"/>
                <a:gd name="T35" fmla="*/ 37 h 97"/>
                <a:gd name="T36" fmla="*/ 25 w 97"/>
                <a:gd name="T37" fmla="*/ 31 h 97"/>
                <a:gd name="T38" fmla="*/ 49 w 97"/>
                <a:gd name="T39" fmla="*/ 44 h 97"/>
                <a:gd name="T40" fmla="*/ 49 w 97"/>
                <a:gd name="T41" fmla="*/ 41 h 97"/>
                <a:gd name="T42" fmla="*/ 61 w 97"/>
                <a:gd name="T43" fmla="*/ 29 h 97"/>
                <a:gd name="T44" fmla="*/ 69 w 97"/>
                <a:gd name="T45" fmla="*/ 33 h 97"/>
                <a:gd name="T46" fmla="*/ 76 w 97"/>
                <a:gd name="T47" fmla="*/ 30 h 97"/>
                <a:gd name="T48" fmla="*/ 71 w 97"/>
                <a:gd name="T49" fmla="*/ 37 h 97"/>
                <a:gd name="T50" fmla="*/ 78 w 97"/>
                <a:gd name="T51" fmla="*/ 35 h 97"/>
                <a:gd name="T52" fmla="*/ 72 w 97"/>
                <a:gd name="T53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7" h="97">
                  <a:moveTo>
                    <a:pt x="48" y="0"/>
                  </a:moveTo>
                  <a:cubicBezTo>
                    <a:pt x="21" y="0"/>
                    <a:pt x="0" y="22"/>
                    <a:pt x="0" y="48"/>
                  </a:cubicBezTo>
                  <a:cubicBezTo>
                    <a:pt x="0" y="75"/>
                    <a:pt x="21" y="97"/>
                    <a:pt x="48" y="97"/>
                  </a:cubicBezTo>
                  <a:cubicBezTo>
                    <a:pt x="75" y="97"/>
                    <a:pt x="97" y="75"/>
                    <a:pt x="97" y="48"/>
                  </a:cubicBezTo>
                  <a:cubicBezTo>
                    <a:pt x="97" y="22"/>
                    <a:pt x="75" y="0"/>
                    <a:pt x="48" y="0"/>
                  </a:cubicBezTo>
                  <a:close/>
                  <a:moveTo>
                    <a:pt x="72" y="41"/>
                  </a:moveTo>
                  <a:cubicBezTo>
                    <a:pt x="72" y="41"/>
                    <a:pt x="72" y="42"/>
                    <a:pt x="72" y="42"/>
                  </a:cubicBezTo>
                  <a:cubicBezTo>
                    <a:pt x="72" y="58"/>
                    <a:pt x="61" y="75"/>
                    <a:pt x="39" y="75"/>
                  </a:cubicBezTo>
                  <a:cubicBezTo>
                    <a:pt x="33" y="75"/>
                    <a:pt x="27" y="73"/>
                    <a:pt x="21" y="70"/>
                  </a:cubicBezTo>
                  <a:cubicBezTo>
                    <a:pt x="22" y="70"/>
                    <a:pt x="23" y="70"/>
                    <a:pt x="24" y="70"/>
                  </a:cubicBezTo>
                  <a:cubicBezTo>
                    <a:pt x="30" y="70"/>
                    <a:pt x="35" y="68"/>
                    <a:pt x="39" y="65"/>
                  </a:cubicBezTo>
                  <a:cubicBezTo>
                    <a:pt x="34" y="65"/>
                    <a:pt x="29" y="62"/>
                    <a:pt x="28" y="57"/>
                  </a:cubicBezTo>
                  <a:cubicBezTo>
                    <a:pt x="29" y="57"/>
                    <a:pt x="29" y="57"/>
                    <a:pt x="30" y="57"/>
                  </a:cubicBezTo>
                  <a:cubicBezTo>
                    <a:pt x="31" y="57"/>
                    <a:pt x="32" y="57"/>
                    <a:pt x="33" y="57"/>
                  </a:cubicBezTo>
                  <a:cubicBezTo>
                    <a:pt x="28" y="56"/>
                    <a:pt x="24" y="51"/>
                    <a:pt x="24" y="46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6"/>
                    <a:pt x="27" y="47"/>
                    <a:pt x="29" y="47"/>
                  </a:cubicBezTo>
                  <a:cubicBezTo>
                    <a:pt x="26" y="45"/>
                    <a:pt x="24" y="41"/>
                    <a:pt x="24" y="37"/>
                  </a:cubicBezTo>
                  <a:cubicBezTo>
                    <a:pt x="24" y="35"/>
                    <a:pt x="24" y="33"/>
                    <a:pt x="25" y="31"/>
                  </a:cubicBezTo>
                  <a:cubicBezTo>
                    <a:pt x="31" y="38"/>
                    <a:pt x="40" y="43"/>
                    <a:pt x="49" y="44"/>
                  </a:cubicBezTo>
                  <a:cubicBezTo>
                    <a:pt x="49" y="43"/>
                    <a:pt x="49" y="42"/>
                    <a:pt x="49" y="41"/>
                  </a:cubicBezTo>
                  <a:cubicBezTo>
                    <a:pt x="49" y="34"/>
                    <a:pt x="54" y="29"/>
                    <a:pt x="61" y="29"/>
                  </a:cubicBezTo>
                  <a:cubicBezTo>
                    <a:pt x="64" y="29"/>
                    <a:pt x="67" y="31"/>
                    <a:pt x="69" y="33"/>
                  </a:cubicBezTo>
                  <a:cubicBezTo>
                    <a:pt x="72" y="32"/>
                    <a:pt x="74" y="31"/>
                    <a:pt x="76" y="30"/>
                  </a:cubicBezTo>
                  <a:cubicBezTo>
                    <a:pt x="76" y="33"/>
                    <a:pt x="74" y="35"/>
                    <a:pt x="71" y="37"/>
                  </a:cubicBezTo>
                  <a:cubicBezTo>
                    <a:pt x="74" y="36"/>
                    <a:pt x="76" y="36"/>
                    <a:pt x="78" y="35"/>
                  </a:cubicBezTo>
                  <a:cubicBezTo>
                    <a:pt x="76" y="37"/>
                    <a:pt x="75" y="39"/>
                    <a:pt x="72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8310928" y="5504669"/>
              <a:ext cx="295861" cy="302407"/>
            </a:xfrm>
            <a:custGeom>
              <a:avLst/>
              <a:gdLst>
                <a:gd name="T0" fmla="*/ 88 w 95"/>
                <a:gd name="T1" fmla="*/ 0 h 95"/>
                <a:gd name="T2" fmla="*/ 7 w 95"/>
                <a:gd name="T3" fmla="*/ 0 h 95"/>
                <a:gd name="T4" fmla="*/ 0 w 95"/>
                <a:gd name="T5" fmla="*/ 7 h 95"/>
                <a:gd name="T6" fmla="*/ 0 w 95"/>
                <a:gd name="T7" fmla="*/ 88 h 95"/>
                <a:gd name="T8" fmla="*/ 7 w 95"/>
                <a:gd name="T9" fmla="*/ 95 h 95"/>
                <a:gd name="T10" fmla="*/ 88 w 95"/>
                <a:gd name="T11" fmla="*/ 95 h 95"/>
                <a:gd name="T12" fmla="*/ 95 w 95"/>
                <a:gd name="T13" fmla="*/ 88 h 95"/>
                <a:gd name="T14" fmla="*/ 95 w 95"/>
                <a:gd name="T15" fmla="*/ 7 h 95"/>
                <a:gd name="T16" fmla="*/ 88 w 95"/>
                <a:gd name="T17" fmla="*/ 0 h 95"/>
                <a:gd name="T18" fmla="*/ 29 w 95"/>
                <a:gd name="T19" fmla="*/ 79 h 95"/>
                <a:gd name="T20" fmla="*/ 15 w 95"/>
                <a:gd name="T21" fmla="*/ 79 h 95"/>
                <a:gd name="T22" fmla="*/ 15 w 95"/>
                <a:gd name="T23" fmla="*/ 36 h 95"/>
                <a:gd name="T24" fmla="*/ 29 w 95"/>
                <a:gd name="T25" fmla="*/ 36 h 95"/>
                <a:gd name="T26" fmla="*/ 29 w 95"/>
                <a:gd name="T27" fmla="*/ 79 h 95"/>
                <a:gd name="T28" fmla="*/ 22 w 95"/>
                <a:gd name="T29" fmla="*/ 31 h 95"/>
                <a:gd name="T30" fmla="*/ 22 w 95"/>
                <a:gd name="T31" fmla="*/ 31 h 95"/>
                <a:gd name="T32" fmla="*/ 14 w 95"/>
                <a:gd name="T33" fmla="*/ 23 h 95"/>
                <a:gd name="T34" fmla="*/ 22 w 95"/>
                <a:gd name="T35" fmla="*/ 16 h 95"/>
                <a:gd name="T36" fmla="*/ 30 w 95"/>
                <a:gd name="T37" fmla="*/ 23 h 95"/>
                <a:gd name="T38" fmla="*/ 22 w 95"/>
                <a:gd name="T39" fmla="*/ 31 h 95"/>
                <a:gd name="T40" fmla="*/ 80 w 95"/>
                <a:gd name="T41" fmla="*/ 79 h 95"/>
                <a:gd name="T42" fmla="*/ 66 w 95"/>
                <a:gd name="T43" fmla="*/ 79 h 95"/>
                <a:gd name="T44" fmla="*/ 66 w 95"/>
                <a:gd name="T45" fmla="*/ 56 h 95"/>
                <a:gd name="T46" fmla="*/ 59 w 95"/>
                <a:gd name="T47" fmla="*/ 47 h 95"/>
                <a:gd name="T48" fmla="*/ 52 w 95"/>
                <a:gd name="T49" fmla="*/ 52 h 95"/>
                <a:gd name="T50" fmla="*/ 51 w 95"/>
                <a:gd name="T51" fmla="*/ 55 h 95"/>
                <a:gd name="T52" fmla="*/ 51 w 95"/>
                <a:gd name="T53" fmla="*/ 79 h 95"/>
                <a:gd name="T54" fmla="*/ 37 w 95"/>
                <a:gd name="T55" fmla="*/ 79 h 95"/>
                <a:gd name="T56" fmla="*/ 37 w 95"/>
                <a:gd name="T57" fmla="*/ 36 h 95"/>
                <a:gd name="T58" fmla="*/ 51 w 95"/>
                <a:gd name="T59" fmla="*/ 36 h 95"/>
                <a:gd name="T60" fmla="*/ 51 w 95"/>
                <a:gd name="T61" fmla="*/ 42 h 95"/>
                <a:gd name="T62" fmla="*/ 64 w 95"/>
                <a:gd name="T63" fmla="*/ 35 h 95"/>
                <a:gd name="T64" fmla="*/ 80 w 95"/>
                <a:gd name="T65" fmla="*/ 55 h 95"/>
                <a:gd name="T66" fmla="*/ 80 w 95"/>
                <a:gd name="T67" fmla="*/ 79 h 95"/>
                <a:gd name="T68" fmla="*/ 51 w 95"/>
                <a:gd name="T69" fmla="*/ 43 h 95"/>
                <a:gd name="T70" fmla="*/ 51 w 95"/>
                <a:gd name="T71" fmla="*/ 42 h 95"/>
                <a:gd name="T72" fmla="*/ 51 w 95"/>
                <a:gd name="T73" fmla="*/ 43 h 95"/>
                <a:gd name="T74" fmla="*/ 51 w 95"/>
                <a:gd name="T75" fmla="*/ 43 h 95"/>
                <a:gd name="T76" fmla="*/ 51 w 95"/>
                <a:gd name="T7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" h="95">
                  <a:moveTo>
                    <a:pt x="8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92"/>
                    <a:pt x="3" y="95"/>
                    <a:pt x="7" y="95"/>
                  </a:cubicBezTo>
                  <a:cubicBezTo>
                    <a:pt x="88" y="95"/>
                    <a:pt x="88" y="95"/>
                    <a:pt x="88" y="95"/>
                  </a:cubicBezTo>
                  <a:cubicBezTo>
                    <a:pt x="92" y="95"/>
                    <a:pt x="95" y="92"/>
                    <a:pt x="95" y="88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5" y="3"/>
                    <a:pt x="92" y="0"/>
                    <a:pt x="88" y="0"/>
                  </a:cubicBezTo>
                  <a:close/>
                  <a:moveTo>
                    <a:pt x="29" y="79"/>
                  </a:moveTo>
                  <a:cubicBezTo>
                    <a:pt x="15" y="79"/>
                    <a:pt x="15" y="79"/>
                    <a:pt x="15" y="7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29" y="79"/>
                  </a:ln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31"/>
                    <a:pt x="14" y="27"/>
                    <a:pt x="14" y="23"/>
                  </a:cubicBezTo>
                  <a:cubicBezTo>
                    <a:pt x="14" y="19"/>
                    <a:pt x="17" y="16"/>
                    <a:pt x="22" y="16"/>
                  </a:cubicBezTo>
                  <a:cubicBezTo>
                    <a:pt x="27" y="16"/>
                    <a:pt x="30" y="19"/>
                    <a:pt x="30" y="23"/>
                  </a:cubicBezTo>
                  <a:cubicBezTo>
                    <a:pt x="30" y="27"/>
                    <a:pt x="27" y="31"/>
                    <a:pt x="22" y="31"/>
                  </a:cubicBezTo>
                  <a:close/>
                  <a:moveTo>
                    <a:pt x="80" y="79"/>
                  </a:moveTo>
                  <a:cubicBezTo>
                    <a:pt x="66" y="79"/>
                    <a:pt x="66" y="79"/>
                    <a:pt x="66" y="79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66" y="51"/>
                    <a:pt x="64" y="47"/>
                    <a:pt x="59" y="47"/>
                  </a:cubicBezTo>
                  <a:cubicBezTo>
                    <a:pt x="55" y="47"/>
                    <a:pt x="53" y="49"/>
                    <a:pt x="52" y="52"/>
                  </a:cubicBezTo>
                  <a:cubicBezTo>
                    <a:pt x="51" y="53"/>
                    <a:pt x="51" y="54"/>
                    <a:pt x="51" y="55"/>
                  </a:cubicBezTo>
                  <a:cubicBezTo>
                    <a:pt x="51" y="79"/>
                    <a:pt x="51" y="79"/>
                    <a:pt x="51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7" y="40"/>
                    <a:pt x="37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3" y="40"/>
                    <a:pt x="56" y="35"/>
                    <a:pt x="64" y="35"/>
                  </a:cubicBezTo>
                  <a:cubicBezTo>
                    <a:pt x="73" y="35"/>
                    <a:pt x="80" y="41"/>
                    <a:pt x="80" y="55"/>
                  </a:cubicBezTo>
                  <a:lnTo>
                    <a:pt x="80" y="79"/>
                  </a:lnTo>
                  <a:close/>
                  <a:moveTo>
                    <a:pt x="51" y="43"/>
                  </a:moveTo>
                  <a:cubicBezTo>
                    <a:pt x="51" y="43"/>
                    <a:pt x="51" y="42"/>
                    <a:pt x="51" y="42"/>
                  </a:cubicBezTo>
                  <a:cubicBezTo>
                    <a:pt x="51" y="43"/>
                    <a:pt x="51" y="43"/>
                    <a:pt x="51" y="43"/>
                  </a:cubicBezTo>
                  <a:close/>
                  <a:moveTo>
                    <a:pt x="51" y="43"/>
                  </a:moveTo>
                  <a:cubicBezTo>
                    <a:pt x="51" y="43"/>
                    <a:pt x="51" y="43"/>
                    <a:pt x="51" y="4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sp>
        <p:nvSpPr>
          <p:cNvPr id="2" name="Rounded Rectangle 1"/>
          <p:cNvSpPr/>
          <p:nvPr userDrawn="1"/>
        </p:nvSpPr>
        <p:spPr>
          <a:xfrm>
            <a:off x="583842" y="3039906"/>
            <a:ext cx="806712" cy="75576"/>
          </a:xfrm>
          <a:prstGeom prst="roundRect">
            <a:avLst>
              <a:gd name="adj" fmla="val 50000"/>
            </a:avLst>
          </a:prstGeom>
          <a:solidFill>
            <a:srgbClr val="F68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" y="1503123"/>
            <a:ext cx="2743200" cy="7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6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12">
          <p15:clr>
            <a:srgbClr val="F26B43"/>
          </p15:clr>
        </p15:guide>
        <p15:guide id="2" pos="7368">
          <p15:clr>
            <a:srgbClr val="F26B43"/>
          </p15:clr>
        </p15:guide>
        <p15:guide id="3" orient="horz" pos="960">
          <p15:clr>
            <a:srgbClr val="F26B43"/>
          </p15:clr>
        </p15:guide>
        <p15:guide id="4" orient="horz" pos="3888">
          <p15:clr>
            <a:srgbClr val="F26B43"/>
          </p15:clr>
        </p15:guide>
        <p15:guide id="5" pos="384">
          <p15:clr>
            <a:srgbClr val="F26B43"/>
          </p15:clr>
        </p15:guide>
        <p15:guide id="6" pos="72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powerslid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WWW.POWERSLIDES.COM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b="1" dirty="0"/>
              <a:t>PRESENTATIO</a:t>
            </a:r>
            <a:r>
              <a:rPr lang="en-GB" b="1" dirty="0"/>
              <a:t>N TEMPLATES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Stories worth telling…</a:t>
            </a:r>
          </a:p>
        </p:txBody>
      </p:sp>
    </p:spTree>
    <p:extLst>
      <p:ext uri="{BB962C8B-B14F-4D97-AF65-F5344CB8AC3E}">
        <p14:creationId xmlns:p14="http://schemas.microsoft.com/office/powerpoint/2010/main" val="107482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"/>
          <p:cNvGrpSpPr/>
          <p:nvPr/>
        </p:nvGrpSpPr>
        <p:grpSpPr>
          <a:xfrm>
            <a:off x="4280085" y="3110158"/>
            <a:ext cx="3577652" cy="1874593"/>
            <a:chOff x="4280085" y="3072058"/>
            <a:chExt cx="3577652" cy="1874593"/>
          </a:xfrm>
        </p:grpSpPr>
        <p:sp>
          <p:nvSpPr>
            <p:cNvPr id="16" name="Google Shape;16;p4"/>
            <p:cNvSpPr/>
            <p:nvPr/>
          </p:nvSpPr>
          <p:spPr>
            <a:xfrm>
              <a:off x="6327776" y="4054475"/>
              <a:ext cx="571500" cy="546100"/>
            </a:xfrm>
            <a:custGeom>
              <a:avLst/>
              <a:gdLst/>
              <a:ahLst/>
              <a:cxnLst/>
              <a:rect l="l" t="t" r="r" b="b"/>
              <a:pathLst>
                <a:path w="262" h="250" extrusionOk="0">
                  <a:moveTo>
                    <a:pt x="200" y="250"/>
                  </a:moveTo>
                  <a:cubicBezTo>
                    <a:pt x="186" y="250"/>
                    <a:pt x="172" y="245"/>
                    <a:pt x="161" y="234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" y="81"/>
                    <a:pt x="0" y="46"/>
                    <a:pt x="22" y="23"/>
                  </a:cubicBezTo>
                  <a:cubicBezTo>
                    <a:pt x="43" y="1"/>
                    <a:pt x="78" y="0"/>
                    <a:pt x="101" y="22"/>
                  </a:cubicBezTo>
                  <a:cubicBezTo>
                    <a:pt x="239" y="154"/>
                    <a:pt x="239" y="154"/>
                    <a:pt x="239" y="154"/>
                  </a:cubicBezTo>
                  <a:cubicBezTo>
                    <a:pt x="261" y="175"/>
                    <a:pt x="262" y="210"/>
                    <a:pt x="240" y="233"/>
                  </a:cubicBezTo>
                  <a:cubicBezTo>
                    <a:pt x="229" y="244"/>
                    <a:pt x="215" y="250"/>
                    <a:pt x="200" y="250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6196013" y="3429000"/>
              <a:ext cx="1039813" cy="944563"/>
            </a:xfrm>
            <a:custGeom>
              <a:avLst/>
              <a:gdLst/>
              <a:ahLst/>
              <a:cxnLst/>
              <a:rect l="l" t="t" r="r" b="b"/>
              <a:pathLst>
                <a:path w="476" h="432" extrusionOk="0">
                  <a:moveTo>
                    <a:pt x="0" y="151"/>
                  </a:moveTo>
                  <a:cubicBezTo>
                    <a:pt x="288" y="432"/>
                    <a:pt x="288" y="432"/>
                    <a:pt x="288" y="432"/>
                  </a:cubicBezTo>
                  <a:cubicBezTo>
                    <a:pt x="328" y="385"/>
                    <a:pt x="328" y="385"/>
                    <a:pt x="328" y="385"/>
                  </a:cubicBezTo>
                  <a:cubicBezTo>
                    <a:pt x="344" y="366"/>
                    <a:pt x="363" y="351"/>
                    <a:pt x="385" y="341"/>
                  </a:cubicBezTo>
                  <a:cubicBezTo>
                    <a:pt x="476" y="299"/>
                    <a:pt x="476" y="299"/>
                    <a:pt x="476" y="299"/>
                  </a:cubicBezTo>
                  <a:cubicBezTo>
                    <a:pt x="352" y="1"/>
                    <a:pt x="352" y="1"/>
                    <a:pt x="352" y="1"/>
                  </a:cubicBezTo>
                  <a:cubicBezTo>
                    <a:pt x="285" y="27"/>
                    <a:pt x="285" y="27"/>
                    <a:pt x="285" y="27"/>
                  </a:cubicBezTo>
                  <a:cubicBezTo>
                    <a:pt x="261" y="36"/>
                    <a:pt x="235" y="37"/>
                    <a:pt x="211" y="29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29" y="1"/>
                    <a:pt x="115" y="0"/>
                    <a:pt x="101" y="4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0" y="151"/>
                  </a:ln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6821488" y="3432175"/>
              <a:ext cx="414338" cy="725488"/>
            </a:xfrm>
            <a:custGeom>
              <a:avLst/>
              <a:gdLst/>
              <a:ahLst/>
              <a:cxnLst/>
              <a:rect l="l" t="t" r="r" b="b"/>
              <a:pathLst>
                <a:path w="261" h="457" extrusionOk="0">
                  <a:moveTo>
                    <a:pt x="159" y="457"/>
                  </a:moveTo>
                  <a:lnTo>
                    <a:pt x="261" y="410"/>
                  </a:lnTo>
                  <a:lnTo>
                    <a:pt x="90" y="0"/>
                  </a:lnTo>
                  <a:lnTo>
                    <a:pt x="0" y="36"/>
                  </a:lnTo>
                  <a:lnTo>
                    <a:pt x="159" y="457"/>
                  </a:ln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6870701" y="3305175"/>
              <a:ext cx="682625" cy="933450"/>
            </a:xfrm>
            <a:custGeom>
              <a:avLst/>
              <a:gdLst/>
              <a:ahLst/>
              <a:cxnLst/>
              <a:rect l="l" t="t" r="r" b="b"/>
              <a:pathLst>
                <a:path w="312" h="427" extrusionOk="0">
                  <a:moveTo>
                    <a:pt x="312" y="374"/>
                  </a:moveTo>
                  <a:cubicBezTo>
                    <a:pt x="155" y="424"/>
                    <a:pt x="155" y="424"/>
                    <a:pt x="155" y="424"/>
                  </a:cubicBezTo>
                  <a:cubicBezTo>
                    <a:pt x="146" y="427"/>
                    <a:pt x="137" y="422"/>
                    <a:pt x="134" y="414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0" y="63"/>
                    <a:pt x="5" y="52"/>
                    <a:pt x="14" y="49"/>
                  </a:cubicBezTo>
                  <a:cubicBezTo>
                    <a:pt x="170" y="0"/>
                    <a:pt x="170" y="0"/>
                    <a:pt x="170" y="0"/>
                  </a:cubicBezTo>
                  <a:lnTo>
                    <a:pt x="312" y="3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7038976" y="3335338"/>
              <a:ext cx="514350" cy="903288"/>
            </a:xfrm>
            <a:custGeom>
              <a:avLst/>
              <a:gdLst/>
              <a:ahLst/>
              <a:cxnLst/>
              <a:rect l="l" t="t" r="r" b="b"/>
              <a:pathLst>
                <a:path w="235" h="413" extrusionOk="0">
                  <a:moveTo>
                    <a:pt x="48" y="0"/>
                  </a:moveTo>
                  <a:cubicBezTo>
                    <a:pt x="235" y="360"/>
                    <a:pt x="235" y="360"/>
                    <a:pt x="235" y="360"/>
                  </a:cubicBezTo>
                  <a:cubicBezTo>
                    <a:pt x="78" y="410"/>
                    <a:pt x="78" y="410"/>
                    <a:pt x="78" y="410"/>
                  </a:cubicBezTo>
                  <a:cubicBezTo>
                    <a:pt x="69" y="413"/>
                    <a:pt x="60" y="408"/>
                    <a:pt x="57" y="400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110" y="224"/>
                    <a:pt x="110" y="224"/>
                    <a:pt x="110" y="224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AEE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7124040" y="3072058"/>
              <a:ext cx="733697" cy="1159013"/>
            </a:xfrm>
            <a:custGeom>
              <a:avLst/>
              <a:gdLst/>
              <a:ahLst/>
              <a:cxnLst/>
              <a:rect l="l" t="t" r="r" b="b"/>
              <a:pathLst>
                <a:path w="733697" h="1159013" extrusionOk="0">
                  <a:moveTo>
                    <a:pt x="555535" y="0"/>
                  </a:moveTo>
                  <a:lnTo>
                    <a:pt x="598893" y="103415"/>
                  </a:lnTo>
                  <a:cubicBezTo>
                    <a:pt x="685697" y="339222"/>
                    <a:pt x="733697" y="598479"/>
                    <a:pt x="733697" y="870617"/>
                  </a:cubicBezTo>
                  <a:lnTo>
                    <a:pt x="725436" y="1058592"/>
                  </a:lnTo>
                  <a:lnTo>
                    <a:pt x="690147" y="1071724"/>
                  </a:lnTo>
                  <a:cubicBezTo>
                    <a:pt x="629085" y="1094448"/>
                    <a:pt x="553931" y="1122415"/>
                    <a:pt x="461434" y="1156837"/>
                  </a:cubicBezTo>
                  <a:cubicBezTo>
                    <a:pt x="443972" y="1163393"/>
                    <a:pt x="422144" y="1154651"/>
                    <a:pt x="415595" y="1137167"/>
                  </a:cubicBezTo>
                  <a:cubicBezTo>
                    <a:pt x="415595" y="1137167"/>
                    <a:pt x="415595" y="1137167"/>
                    <a:pt x="3044" y="225816"/>
                  </a:cubicBezTo>
                  <a:cubicBezTo>
                    <a:pt x="-5688" y="203961"/>
                    <a:pt x="5226" y="179920"/>
                    <a:pt x="24872" y="173364"/>
                  </a:cubicBezTo>
                  <a:cubicBezTo>
                    <a:pt x="24872" y="173364"/>
                    <a:pt x="24872" y="173364"/>
                    <a:pt x="523637" y="10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7297738" y="3547634"/>
              <a:ext cx="559998" cy="683438"/>
            </a:xfrm>
            <a:custGeom>
              <a:avLst/>
              <a:gdLst/>
              <a:ahLst/>
              <a:cxnLst/>
              <a:rect l="l" t="t" r="r" b="b"/>
              <a:pathLst>
                <a:path w="559998" h="683438" extrusionOk="0">
                  <a:moveTo>
                    <a:pt x="525438" y="0"/>
                  </a:moveTo>
                  <a:lnTo>
                    <a:pt x="551142" y="193518"/>
                  </a:lnTo>
                  <a:cubicBezTo>
                    <a:pt x="556998" y="259777"/>
                    <a:pt x="559998" y="327007"/>
                    <a:pt x="559998" y="395041"/>
                  </a:cubicBezTo>
                  <a:lnTo>
                    <a:pt x="551733" y="583104"/>
                  </a:lnTo>
                  <a:lnTo>
                    <a:pt x="516582" y="596187"/>
                  </a:lnTo>
                  <a:cubicBezTo>
                    <a:pt x="455550" y="618900"/>
                    <a:pt x="380435" y="646856"/>
                    <a:pt x="287985" y="681263"/>
                  </a:cubicBezTo>
                  <a:cubicBezTo>
                    <a:pt x="270532" y="687816"/>
                    <a:pt x="248714" y="679078"/>
                    <a:pt x="242169" y="661602"/>
                  </a:cubicBezTo>
                  <a:cubicBezTo>
                    <a:pt x="242169" y="661602"/>
                    <a:pt x="242169" y="661602"/>
                    <a:pt x="0" y="126387"/>
                  </a:cubicBezTo>
                  <a:cubicBezTo>
                    <a:pt x="0" y="126387"/>
                    <a:pt x="0" y="126387"/>
                    <a:pt x="523243" y="528"/>
                  </a:cubicBezTo>
                  <a:close/>
                </a:path>
              </a:pathLst>
            </a:custGeom>
            <a:solidFill>
              <a:srgbClr val="21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6211888" y="3756025"/>
              <a:ext cx="620713" cy="611188"/>
            </a:xfrm>
            <a:custGeom>
              <a:avLst/>
              <a:gdLst/>
              <a:ahLst/>
              <a:cxnLst/>
              <a:rect l="l" t="t" r="r" b="b"/>
              <a:pathLst>
                <a:path w="284" h="280" extrusionOk="0">
                  <a:moveTo>
                    <a:pt x="15" y="3"/>
                  </a:moveTo>
                  <a:cubicBezTo>
                    <a:pt x="15" y="3"/>
                    <a:pt x="19" y="8"/>
                    <a:pt x="26" y="15"/>
                  </a:cubicBezTo>
                  <a:cubicBezTo>
                    <a:pt x="34" y="22"/>
                    <a:pt x="45" y="33"/>
                    <a:pt x="58" y="46"/>
                  </a:cubicBezTo>
                  <a:cubicBezTo>
                    <a:pt x="70" y="58"/>
                    <a:pt x="85" y="73"/>
                    <a:pt x="101" y="89"/>
                  </a:cubicBezTo>
                  <a:cubicBezTo>
                    <a:pt x="117" y="105"/>
                    <a:pt x="134" y="122"/>
                    <a:pt x="151" y="139"/>
                  </a:cubicBezTo>
                  <a:cubicBezTo>
                    <a:pt x="185" y="174"/>
                    <a:pt x="219" y="208"/>
                    <a:pt x="244" y="234"/>
                  </a:cubicBezTo>
                  <a:cubicBezTo>
                    <a:pt x="250" y="241"/>
                    <a:pt x="256" y="246"/>
                    <a:pt x="261" y="252"/>
                  </a:cubicBezTo>
                  <a:cubicBezTo>
                    <a:pt x="266" y="257"/>
                    <a:pt x="271" y="262"/>
                    <a:pt x="274" y="266"/>
                  </a:cubicBezTo>
                  <a:cubicBezTo>
                    <a:pt x="281" y="274"/>
                    <a:pt x="284" y="280"/>
                    <a:pt x="284" y="280"/>
                  </a:cubicBezTo>
                  <a:cubicBezTo>
                    <a:pt x="284" y="280"/>
                    <a:pt x="278" y="277"/>
                    <a:pt x="270" y="270"/>
                  </a:cubicBezTo>
                  <a:cubicBezTo>
                    <a:pt x="266" y="267"/>
                    <a:pt x="261" y="263"/>
                    <a:pt x="255" y="258"/>
                  </a:cubicBezTo>
                  <a:cubicBezTo>
                    <a:pt x="250" y="253"/>
                    <a:pt x="244" y="247"/>
                    <a:pt x="237" y="241"/>
                  </a:cubicBezTo>
                  <a:cubicBezTo>
                    <a:pt x="211" y="216"/>
                    <a:pt x="176" y="183"/>
                    <a:pt x="141" y="149"/>
                  </a:cubicBezTo>
                  <a:cubicBezTo>
                    <a:pt x="124" y="133"/>
                    <a:pt x="107" y="116"/>
                    <a:pt x="91" y="100"/>
                  </a:cubicBezTo>
                  <a:cubicBezTo>
                    <a:pt x="74" y="84"/>
                    <a:pt x="59" y="70"/>
                    <a:pt x="46" y="57"/>
                  </a:cubicBezTo>
                  <a:cubicBezTo>
                    <a:pt x="33" y="44"/>
                    <a:pt x="23" y="34"/>
                    <a:pt x="15" y="26"/>
                  </a:cubicBezTo>
                  <a:cubicBezTo>
                    <a:pt x="8" y="19"/>
                    <a:pt x="3" y="15"/>
                    <a:pt x="3" y="15"/>
                  </a:cubicBezTo>
                  <a:cubicBezTo>
                    <a:pt x="0" y="12"/>
                    <a:pt x="0" y="7"/>
                    <a:pt x="3" y="3"/>
                  </a:cubicBezTo>
                  <a:cubicBezTo>
                    <a:pt x="6" y="0"/>
                    <a:pt x="11" y="0"/>
                    <a:pt x="15" y="3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6443663" y="3944938"/>
              <a:ext cx="263525" cy="68263"/>
            </a:xfrm>
            <a:custGeom>
              <a:avLst/>
              <a:gdLst/>
              <a:ahLst/>
              <a:cxnLst/>
              <a:rect l="l" t="t" r="r" b="b"/>
              <a:pathLst>
                <a:path w="121" h="31" extrusionOk="0">
                  <a:moveTo>
                    <a:pt x="121" y="0"/>
                  </a:moveTo>
                  <a:cubicBezTo>
                    <a:pt x="121" y="0"/>
                    <a:pt x="121" y="0"/>
                    <a:pt x="120" y="1"/>
                  </a:cubicBezTo>
                  <a:cubicBezTo>
                    <a:pt x="119" y="1"/>
                    <a:pt x="118" y="2"/>
                    <a:pt x="117" y="3"/>
                  </a:cubicBezTo>
                  <a:cubicBezTo>
                    <a:pt x="116" y="4"/>
                    <a:pt x="114" y="5"/>
                    <a:pt x="112" y="6"/>
                  </a:cubicBezTo>
                  <a:cubicBezTo>
                    <a:pt x="110" y="8"/>
                    <a:pt x="108" y="9"/>
                    <a:pt x="106" y="10"/>
                  </a:cubicBezTo>
                  <a:cubicBezTo>
                    <a:pt x="101" y="13"/>
                    <a:pt x="95" y="15"/>
                    <a:pt x="88" y="18"/>
                  </a:cubicBezTo>
                  <a:cubicBezTo>
                    <a:pt x="85" y="19"/>
                    <a:pt x="82" y="20"/>
                    <a:pt x="78" y="21"/>
                  </a:cubicBezTo>
                  <a:cubicBezTo>
                    <a:pt x="75" y="22"/>
                    <a:pt x="71" y="23"/>
                    <a:pt x="68" y="24"/>
                  </a:cubicBezTo>
                  <a:cubicBezTo>
                    <a:pt x="64" y="25"/>
                    <a:pt x="60" y="26"/>
                    <a:pt x="57" y="27"/>
                  </a:cubicBezTo>
                  <a:cubicBezTo>
                    <a:pt x="53" y="28"/>
                    <a:pt x="50" y="28"/>
                    <a:pt x="46" y="29"/>
                  </a:cubicBezTo>
                  <a:cubicBezTo>
                    <a:pt x="43" y="29"/>
                    <a:pt x="39" y="30"/>
                    <a:pt x="36" y="30"/>
                  </a:cubicBezTo>
                  <a:cubicBezTo>
                    <a:pt x="33" y="30"/>
                    <a:pt x="30" y="31"/>
                    <a:pt x="27" y="31"/>
                  </a:cubicBezTo>
                  <a:cubicBezTo>
                    <a:pt x="24" y="31"/>
                    <a:pt x="22" y="31"/>
                    <a:pt x="19" y="31"/>
                  </a:cubicBezTo>
                  <a:cubicBezTo>
                    <a:pt x="17" y="31"/>
                    <a:pt x="15" y="31"/>
                    <a:pt x="13" y="31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4" y="31"/>
                    <a:pt x="0" y="28"/>
                    <a:pt x="0" y="23"/>
                  </a:cubicBezTo>
                  <a:cubicBezTo>
                    <a:pt x="0" y="19"/>
                    <a:pt x="4" y="15"/>
                    <a:pt x="8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6"/>
                    <a:pt x="15" y="16"/>
                  </a:cubicBezTo>
                  <a:cubicBezTo>
                    <a:pt x="16" y="16"/>
                    <a:pt x="18" y="16"/>
                    <a:pt x="20" y="17"/>
                  </a:cubicBezTo>
                  <a:cubicBezTo>
                    <a:pt x="22" y="17"/>
                    <a:pt x="25" y="17"/>
                    <a:pt x="27" y="17"/>
                  </a:cubicBezTo>
                  <a:cubicBezTo>
                    <a:pt x="30" y="18"/>
                    <a:pt x="33" y="18"/>
                    <a:pt x="36" y="18"/>
                  </a:cubicBezTo>
                  <a:cubicBezTo>
                    <a:pt x="39" y="18"/>
                    <a:pt x="42" y="18"/>
                    <a:pt x="45" y="18"/>
                  </a:cubicBezTo>
                  <a:cubicBezTo>
                    <a:pt x="49" y="18"/>
                    <a:pt x="52" y="18"/>
                    <a:pt x="56" y="18"/>
                  </a:cubicBezTo>
                  <a:cubicBezTo>
                    <a:pt x="59" y="17"/>
                    <a:pt x="63" y="17"/>
                    <a:pt x="66" y="17"/>
                  </a:cubicBezTo>
                  <a:cubicBezTo>
                    <a:pt x="70" y="16"/>
                    <a:pt x="73" y="16"/>
                    <a:pt x="77" y="15"/>
                  </a:cubicBezTo>
                  <a:cubicBezTo>
                    <a:pt x="80" y="14"/>
                    <a:pt x="84" y="14"/>
                    <a:pt x="87" y="13"/>
                  </a:cubicBezTo>
                  <a:cubicBezTo>
                    <a:pt x="93" y="11"/>
                    <a:pt x="100" y="10"/>
                    <a:pt x="105" y="8"/>
                  </a:cubicBezTo>
                  <a:cubicBezTo>
                    <a:pt x="107" y="7"/>
                    <a:pt x="109" y="6"/>
                    <a:pt x="112" y="5"/>
                  </a:cubicBezTo>
                  <a:cubicBezTo>
                    <a:pt x="113" y="4"/>
                    <a:pt x="115" y="3"/>
                    <a:pt x="117" y="3"/>
                  </a:cubicBezTo>
                  <a:cubicBezTo>
                    <a:pt x="118" y="2"/>
                    <a:pt x="119" y="1"/>
                    <a:pt x="120" y="1"/>
                  </a:cubicBezTo>
                  <a:cubicBezTo>
                    <a:pt x="121" y="0"/>
                    <a:pt x="121" y="0"/>
                    <a:pt x="121" y="0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4794251" y="3400425"/>
              <a:ext cx="1846263" cy="1422400"/>
            </a:xfrm>
            <a:custGeom>
              <a:avLst/>
              <a:gdLst/>
              <a:ahLst/>
              <a:cxnLst/>
              <a:rect l="l" t="t" r="r" b="b"/>
              <a:pathLst>
                <a:path w="845" h="650" extrusionOk="0">
                  <a:moveTo>
                    <a:pt x="258" y="485"/>
                  </a:moveTo>
                  <a:cubicBezTo>
                    <a:pt x="551" y="650"/>
                    <a:pt x="551" y="650"/>
                    <a:pt x="551" y="650"/>
                  </a:cubicBezTo>
                  <a:cubicBezTo>
                    <a:pt x="604" y="599"/>
                    <a:pt x="604" y="599"/>
                    <a:pt x="604" y="599"/>
                  </a:cubicBezTo>
                  <a:cubicBezTo>
                    <a:pt x="638" y="565"/>
                    <a:pt x="638" y="565"/>
                    <a:pt x="638" y="565"/>
                  </a:cubicBezTo>
                  <a:cubicBezTo>
                    <a:pt x="673" y="530"/>
                    <a:pt x="673" y="530"/>
                    <a:pt x="673" y="530"/>
                  </a:cubicBezTo>
                  <a:cubicBezTo>
                    <a:pt x="714" y="491"/>
                    <a:pt x="714" y="491"/>
                    <a:pt x="714" y="491"/>
                  </a:cubicBezTo>
                  <a:cubicBezTo>
                    <a:pt x="752" y="453"/>
                    <a:pt x="752" y="453"/>
                    <a:pt x="752" y="453"/>
                  </a:cubicBezTo>
                  <a:cubicBezTo>
                    <a:pt x="799" y="407"/>
                    <a:pt x="799" y="407"/>
                    <a:pt x="799" y="407"/>
                  </a:cubicBezTo>
                  <a:cubicBezTo>
                    <a:pt x="845" y="361"/>
                    <a:pt x="845" y="361"/>
                    <a:pt x="845" y="361"/>
                  </a:cubicBezTo>
                  <a:cubicBezTo>
                    <a:pt x="642" y="164"/>
                    <a:pt x="642" y="164"/>
                    <a:pt x="642" y="164"/>
                  </a:cubicBezTo>
                  <a:cubicBezTo>
                    <a:pt x="689" y="42"/>
                    <a:pt x="689" y="42"/>
                    <a:pt x="689" y="42"/>
                  </a:cubicBezTo>
                  <a:cubicBezTo>
                    <a:pt x="518" y="5"/>
                    <a:pt x="518" y="5"/>
                    <a:pt x="518" y="5"/>
                  </a:cubicBezTo>
                  <a:cubicBezTo>
                    <a:pt x="492" y="0"/>
                    <a:pt x="465" y="4"/>
                    <a:pt x="442" y="17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06" y="95"/>
                    <a:pt x="277" y="99"/>
                    <a:pt x="250" y="9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51" y="384"/>
                    <a:pt x="151" y="384"/>
                    <a:pt x="151" y="384"/>
                  </a:cubicBezTo>
                  <a:cubicBezTo>
                    <a:pt x="185" y="395"/>
                    <a:pt x="215" y="417"/>
                    <a:pt x="234" y="447"/>
                  </a:cubicBezTo>
                  <a:lnTo>
                    <a:pt x="258" y="485"/>
                  </a:ln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148388" y="4222750"/>
              <a:ext cx="576263" cy="533400"/>
            </a:xfrm>
            <a:custGeom>
              <a:avLst/>
              <a:gdLst/>
              <a:ahLst/>
              <a:cxnLst/>
              <a:rect l="l" t="t" r="r" b="b"/>
              <a:pathLst>
                <a:path w="264" h="244" extrusionOk="0">
                  <a:moveTo>
                    <a:pt x="202" y="244"/>
                  </a:moveTo>
                  <a:cubicBezTo>
                    <a:pt x="189" y="244"/>
                    <a:pt x="175" y="239"/>
                    <a:pt x="165" y="230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" y="83"/>
                    <a:pt x="0" y="48"/>
                    <a:pt x="20" y="25"/>
                  </a:cubicBezTo>
                  <a:cubicBezTo>
                    <a:pt x="41" y="2"/>
                    <a:pt x="77" y="0"/>
                    <a:pt x="100" y="21"/>
                  </a:cubicBezTo>
                  <a:cubicBezTo>
                    <a:pt x="239" y="146"/>
                    <a:pt x="239" y="146"/>
                    <a:pt x="239" y="146"/>
                  </a:cubicBezTo>
                  <a:cubicBezTo>
                    <a:pt x="262" y="167"/>
                    <a:pt x="264" y="203"/>
                    <a:pt x="244" y="226"/>
                  </a:cubicBezTo>
                  <a:cubicBezTo>
                    <a:pt x="233" y="238"/>
                    <a:pt x="217" y="244"/>
                    <a:pt x="202" y="244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61063" y="4373563"/>
              <a:ext cx="565150" cy="490538"/>
            </a:xfrm>
            <a:custGeom>
              <a:avLst/>
              <a:gdLst/>
              <a:ahLst/>
              <a:cxnLst/>
              <a:rect l="l" t="t" r="r" b="b"/>
              <a:pathLst>
                <a:path w="259" h="224" extrusionOk="0">
                  <a:moveTo>
                    <a:pt x="203" y="224"/>
                  </a:moveTo>
                  <a:cubicBezTo>
                    <a:pt x="192" y="224"/>
                    <a:pt x="181" y="221"/>
                    <a:pt x="172" y="213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4" y="78"/>
                    <a:pt x="0" y="47"/>
                    <a:pt x="18" y="25"/>
                  </a:cubicBezTo>
                  <a:cubicBezTo>
                    <a:pt x="35" y="4"/>
                    <a:pt x="66" y="0"/>
                    <a:pt x="88" y="18"/>
                  </a:cubicBezTo>
                  <a:cubicBezTo>
                    <a:pt x="235" y="136"/>
                    <a:pt x="235" y="136"/>
                    <a:pt x="235" y="136"/>
                  </a:cubicBezTo>
                  <a:cubicBezTo>
                    <a:pt x="256" y="153"/>
                    <a:pt x="259" y="184"/>
                    <a:pt x="242" y="206"/>
                  </a:cubicBezTo>
                  <a:cubicBezTo>
                    <a:pt x="232" y="218"/>
                    <a:pt x="218" y="224"/>
                    <a:pt x="203" y="224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5816601" y="4541838"/>
              <a:ext cx="530225" cy="404813"/>
            </a:xfrm>
            <a:custGeom>
              <a:avLst/>
              <a:gdLst/>
              <a:ahLst/>
              <a:cxnLst/>
              <a:rect l="l" t="t" r="r" b="b"/>
              <a:pathLst>
                <a:path w="243" h="185" extrusionOk="0">
                  <a:moveTo>
                    <a:pt x="191" y="185"/>
                  </a:moveTo>
                  <a:cubicBezTo>
                    <a:pt x="182" y="185"/>
                    <a:pt x="174" y="183"/>
                    <a:pt x="166" y="17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7" y="78"/>
                    <a:pt x="0" y="50"/>
                    <a:pt x="14" y="28"/>
                  </a:cubicBezTo>
                  <a:cubicBezTo>
                    <a:pt x="27" y="7"/>
                    <a:pt x="56" y="0"/>
                    <a:pt x="77" y="14"/>
                  </a:cubicBezTo>
                  <a:cubicBezTo>
                    <a:pt x="215" y="100"/>
                    <a:pt x="215" y="100"/>
                    <a:pt x="215" y="100"/>
                  </a:cubicBezTo>
                  <a:cubicBezTo>
                    <a:pt x="237" y="113"/>
                    <a:pt x="243" y="142"/>
                    <a:pt x="230" y="163"/>
                  </a:cubicBezTo>
                  <a:cubicBezTo>
                    <a:pt x="221" y="177"/>
                    <a:pt x="206" y="185"/>
                    <a:pt x="191" y="185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419851" y="4384675"/>
              <a:ext cx="333375" cy="236538"/>
            </a:xfrm>
            <a:custGeom>
              <a:avLst/>
              <a:gdLst/>
              <a:ahLst/>
              <a:cxnLst/>
              <a:rect l="l" t="t" r="r" b="b"/>
              <a:pathLst>
                <a:path w="153" h="108" extrusionOk="0">
                  <a:moveTo>
                    <a:pt x="134" y="10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" y="12"/>
                    <a:pt x="83" y="48"/>
                    <a:pt x="149" y="98"/>
                  </a:cubicBezTo>
                  <a:cubicBezTo>
                    <a:pt x="153" y="101"/>
                    <a:pt x="134" y="96"/>
                    <a:pt x="134" y="96"/>
                  </a:cubicBezTo>
                  <a:lnTo>
                    <a:pt x="134" y="108"/>
                  </a:ln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223001" y="4530725"/>
              <a:ext cx="331788" cy="236538"/>
            </a:xfrm>
            <a:custGeom>
              <a:avLst/>
              <a:gdLst/>
              <a:ahLst/>
              <a:cxnLst/>
              <a:rect l="l" t="t" r="r" b="b"/>
              <a:pathLst>
                <a:path w="152" h="108" extrusionOk="0">
                  <a:moveTo>
                    <a:pt x="133" y="10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4" y="16"/>
                    <a:pt x="84" y="48"/>
                    <a:pt x="148" y="98"/>
                  </a:cubicBezTo>
                  <a:cubicBezTo>
                    <a:pt x="152" y="101"/>
                    <a:pt x="133" y="96"/>
                    <a:pt x="133" y="96"/>
                  </a:cubicBezTo>
                  <a:lnTo>
                    <a:pt x="133" y="108"/>
                  </a:ln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6054726" y="4667250"/>
              <a:ext cx="312738" cy="204788"/>
            </a:xfrm>
            <a:custGeom>
              <a:avLst/>
              <a:gdLst/>
              <a:ahLst/>
              <a:cxnLst/>
              <a:rect l="l" t="t" r="r" b="b"/>
              <a:pathLst>
                <a:path w="143" h="94" extrusionOk="0">
                  <a:moveTo>
                    <a:pt x="127" y="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0" y="20"/>
                    <a:pt x="86" y="47"/>
                    <a:pt x="140" y="85"/>
                  </a:cubicBezTo>
                  <a:cubicBezTo>
                    <a:pt x="143" y="88"/>
                    <a:pt x="128" y="85"/>
                    <a:pt x="128" y="85"/>
                  </a:cubicBezTo>
                  <a:lnTo>
                    <a:pt x="127" y="94"/>
                  </a:ln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794251" y="3400425"/>
              <a:ext cx="1817688" cy="1422400"/>
            </a:xfrm>
            <a:custGeom>
              <a:avLst/>
              <a:gdLst/>
              <a:ahLst/>
              <a:cxnLst/>
              <a:rect l="l" t="t" r="r" b="b"/>
              <a:pathLst>
                <a:path w="832" h="650" extrusionOk="0">
                  <a:moveTo>
                    <a:pt x="258" y="485"/>
                  </a:moveTo>
                  <a:cubicBezTo>
                    <a:pt x="551" y="650"/>
                    <a:pt x="551" y="650"/>
                    <a:pt x="551" y="650"/>
                  </a:cubicBezTo>
                  <a:cubicBezTo>
                    <a:pt x="558" y="593"/>
                    <a:pt x="558" y="593"/>
                    <a:pt x="558" y="593"/>
                  </a:cubicBezTo>
                  <a:cubicBezTo>
                    <a:pt x="561" y="577"/>
                    <a:pt x="576" y="567"/>
                    <a:pt x="591" y="572"/>
                  </a:cubicBezTo>
                  <a:cubicBezTo>
                    <a:pt x="591" y="572"/>
                    <a:pt x="591" y="572"/>
                    <a:pt x="591" y="572"/>
                  </a:cubicBezTo>
                  <a:cubicBezTo>
                    <a:pt x="621" y="580"/>
                    <a:pt x="648" y="553"/>
                    <a:pt x="640" y="523"/>
                  </a:cubicBezTo>
                  <a:cubicBezTo>
                    <a:pt x="640" y="523"/>
                    <a:pt x="640" y="523"/>
                    <a:pt x="640" y="523"/>
                  </a:cubicBezTo>
                  <a:cubicBezTo>
                    <a:pt x="638" y="513"/>
                    <a:pt x="647" y="504"/>
                    <a:pt x="657" y="506"/>
                  </a:cubicBezTo>
                  <a:cubicBezTo>
                    <a:pt x="664" y="507"/>
                    <a:pt x="664" y="507"/>
                    <a:pt x="664" y="507"/>
                  </a:cubicBezTo>
                  <a:cubicBezTo>
                    <a:pt x="701" y="514"/>
                    <a:pt x="733" y="481"/>
                    <a:pt x="725" y="444"/>
                  </a:cubicBezTo>
                  <a:cubicBezTo>
                    <a:pt x="725" y="444"/>
                    <a:pt x="725" y="444"/>
                    <a:pt x="725" y="444"/>
                  </a:cubicBezTo>
                  <a:cubicBezTo>
                    <a:pt x="724" y="436"/>
                    <a:pt x="731" y="430"/>
                    <a:pt x="739" y="432"/>
                  </a:cubicBezTo>
                  <a:cubicBezTo>
                    <a:pt x="740" y="432"/>
                    <a:pt x="740" y="432"/>
                    <a:pt x="740" y="432"/>
                  </a:cubicBezTo>
                  <a:cubicBezTo>
                    <a:pt x="783" y="444"/>
                    <a:pt x="826" y="414"/>
                    <a:pt x="831" y="370"/>
                  </a:cubicBezTo>
                  <a:cubicBezTo>
                    <a:pt x="831" y="370"/>
                    <a:pt x="831" y="370"/>
                    <a:pt x="831" y="370"/>
                  </a:cubicBezTo>
                  <a:cubicBezTo>
                    <a:pt x="832" y="357"/>
                    <a:pt x="827" y="344"/>
                    <a:pt x="818" y="335"/>
                  </a:cubicBezTo>
                  <a:cubicBezTo>
                    <a:pt x="642" y="164"/>
                    <a:pt x="642" y="164"/>
                    <a:pt x="642" y="164"/>
                  </a:cubicBezTo>
                  <a:cubicBezTo>
                    <a:pt x="689" y="42"/>
                    <a:pt x="689" y="42"/>
                    <a:pt x="689" y="42"/>
                  </a:cubicBezTo>
                  <a:cubicBezTo>
                    <a:pt x="518" y="5"/>
                    <a:pt x="518" y="5"/>
                    <a:pt x="518" y="5"/>
                  </a:cubicBezTo>
                  <a:cubicBezTo>
                    <a:pt x="492" y="0"/>
                    <a:pt x="465" y="4"/>
                    <a:pt x="442" y="17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06" y="95"/>
                    <a:pt x="277" y="99"/>
                    <a:pt x="250" y="9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51" y="384"/>
                    <a:pt x="151" y="384"/>
                    <a:pt x="151" y="384"/>
                  </a:cubicBezTo>
                  <a:cubicBezTo>
                    <a:pt x="185" y="395"/>
                    <a:pt x="215" y="417"/>
                    <a:pt x="234" y="447"/>
                  </a:cubicBezTo>
                  <a:lnTo>
                    <a:pt x="258" y="485"/>
                  </a:lnTo>
                  <a:close/>
                </a:path>
              </a:pathLst>
            </a:custGeom>
            <a:solidFill>
              <a:srgbClr val="F7D4A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794251" y="3513138"/>
              <a:ext cx="590550" cy="741363"/>
            </a:xfrm>
            <a:custGeom>
              <a:avLst/>
              <a:gdLst/>
              <a:ahLst/>
              <a:cxnLst/>
              <a:rect l="l" t="t" r="r" b="b"/>
              <a:pathLst>
                <a:path w="270" h="339" extrusionOk="0">
                  <a:moveTo>
                    <a:pt x="270" y="44"/>
                  </a:moveTo>
                  <a:cubicBezTo>
                    <a:pt x="263" y="43"/>
                    <a:pt x="256" y="42"/>
                    <a:pt x="250" y="4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1" y="333"/>
                    <a:pt x="151" y="333"/>
                    <a:pt x="151" y="333"/>
                  </a:cubicBezTo>
                  <a:cubicBezTo>
                    <a:pt x="156" y="335"/>
                    <a:pt x="161" y="337"/>
                    <a:pt x="166" y="339"/>
                  </a:cubicBezTo>
                  <a:lnTo>
                    <a:pt x="270" y="44"/>
                  </a:ln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619751" y="4441825"/>
              <a:ext cx="433388" cy="401638"/>
            </a:xfrm>
            <a:custGeom>
              <a:avLst/>
              <a:gdLst/>
              <a:ahLst/>
              <a:cxnLst/>
              <a:rect l="l" t="t" r="r" b="b"/>
              <a:pathLst>
                <a:path w="198" h="184" extrusionOk="0">
                  <a:moveTo>
                    <a:pt x="56" y="184"/>
                  </a:moveTo>
                  <a:cubicBezTo>
                    <a:pt x="42" y="184"/>
                    <a:pt x="29" y="179"/>
                    <a:pt x="19" y="168"/>
                  </a:cubicBezTo>
                  <a:cubicBezTo>
                    <a:pt x="0" y="148"/>
                    <a:pt x="2" y="116"/>
                    <a:pt x="22" y="9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29" y="0"/>
                    <a:pt x="160" y="1"/>
                    <a:pt x="179" y="21"/>
                  </a:cubicBezTo>
                  <a:cubicBezTo>
                    <a:pt x="198" y="42"/>
                    <a:pt x="196" y="73"/>
                    <a:pt x="176" y="92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80" y="180"/>
                    <a:pt x="68" y="184"/>
                    <a:pt x="56" y="184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829301" y="4627563"/>
              <a:ext cx="311150" cy="303213"/>
            </a:xfrm>
            <a:custGeom>
              <a:avLst/>
              <a:gdLst/>
              <a:ahLst/>
              <a:cxnLst/>
              <a:rect l="l" t="t" r="r" b="b"/>
              <a:pathLst>
                <a:path w="142" h="139" extrusionOk="0">
                  <a:moveTo>
                    <a:pt x="51" y="139"/>
                  </a:moveTo>
                  <a:cubicBezTo>
                    <a:pt x="40" y="139"/>
                    <a:pt x="29" y="134"/>
                    <a:pt x="20" y="126"/>
                  </a:cubicBezTo>
                  <a:cubicBezTo>
                    <a:pt x="1" y="109"/>
                    <a:pt x="0" y="79"/>
                    <a:pt x="18" y="61"/>
                  </a:cubicBezTo>
                  <a:cubicBezTo>
                    <a:pt x="58" y="19"/>
                    <a:pt x="58" y="19"/>
                    <a:pt x="58" y="19"/>
                  </a:cubicBezTo>
                  <a:cubicBezTo>
                    <a:pt x="75" y="1"/>
                    <a:pt x="104" y="0"/>
                    <a:pt x="123" y="17"/>
                  </a:cubicBezTo>
                  <a:cubicBezTo>
                    <a:pt x="141" y="35"/>
                    <a:pt x="142" y="64"/>
                    <a:pt x="124" y="82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76" y="134"/>
                    <a:pt x="63" y="139"/>
                    <a:pt x="51" y="139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827713" y="4502150"/>
              <a:ext cx="168275" cy="165100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34" y="75"/>
                  </a:moveTo>
                  <a:cubicBezTo>
                    <a:pt x="77" y="42"/>
                    <a:pt x="77" y="42"/>
                    <a:pt x="77" y="42"/>
                  </a:cubicBezTo>
                  <a:cubicBezTo>
                    <a:pt x="69" y="15"/>
                    <a:pt x="51" y="2"/>
                    <a:pt x="26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63"/>
                    <a:pt x="13" y="73"/>
                    <a:pt x="34" y="75"/>
                  </a:cubicBezTo>
                  <a:close/>
                </a:path>
              </a:pathLst>
            </a:custGeom>
            <a:solidFill>
              <a:srgbClr val="FCD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943601" y="4691063"/>
              <a:ext cx="144463" cy="139700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30" y="64"/>
                  </a:moveTo>
                  <a:cubicBezTo>
                    <a:pt x="66" y="33"/>
                    <a:pt x="66" y="33"/>
                    <a:pt x="66" y="33"/>
                  </a:cubicBezTo>
                  <a:cubicBezTo>
                    <a:pt x="58" y="10"/>
                    <a:pt x="42" y="0"/>
                    <a:pt x="21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56"/>
                    <a:pt x="12" y="64"/>
                    <a:pt x="30" y="64"/>
                  </a:cubicBezTo>
                  <a:close/>
                </a:path>
              </a:pathLst>
            </a:custGeom>
            <a:solidFill>
              <a:srgbClr val="FCD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816601" y="4502150"/>
              <a:ext cx="179388" cy="176213"/>
            </a:xfrm>
            <a:custGeom>
              <a:avLst/>
              <a:gdLst/>
              <a:ahLst/>
              <a:cxnLst/>
              <a:rect l="l" t="t" r="r" b="b"/>
              <a:pathLst>
                <a:path w="82" h="80" extrusionOk="0">
                  <a:moveTo>
                    <a:pt x="31" y="0"/>
                  </a:moveTo>
                  <a:cubicBezTo>
                    <a:pt x="31" y="0"/>
                    <a:pt x="30" y="3"/>
                    <a:pt x="29" y="7"/>
                  </a:cubicBezTo>
                  <a:cubicBezTo>
                    <a:pt x="27" y="11"/>
                    <a:pt x="25" y="16"/>
                    <a:pt x="22" y="23"/>
                  </a:cubicBezTo>
                  <a:cubicBezTo>
                    <a:pt x="21" y="26"/>
                    <a:pt x="19" y="30"/>
                    <a:pt x="17" y="33"/>
                  </a:cubicBezTo>
                  <a:cubicBezTo>
                    <a:pt x="16" y="35"/>
                    <a:pt x="15" y="37"/>
                    <a:pt x="15" y="39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3" y="42"/>
                    <a:pt x="13" y="42"/>
                  </a:cubicBezTo>
                  <a:cubicBezTo>
                    <a:pt x="13" y="43"/>
                    <a:pt x="13" y="43"/>
                    <a:pt x="13" y="44"/>
                  </a:cubicBezTo>
                  <a:cubicBezTo>
                    <a:pt x="12" y="48"/>
                    <a:pt x="12" y="51"/>
                    <a:pt x="13" y="54"/>
                  </a:cubicBezTo>
                  <a:cubicBezTo>
                    <a:pt x="14" y="55"/>
                    <a:pt x="14" y="56"/>
                    <a:pt x="14" y="56"/>
                  </a:cubicBezTo>
                  <a:cubicBezTo>
                    <a:pt x="14" y="57"/>
                    <a:pt x="15" y="57"/>
                    <a:pt x="15" y="58"/>
                  </a:cubicBezTo>
                  <a:cubicBezTo>
                    <a:pt x="15" y="58"/>
                    <a:pt x="16" y="58"/>
                    <a:pt x="16" y="59"/>
                  </a:cubicBezTo>
                  <a:cubicBezTo>
                    <a:pt x="17" y="60"/>
                    <a:pt x="19" y="61"/>
                    <a:pt x="20" y="63"/>
                  </a:cubicBezTo>
                  <a:cubicBezTo>
                    <a:pt x="22" y="64"/>
                    <a:pt x="23" y="65"/>
                    <a:pt x="25" y="65"/>
                  </a:cubicBezTo>
                  <a:cubicBezTo>
                    <a:pt x="27" y="66"/>
                    <a:pt x="29" y="67"/>
                    <a:pt x="31" y="67"/>
                  </a:cubicBezTo>
                  <a:cubicBezTo>
                    <a:pt x="34" y="68"/>
                    <a:pt x="38" y="68"/>
                    <a:pt x="41" y="66"/>
                  </a:cubicBezTo>
                  <a:cubicBezTo>
                    <a:pt x="41" y="66"/>
                    <a:pt x="42" y="66"/>
                    <a:pt x="43" y="65"/>
                  </a:cubicBezTo>
                  <a:cubicBezTo>
                    <a:pt x="44" y="65"/>
                    <a:pt x="45" y="64"/>
                    <a:pt x="46" y="64"/>
                  </a:cubicBezTo>
                  <a:cubicBezTo>
                    <a:pt x="47" y="62"/>
                    <a:pt x="49" y="61"/>
                    <a:pt x="51" y="60"/>
                  </a:cubicBezTo>
                  <a:cubicBezTo>
                    <a:pt x="54" y="58"/>
                    <a:pt x="58" y="56"/>
                    <a:pt x="61" y="54"/>
                  </a:cubicBezTo>
                  <a:cubicBezTo>
                    <a:pt x="67" y="50"/>
                    <a:pt x="72" y="47"/>
                    <a:pt x="76" y="45"/>
                  </a:cubicBezTo>
                  <a:cubicBezTo>
                    <a:pt x="80" y="43"/>
                    <a:pt x="82" y="42"/>
                    <a:pt x="82" y="42"/>
                  </a:cubicBezTo>
                  <a:cubicBezTo>
                    <a:pt x="82" y="42"/>
                    <a:pt x="81" y="44"/>
                    <a:pt x="78" y="47"/>
                  </a:cubicBezTo>
                  <a:cubicBezTo>
                    <a:pt x="75" y="50"/>
                    <a:pt x="70" y="55"/>
                    <a:pt x="65" y="59"/>
                  </a:cubicBezTo>
                  <a:cubicBezTo>
                    <a:pt x="62" y="62"/>
                    <a:pt x="59" y="65"/>
                    <a:pt x="56" y="67"/>
                  </a:cubicBezTo>
                  <a:cubicBezTo>
                    <a:pt x="55" y="69"/>
                    <a:pt x="53" y="70"/>
                    <a:pt x="52" y="71"/>
                  </a:cubicBezTo>
                  <a:cubicBezTo>
                    <a:pt x="51" y="72"/>
                    <a:pt x="50" y="73"/>
                    <a:pt x="49" y="74"/>
                  </a:cubicBezTo>
                  <a:cubicBezTo>
                    <a:pt x="48" y="74"/>
                    <a:pt x="47" y="75"/>
                    <a:pt x="45" y="76"/>
                  </a:cubicBezTo>
                  <a:cubicBezTo>
                    <a:pt x="41" y="79"/>
                    <a:pt x="35" y="80"/>
                    <a:pt x="28" y="79"/>
                  </a:cubicBezTo>
                  <a:cubicBezTo>
                    <a:pt x="26" y="78"/>
                    <a:pt x="23" y="77"/>
                    <a:pt x="20" y="76"/>
                  </a:cubicBezTo>
                  <a:cubicBezTo>
                    <a:pt x="18" y="75"/>
                    <a:pt x="15" y="74"/>
                    <a:pt x="13" y="72"/>
                  </a:cubicBezTo>
                  <a:cubicBezTo>
                    <a:pt x="11" y="70"/>
                    <a:pt x="9" y="68"/>
                    <a:pt x="7" y="66"/>
                  </a:cubicBezTo>
                  <a:cubicBezTo>
                    <a:pt x="6" y="66"/>
                    <a:pt x="6" y="65"/>
                    <a:pt x="5" y="64"/>
                  </a:cubicBezTo>
                  <a:cubicBezTo>
                    <a:pt x="5" y="64"/>
                    <a:pt x="5" y="63"/>
                    <a:pt x="4" y="62"/>
                  </a:cubicBezTo>
                  <a:cubicBezTo>
                    <a:pt x="4" y="61"/>
                    <a:pt x="3" y="60"/>
                    <a:pt x="2" y="58"/>
                  </a:cubicBezTo>
                  <a:cubicBezTo>
                    <a:pt x="0" y="52"/>
                    <a:pt x="1" y="46"/>
                    <a:pt x="2" y="41"/>
                  </a:cubicBezTo>
                  <a:cubicBezTo>
                    <a:pt x="3" y="40"/>
                    <a:pt x="3" y="39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2"/>
                    <a:pt x="8" y="31"/>
                    <a:pt x="10" y="29"/>
                  </a:cubicBezTo>
                  <a:cubicBezTo>
                    <a:pt x="12" y="25"/>
                    <a:pt x="14" y="22"/>
                    <a:pt x="16" y="19"/>
                  </a:cubicBezTo>
                  <a:cubicBezTo>
                    <a:pt x="20" y="13"/>
                    <a:pt x="24" y="9"/>
                    <a:pt x="27" y="5"/>
                  </a:cubicBezTo>
                  <a:cubicBezTo>
                    <a:pt x="30" y="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934076" y="4691063"/>
              <a:ext cx="153988" cy="150813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25" y="0"/>
                  </a:moveTo>
                  <a:cubicBezTo>
                    <a:pt x="25" y="0"/>
                    <a:pt x="24" y="2"/>
                    <a:pt x="23" y="6"/>
                  </a:cubicBezTo>
                  <a:cubicBezTo>
                    <a:pt x="22" y="9"/>
                    <a:pt x="21" y="14"/>
                    <a:pt x="19" y="20"/>
                  </a:cubicBezTo>
                  <a:cubicBezTo>
                    <a:pt x="18" y="23"/>
                    <a:pt x="16" y="26"/>
                    <a:pt x="15" y="30"/>
                  </a:cubicBezTo>
                  <a:cubicBezTo>
                    <a:pt x="15" y="30"/>
                    <a:pt x="14" y="31"/>
                    <a:pt x="14" y="32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5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8"/>
                    <a:pt x="12" y="38"/>
                    <a:pt x="12" y="39"/>
                  </a:cubicBezTo>
                  <a:cubicBezTo>
                    <a:pt x="12" y="42"/>
                    <a:pt x="12" y="45"/>
                    <a:pt x="13" y="48"/>
                  </a:cubicBezTo>
                  <a:cubicBezTo>
                    <a:pt x="14" y="50"/>
                    <a:pt x="16" y="53"/>
                    <a:pt x="19" y="55"/>
                  </a:cubicBezTo>
                  <a:cubicBezTo>
                    <a:pt x="20" y="55"/>
                    <a:pt x="21" y="56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5" y="57"/>
                    <a:pt x="25" y="57"/>
                  </a:cubicBezTo>
                  <a:cubicBezTo>
                    <a:pt x="25" y="57"/>
                    <a:pt x="26" y="58"/>
                    <a:pt x="27" y="58"/>
                  </a:cubicBezTo>
                  <a:cubicBezTo>
                    <a:pt x="30" y="58"/>
                    <a:pt x="33" y="57"/>
                    <a:pt x="35" y="56"/>
                  </a:cubicBezTo>
                  <a:cubicBezTo>
                    <a:pt x="38" y="54"/>
                    <a:pt x="41" y="52"/>
                    <a:pt x="44" y="50"/>
                  </a:cubicBezTo>
                  <a:cubicBezTo>
                    <a:pt x="47" y="48"/>
                    <a:pt x="49" y="46"/>
                    <a:pt x="52" y="44"/>
                  </a:cubicBezTo>
                  <a:cubicBezTo>
                    <a:pt x="57" y="40"/>
                    <a:pt x="62" y="38"/>
                    <a:pt x="65" y="36"/>
                  </a:cubicBezTo>
                  <a:cubicBezTo>
                    <a:pt x="68" y="34"/>
                    <a:pt x="70" y="33"/>
                    <a:pt x="70" y="33"/>
                  </a:cubicBezTo>
                  <a:cubicBezTo>
                    <a:pt x="70" y="33"/>
                    <a:pt x="69" y="35"/>
                    <a:pt x="66" y="38"/>
                  </a:cubicBezTo>
                  <a:cubicBezTo>
                    <a:pt x="64" y="40"/>
                    <a:pt x="61" y="44"/>
                    <a:pt x="57" y="49"/>
                  </a:cubicBezTo>
                  <a:cubicBezTo>
                    <a:pt x="54" y="51"/>
                    <a:pt x="52" y="54"/>
                    <a:pt x="50" y="56"/>
                  </a:cubicBezTo>
                  <a:cubicBezTo>
                    <a:pt x="48" y="58"/>
                    <a:pt x="47" y="59"/>
                    <a:pt x="46" y="60"/>
                  </a:cubicBezTo>
                  <a:cubicBezTo>
                    <a:pt x="45" y="62"/>
                    <a:pt x="43" y="63"/>
                    <a:pt x="41" y="65"/>
                  </a:cubicBezTo>
                  <a:cubicBezTo>
                    <a:pt x="37" y="67"/>
                    <a:pt x="32" y="69"/>
                    <a:pt x="27" y="69"/>
                  </a:cubicBezTo>
                  <a:cubicBezTo>
                    <a:pt x="25" y="69"/>
                    <a:pt x="24" y="69"/>
                    <a:pt x="22" y="69"/>
                  </a:cubicBezTo>
                  <a:cubicBezTo>
                    <a:pt x="22" y="69"/>
                    <a:pt x="21" y="69"/>
                    <a:pt x="21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6" y="67"/>
                    <a:pt x="14" y="66"/>
                    <a:pt x="12" y="64"/>
                  </a:cubicBezTo>
                  <a:cubicBezTo>
                    <a:pt x="7" y="61"/>
                    <a:pt x="4" y="57"/>
                    <a:pt x="2" y="52"/>
                  </a:cubicBezTo>
                  <a:cubicBezTo>
                    <a:pt x="1" y="47"/>
                    <a:pt x="0" y="42"/>
                    <a:pt x="2" y="37"/>
                  </a:cubicBezTo>
                  <a:cubicBezTo>
                    <a:pt x="2" y="36"/>
                    <a:pt x="2" y="35"/>
                    <a:pt x="3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7"/>
                    <a:pt x="7" y="26"/>
                    <a:pt x="7" y="26"/>
                  </a:cubicBezTo>
                  <a:cubicBezTo>
                    <a:pt x="9" y="23"/>
                    <a:pt x="11" y="20"/>
                    <a:pt x="13" y="17"/>
                  </a:cubicBezTo>
                  <a:cubicBezTo>
                    <a:pt x="16" y="12"/>
                    <a:pt x="19" y="8"/>
                    <a:pt x="21" y="5"/>
                  </a:cubicBezTo>
                  <a:cubicBezTo>
                    <a:pt x="24" y="2"/>
                    <a:pt x="25" y="0"/>
                    <a:pt x="25" y="0"/>
                  </a:cubicBez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851526" y="4611688"/>
              <a:ext cx="185738" cy="173038"/>
            </a:xfrm>
            <a:custGeom>
              <a:avLst/>
              <a:gdLst/>
              <a:ahLst/>
              <a:cxnLst/>
              <a:rect l="l" t="t" r="r" b="b"/>
              <a:pathLst>
                <a:path w="85" h="79" extrusionOk="0">
                  <a:moveTo>
                    <a:pt x="0" y="79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43" y="47"/>
                    <a:pt x="4" y="79"/>
                    <a:pt x="0" y="79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056313" y="4667250"/>
              <a:ext cx="87313" cy="200025"/>
            </a:xfrm>
            <a:custGeom>
              <a:avLst/>
              <a:gdLst/>
              <a:ahLst/>
              <a:cxnLst/>
              <a:rect l="l" t="t" r="r" b="b"/>
              <a:pathLst>
                <a:path w="40" h="92" extrusionOk="0">
                  <a:moveTo>
                    <a:pt x="22" y="0"/>
                  </a:moveTo>
                  <a:cubicBezTo>
                    <a:pt x="22" y="0"/>
                    <a:pt x="23" y="0"/>
                    <a:pt x="26" y="2"/>
                  </a:cubicBezTo>
                  <a:cubicBezTo>
                    <a:pt x="27" y="3"/>
                    <a:pt x="28" y="4"/>
                    <a:pt x="30" y="5"/>
                  </a:cubicBezTo>
                  <a:cubicBezTo>
                    <a:pt x="32" y="7"/>
                    <a:pt x="33" y="8"/>
                    <a:pt x="34" y="10"/>
                  </a:cubicBezTo>
                  <a:cubicBezTo>
                    <a:pt x="35" y="12"/>
                    <a:pt x="36" y="13"/>
                    <a:pt x="37" y="14"/>
                  </a:cubicBezTo>
                  <a:cubicBezTo>
                    <a:pt x="37" y="15"/>
                    <a:pt x="38" y="17"/>
                    <a:pt x="38" y="18"/>
                  </a:cubicBezTo>
                  <a:cubicBezTo>
                    <a:pt x="39" y="21"/>
                    <a:pt x="40" y="25"/>
                    <a:pt x="40" y="28"/>
                  </a:cubicBezTo>
                  <a:cubicBezTo>
                    <a:pt x="39" y="31"/>
                    <a:pt x="39" y="35"/>
                    <a:pt x="38" y="38"/>
                  </a:cubicBezTo>
                  <a:cubicBezTo>
                    <a:pt x="38" y="41"/>
                    <a:pt x="36" y="44"/>
                    <a:pt x="35" y="47"/>
                  </a:cubicBezTo>
                  <a:cubicBezTo>
                    <a:pt x="34" y="51"/>
                    <a:pt x="33" y="54"/>
                    <a:pt x="31" y="56"/>
                  </a:cubicBezTo>
                  <a:cubicBezTo>
                    <a:pt x="30" y="59"/>
                    <a:pt x="29" y="62"/>
                    <a:pt x="27" y="65"/>
                  </a:cubicBezTo>
                  <a:cubicBezTo>
                    <a:pt x="26" y="67"/>
                    <a:pt x="24" y="70"/>
                    <a:pt x="23" y="72"/>
                  </a:cubicBezTo>
                  <a:cubicBezTo>
                    <a:pt x="21" y="75"/>
                    <a:pt x="10" y="92"/>
                    <a:pt x="10" y="9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13" y="63"/>
                    <a:pt x="16" y="59"/>
                  </a:cubicBezTo>
                  <a:cubicBezTo>
                    <a:pt x="18" y="56"/>
                    <a:pt x="19" y="54"/>
                    <a:pt x="20" y="51"/>
                  </a:cubicBezTo>
                  <a:cubicBezTo>
                    <a:pt x="22" y="48"/>
                    <a:pt x="23" y="46"/>
                    <a:pt x="25" y="43"/>
                  </a:cubicBezTo>
                  <a:cubicBezTo>
                    <a:pt x="25" y="42"/>
                    <a:pt x="26" y="40"/>
                    <a:pt x="26" y="39"/>
                  </a:cubicBezTo>
                  <a:cubicBezTo>
                    <a:pt x="27" y="38"/>
                    <a:pt x="27" y="36"/>
                    <a:pt x="28" y="35"/>
                  </a:cubicBezTo>
                  <a:cubicBezTo>
                    <a:pt x="29" y="32"/>
                    <a:pt x="29" y="30"/>
                    <a:pt x="30" y="27"/>
                  </a:cubicBezTo>
                  <a:cubicBezTo>
                    <a:pt x="30" y="25"/>
                    <a:pt x="30" y="22"/>
                    <a:pt x="30" y="20"/>
                  </a:cubicBezTo>
                  <a:cubicBezTo>
                    <a:pt x="30" y="19"/>
                    <a:pt x="30" y="18"/>
                    <a:pt x="29" y="17"/>
                  </a:cubicBezTo>
                  <a:cubicBezTo>
                    <a:pt x="29" y="16"/>
                    <a:pt x="29" y="15"/>
                    <a:pt x="29" y="14"/>
                  </a:cubicBezTo>
                  <a:cubicBezTo>
                    <a:pt x="28" y="13"/>
                    <a:pt x="28" y="12"/>
                    <a:pt x="27" y="11"/>
                  </a:cubicBezTo>
                  <a:cubicBezTo>
                    <a:pt x="27" y="10"/>
                    <a:pt x="27" y="9"/>
                    <a:pt x="26" y="8"/>
                  </a:cubicBezTo>
                  <a:cubicBezTo>
                    <a:pt x="25" y="6"/>
                    <a:pt x="25" y="5"/>
                    <a:pt x="24" y="4"/>
                  </a:cubicBezTo>
                  <a:cubicBezTo>
                    <a:pt x="23" y="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643438" y="3436938"/>
              <a:ext cx="681038" cy="931863"/>
            </a:xfrm>
            <a:custGeom>
              <a:avLst/>
              <a:gdLst/>
              <a:ahLst/>
              <a:cxnLst/>
              <a:rect l="l" t="t" r="r" b="b"/>
              <a:pathLst>
                <a:path w="312" h="427" extrusionOk="0">
                  <a:moveTo>
                    <a:pt x="0" y="374"/>
                  </a:moveTo>
                  <a:cubicBezTo>
                    <a:pt x="157" y="424"/>
                    <a:pt x="157" y="424"/>
                    <a:pt x="157" y="424"/>
                  </a:cubicBezTo>
                  <a:cubicBezTo>
                    <a:pt x="166" y="427"/>
                    <a:pt x="175" y="422"/>
                    <a:pt x="179" y="414"/>
                  </a:cubicBezTo>
                  <a:cubicBezTo>
                    <a:pt x="309" y="72"/>
                    <a:pt x="309" y="72"/>
                    <a:pt x="309" y="72"/>
                  </a:cubicBezTo>
                  <a:cubicBezTo>
                    <a:pt x="312" y="63"/>
                    <a:pt x="307" y="52"/>
                    <a:pt x="298" y="49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0" y="374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280085" y="3169718"/>
              <a:ext cx="793284" cy="1193112"/>
            </a:xfrm>
            <a:custGeom>
              <a:avLst/>
              <a:gdLst/>
              <a:ahLst/>
              <a:cxnLst/>
              <a:rect l="l" t="t" r="r" b="b"/>
              <a:pathLst>
                <a:path w="793284" h="1193112" extrusionOk="0">
                  <a:moveTo>
                    <a:pt x="137218" y="0"/>
                  </a:moveTo>
                  <a:lnTo>
                    <a:pt x="160226" y="7554"/>
                  </a:lnTo>
                  <a:cubicBezTo>
                    <a:pt x="293032" y="51161"/>
                    <a:pt x="486204" y="114588"/>
                    <a:pt x="767181" y="206847"/>
                  </a:cubicBezTo>
                  <a:cubicBezTo>
                    <a:pt x="789004" y="213407"/>
                    <a:pt x="799916" y="237463"/>
                    <a:pt x="789004" y="259331"/>
                  </a:cubicBezTo>
                  <a:cubicBezTo>
                    <a:pt x="789004" y="259331"/>
                    <a:pt x="789004" y="259331"/>
                    <a:pt x="378723" y="1171253"/>
                  </a:cubicBezTo>
                  <a:cubicBezTo>
                    <a:pt x="369993" y="1188748"/>
                    <a:pt x="348170" y="1197495"/>
                    <a:pt x="330711" y="1190935"/>
                  </a:cubicBezTo>
                  <a:cubicBezTo>
                    <a:pt x="330711" y="1190935"/>
                    <a:pt x="330711" y="1190935"/>
                    <a:pt x="82552" y="1098269"/>
                  </a:cubicBezTo>
                  <a:lnTo>
                    <a:pt x="22311" y="1075774"/>
                  </a:lnTo>
                  <a:lnTo>
                    <a:pt x="8857" y="974480"/>
                  </a:lnTo>
                  <a:cubicBezTo>
                    <a:pt x="3000" y="908221"/>
                    <a:pt x="0" y="840992"/>
                    <a:pt x="0" y="772957"/>
                  </a:cubicBezTo>
                  <a:cubicBezTo>
                    <a:pt x="0" y="500819"/>
                    <a:pt x="48001" y="241562"/>
                    <a:pt x="134805" y="5755"/>
                  </a:cubicBezTo>
                  <a:close/>
                </a:path>
              </a:pathLst>
            </a:custGeom>
            <a:solidFill>
              <a:srgbClr val="95330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643438" y="3467100"/>
              <a:ext cx="514350" cy="901700"/>
            </a:xfrm>
            <a:custGeom>
              <a:avLst/>
              <a:gdLst/>
              <a:ahLst/>
              <a:cxnLst/>
              <a:rect l="l" t="t" r="r" b="b"/>
              <a:pathLst>
                <a:path w="235" h="413" extrusionOk="0">
                  <a:moveTo>
                    <a:pt x="188" y="0"/>
                  </a:moveTo>
                  <a:cubicBezTo>
                    <a:pt x="0" y="360"/>
                    <a:pt x="0" y="360"/>
                    <a:pt x="0" y="36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66" y="413"/>
                    <a:pt x="175" y="408"/>
                    <a:pt x="179" y="400"/>
                  </a:cubicBezTo>
                  <a:cubicBezTo>
                    <a:pt x="235" y="251"/>
                    <a:pt x="235" y="251"/>
                    <a:pt x="235" y="251"/>
                  </a:cubicBezTo>
                  <a:cubicBezTo>
                    <a:pt x="130" y="222"/>
                    <a:pt x="130" y="222"/>
                    <a:pt x="130" y="222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rgbClr val="CAEE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284903" y="3661822"/>
              <a:ext cx="593928" cy="701012"/>
            </a:xfrm>
            <a:custGeom>
              <a:avLst/>
              <a:gdLst/>
              <a:ahLst/>
              <a:cxnLst/>
              <a:rect l="l" t="t" r="r" b="b"/>
              <a:pathLst>
                <a:path w="617299" h="701012" extrusionOk="0">
                  <a:moveTo>
                    <a:pt x="19394" y="0"/>
                  </a:moveTo>
                  <a:lnTo>
                    <a:pt x="617299" y="143808"/>
                  </a:lnTo>
                  <a:cubicBezTo>
                    <a:pt x="617299" y="143808"/>
                    <a:pt x="617299" y="143808"/>
                    <a:pt x="374688" y="679169"/>
                  </a:cubicBezTo>
                  <a:cubicBezTo>
                    <a:pt x="365945" y="696651"/>
                    <a:pt x="344088" y="705391"/>
                    <a:pt x="326602" y="698836"/>
                  </a:cubicBezTo>
                  <a:cubicBezTo>
                    <a:pt x="326602" y="698836"/>
                    <a:pt x="326602" y="698836"/>
                    <a:pt x="78063" y="606243"/>
                  </a:cubicBezTo>
                  <a:lnTo>
                    <a:pt x="22563" y="585566"/>
                  </a:lnTo>
                  <a:lnTo>
                    <a:pt x="8857" y="482376"/>
                  </a:lnTo>
                  <a:cubicBezTo>
                    <a:pt x="3000" y="416117"/>
                    <a:pt x="0" y="348888"/>
                    <a:pt x="0" y="280853"/>
                  </a:cubicBezTo>
                  <a:cubicBezTo>
                    <a:pt x="0" y="212819"/>
                    <a:pt x="3000" y="145589"/>
                    <a:pt x="8857" y="79330"/>
                  </a:cubicBezTo>
                  <a:close/>
                </a:path>
              </a:pathLst>
            </a:custGeom>
            <a:solidFill>
              <a:srgbClr val="6322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759451" y="3443288"/>
              <a:ext cx="760413" cy="490538"/>
            </a:xfrm>
            <a:custGeom>
              <a:avLst/>
              <a:gdLst/>
              <a:ahLst/>
              <a:cxnLst/>
              <a:rect l="l" t="t" r="r" b="b"/>
              <a:pathLst>
                <a:path w="348" h="225" extrusionOk="0">
                  <a:moveTo>
                    <a:pt x="24" y="150"/>
                  </a:moveTo>
                  <a:cubicBezTo>
                    <a:pt x="76" y="112"/>
                    <a:pt x="76" y="112"/>
                    <a:pt x="76" y="112"/>
                  </a:cubicBezTo>
                  <a:cubicBezTo>
                    <a:pt x="53" y="128"/>
                    <a:pt x="53" y="128"/>
                    <a:pt x="53" y="128"/>
                  </a:cubicBezTo>
                  <a:cubicBezTo>
                    <a:pt x="90" y="63"/>
                    <a:pt x="90" y="63"/>
                    <a:pt x="90" y="63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24" y="42"/>
                    <a:pt x="124" y="42"/>
                    <a:pt x="124" y="42"/>
                  </a:cubicBezTo>
                  <a:cubicBezTo>
                    <a:pt x="266" y="8"/>
                    <a:pt x="266" y="8"/>
                    <a:pt x="266" y="8"/>
                  </a:cubicBezTo>
                  <a:cubicBezTo>
                    <a:pt x="299" y="0"/>
                    <a:pt x="332" y="20"/>
                    <a:pt x="340" y="54"/>
                  </a:cubicBezTo>
                  <a:cubicBezTo>
                    <a:pt x="348" y="87"/>
                    <a:pt x="328" y="120"/>
                    <a:pt x="295" y="128"/>
                  </a:cubicBezTo>
                  <a:cubicBezTo>
                    <a:pt x="153" y="162"/>
                    <a:pt x="153" y="162"/>
                    <a:pt x="153" y="162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31" y="190"/>
                    <a:pt x="131" y="190"/>
                    <a:pt x="131" y="190"/>
                  </a:cubicBezTo>
                  <a:cubicBezTo>
                    <a:pt x="115" y="205"/>
                    <a:pt x="115" y="205"/>
                    <a:pt x="115" y="205"/>
                  </a:cubicBezTo>
                  <a:cubicBezTo>
                    <a:pt x="108" y="206"/>
                    <a:pt x="108" y="206"/>
                    <a:pt x="108" y="206"/>
                  </a:cubicBezTo>
                  <a:cubicBezTo>
                    <a:pt x="48" y="220"/>
                    <a:pt x="48" y="220"/>
                    <a:pt x="48" y="220"/>
                  </a:cubicBezTo>
                  <a:cubicBezTo>
                    <a:pt x="28" y="225"/>
                    <a:pt x="8" y="213"/>
                    <a:pt x="4" y="193"/>
                  </a:cubicBezTo>
                  <a:cubicBezTo>
                    <a:pt x="0" y="177"/>
                    <a:pt x="6" y="162"/>
                    <a:pt x="18" y="154"/>
                  </a:cubicBezTo>
                  <a:lnTo>
                    <a:pt x="24" y="150"/>
                  </a:ln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859463" y="3698875"/>
              <a:ext cx="80963" cy="161925"/>
            </a:xfrm>
            <a:custGeom>
              <a:avLst/>
              <a:gdLst/>
              <a:ahLst/>
              <a:cxnLst/>
              <a:rect l="l" t="t" r="r" b="b"/>
              <a:pathLst>
                <a:path w="37" h="74" extrusionOk="0">
                  <a:moveTo>
                    <a:pt x="15" y="0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4" y="6"/>
                    <a:pt x="26" y="8"/>
                    <a:pt x="28" y="10"/>
                  </a:cubicBezTo>
                  <a:cubicBezTo>
                    <a:pt x="30" y="13"/>
                    <a:pt x="32" y="15"/>
                    <a:pt x="34" y="19"/>
                  </a:cubicBezTo>
                  <a:cubicBezTo>
                    <a:pt x="36" y="22"/>
                    <a:pt x="37" y="26"/>
                    <a:pt x="36" y="30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26" y="27"/>
                    <a:pt x="26" y="26"/>
                    <a:pt x="24" y="24"/>
                  </a:cubicBezTo>
                  <a:cubicBezTo>
                    <a:pt x="23" y="23"/>
                    <a:pt x="22" y="21"/>
                    <a:pt x="20" y="20"/>
                  </a:cubicBezTo>
                  <a:cubicBezTo>
                    <a:pt x="18" y="19"/>
                    <a:pt x="16" y="18"/>
                    <a:pt x="13" y="1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829301" y="3748088"/>
              <a:ext cx="411163" cy="184150"/>
            </a:xfrm>
            <a:custGeom>
              <a:avLst/>
              <a:gdLst/>
              <a:ahLst/>
              <a:cxnLst/>
              <a:rect l="l" t="t" r="r" b="b"/>
              <a:pathLst>
                <a:path w="188" h="84" extrusionOk="0">
                  <a:moveTo>
                    <a:pt x="0" y="81"/>
                  </a:moveTo>
                  <a:cubicBezTo>
                    <a:pt x="7" y="81"/>
                    <a:pt x="13" y="80"/>
                    <a:pt x="20" y="79"/>
                  </a:cubicBezTo>
                  <a:cubicBezTo>
                    <a:pt x="23" y="79"/>
                    <a:pt x="26" y="78"/>
                    <a:pt x="29" y="77"/>
                  </a:cubicBezTo>
                  <a:cubicBezTo>
                    <a:pt x="32" y="76"/>
                    <a:pt x="35" y="76"/>
                    <a:pt x="38" y="75"/>
                  </a:cubicBezTo>
                  <a:cubicBezTo>
                    <a:pt x="50" y="71"/>
                    <a:pt x="62" y="66"/>
                    <a:pt x="72" y="59"/>
                  </a:cubicBezTo>
                  <a:cubicBezTo>
                    <a:pt x="77" y="56"/>
                    <a:pt x="82" y="52"/>
                    <a:pt x="87" y="48"/>
                  </a:cubicBezTo>
                  <a:cubicBezTo>
                    <a:pt x="92" y="45"/>
                    <a:pt x="96" y="40"/>
                    <a:pt x="101" y="36"/>
                  </a:cubicBezTo>
                  <a:cubicBezTo>
                    <a:pt x="105" y="32"/>
                    <a:pt x="109" y="27"/>
                    <a:pt x="113" y="22"/>
                  </a:cubicBezTo>
                  <a:cubicBezTo>
                    <a:pt x="117" y="17"/>
                    <a:pt x="121" y="12"/>
                    <a:pt x="124" y="7"/>
                  </a:cubicBezTo>
                  <a:cubicBezTo>
                    <a:pt x="124" y="7"/>
                    <a:pt x="124" y="7"/>
                    <a:pt x="124" y="7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84" y="0"/>
                    <a:pt x="188" y="3"/>
                    <a:pt x="188" y="8"/>
                  </a:cubicBezTo>
                  <a:cubicBezTo>
                    <a:pt x="188" y="12"/>
                    <a:pt x="185" y="16"/>
                    <a:pt x="181" y="16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4" y="22"/>
                    <a:pt x="130" y="28"/>
                    <a:pt x="126" y="33"/>
                  </a:cubicBezTo>
                  <a:cubicBezTo>
                    <a:pt x="121" y="38"/>
                    <a:pt x="116" y="43"/>
                    <a:pt x="111" y="47"/>
                  </a:cubicBezTo>
                  <a:cubicBezTo>
                    <a:pt x="101" y="56"/>
                    <a:pt x="90" y="64"/>
                    <a:pt x="78" y="70"/>
                  </a:cubicBezTo>
                  <a:cubicBezTo>
                    <a:pt x="66" y="76"/>
                    <a:pt x="53" y="81"/>
                    <a:pt x="40" y="82"/>
                  </a:cubicBezTo>
                  <a:cubicBezTo>
                    <a:pt x="37" y="83"/>
                    <a:pt x="33" y="83"/>
                    <a:pt x="30" y="83"/>
                  </a:cubicBezTo>
                  <a:cubicBezTo>
                    <a:pt x="27" y="84"/>
                    <a:pt x="23" y="84"/>
                    <a:pt x="20" y="84"/>
                  </a:cubicBezTo>
                  <a:cubicBezTo>
                    <a:pt x="17" y="84"/>
                    <a:pt x="13" y="83"/>
                    <a:pt x="10" y="83"/>
                  </a:cubicBezTo>
                  <a:cubicBezTo>
                    <a:pt x="7" y="83"/>
                    <a:pt x="4" y="82"/>
                    <a:pt x="0" y="81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5265738" y="4138613"/>
              <a:ext cx="428625" cy="419100"/>
            </a:xfrm>
            <a:custGeom>
              <a:avLst/>
              <a:gdLst/>
              <a:ahLst/>
              <a:cxnLst/>
              <a:rect l="l" t="t" r="r" b="b"/>
              <a:pathLst>
                <a:path w="196" h="192" extrusionOk="0">
                  <a:moveTo>
                    <a:pt x="62" y="192"/>
                  </a:moveTo>
                  <a:cubicBezTo>
                    <a:pt x="48" y="192"/>
                    <a:pt x="34" y="187"/>
                    <a:pt x="23" y="176"/>
                  </a:cubicBezTo>
                  <a:cubicBezTo>
                    <a:pt x="0" y="155"/>
                    <a:pt x="0" y="119"/>
                    <a:pt x="21" y="97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115" y="0"/>
                    <a:pt x="151" y="0"/>
                    <a:pt x="173" y="21"/>
                  </a:cubicBezTo>
                  <a:cubicBezTo>
                    <a:pt x="195" y="43"/>
                    <a:pt x="196" y="78"/>
                    <a:pt x="174" y="100"/>
                  </a:cubicBezTo>
                  <a:cubicBezTo>
                    <a:pt x="102" y="175"/>
                    <a:pt x="102" y="175"/>
                    <a:pt x="102" y="175"/>
                  </a:cubicBezTo>
                  <a:cubicBezTo>
                    <a:pt x="91" y="186"/>
                    <a:pt x="76" y="192"/>
                    <a:pt x="62" y="192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451476" y="4191000"/>
              <a:ext cx="185738" cy="176213"/>
            </a:xfrm>
            <a:custGeom>
              <a:avLst/>
              <a:gdLst/>
              <a:ahLst/>
              <a:cxnLst/>
              <a:rect l="l" t="t" r="r" b="b"/>
              <a:pathLst>
                <a:path w="85" h="81" extrusionOk="0">
                  <a:moveTo>
                    <a:pt x="38" y="81"/>
                  </a:moveTo>
                  <a:cubicBezTo>
                    <a:pt x="85" y="52"/>
                    <a:pt x="85" y="52"/>
                    <a:pt x="85" y="52"/>
                  </a:cubicBezTo>
                  <a:cubicBezTo>
                    <a:pt x="75" y="22"/>
                    <a:pt x="55" y="6"/>
                    <a:pt x="27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3" y="63"/>
                    <a:pt x="15" y="76"/>
                    <a:pt x="38" y="81"/>
                  </a:cubicBezTo>
                  <a:close/>
                </a:path>
              </a:pathLst>
            </a:custGeom>
            <a:solidFill>
              <a:srgbClr val="FCD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440363" y="4191000"/>
              <a:ext cx="196850" cy="185738"/>
            </a:xfrm>
            <a:custGeom>
              <a:avLst/>
              <a:gdLst/>
              <a:ahLst/>
              <a:cxnLst/>
              <a:rect l="l" t="t" r="r" b="b"/>
              <a:pathLst>
                <a:path w="90" h="85" extrusionOk="0">
                  <a:moveTo>
                    <a:pt x="32" y="0"/>
                  </a:moveTo>
                  <a:cubicBezTo>
                    <a:pt x="32" y="0"/>
                    <a:pt x="31" y="2"/>
                    <a:pt x="30" y="6"/>
                  </a:cubicBezTo>
                  <a:cubicBezTo>
                    <a:pt x="28" y="10"/>
                    <a:pt x="26" y="16"/>
                    <a:pt x="22" y="23"/>
                  </a:cubicBezTo>
                  <a:cubicBezTo>
                    <a:pt x="21" y="26"/>
                    <a:pt x="19" y="30"/>
                    <a:pt x="17" y="34"/>
                  </a:cubicBezTo>
                  <a:cubicBezTo>
                    <a:pt x="16" y="36"/>
                    <a:pt x="15" y="38"/>
                    <a:pt x="14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2" y="44"/>
                    <a:pt x="12" y="45"/>
                  </a:cubicBezTo>
                  <a:cubicBezTo>
                    <a:pt x="12" y="49"/>
                    <a:pt x="12" y="52"/>
                    <a:pt x="14" y="55"/>
                  </a:cubicBezTo>
                  <a:cubicBezTo>
                    <a:pt x="16" y="59"/>
                    <a:pt x="19" y="62"/>
                    <a:pt x="22" y="65"/>
                  </a:cubicBezTo>
                  <a:cubicBezTo>
                    <a:pt x="26" y="68"/>
                    <a:pt x="30" y="70"/>
                    <a:pt x="34" y="72"/>
                  </a:cubicBezTo>
                  <a:cubicBezTo>
                    <a:pt x="35" y="72"/>
                    <a:pt x="35" y="72"/>
                    <a:pt x="35" y="72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7" y="73"/>
                    <a:pt x="38" y="73"/>
                    <a:pt x="39" y="73"/>
                  </a:cubicBezTo>
                  <a:cubicBezTo>
                    <a:pt x="41" y="74"/>
                    <a:pt x="43" y="73"/>
                    <a:pt x="44" y="73"/>
                  </a:cubicBezTo>
                  <a:cubicBezTo>
                    <a:pt x="46" y="73"/>
                    <a:pt x="48" y="72"/>
                    <a:pt x="50" y="71"/>
                  </a:cubicBezTo>
                  <a:cubicBezTo>
                    <a:pt x="52" y="70"/>
                    <a:pt x="54" y="69"/>
                    <a:pt x="55" y="68"/>
                  </a:cubicBezTo>
                  <a:cubicBezTo>
                    <a:pt x="59" y="66"/>
                    <a:pt x="63" y="64"/>
                    <a:pt x="66" y="63"/>
                  </a:cubicBezTo>
                  <a:cubicBezTo>
                    <a:pt x="73" y="59"/>
                    <a:pt x="79" y="57"/>
                    <a:pt x="83" y="55"/>
                  </a:cubicBezTo>
                  <a:cubicBezTo>
                    <a:pt x="87" y="53"/>
                    <a:pt x="90" y="52"/>
                    <a:pt x="90" y="52"/>
                  </a:cubicBezTo>
                  <a:cubicBezTo>
                    <a:pt x="90" y="52"/>
                    <a:pt x="88" y="54"/>
                    <a:pt x="85" y="57"/>
                  </a:cubicBezTo>
                  <a:cubicBezTo>
                    <a:pt x="81" y="60"/>
                    <a:pt x="76" y="64"/>
                    <a:pt x="70" y="68"/>
                  </a:cubicBezTo>
                  <a:cubicBezTo>
                    <a:pt x="67" y="71"/>
                    <a:pt x="64" y="73"/>
                    <a:pt x="60" y="76"/>
                  </a:cubicBezTo>
                  <a:cubicBezTo>
                    <a:pt x="58" y="77"/>
                    <a:pt x="57" y="78"/>
                    <a:pt x="55" y="80"/>
                  </a:cubicBezTo>
                  <a:cubicBezTo>
                    <a:pt x="53" y="81"/>
                    <a:pt x="50" y="82"/>
                    <a:pt x="47" y="83"/>
                  </a:cubicBezTo>
                  <a:cubicBezTo>
                    <a:pt x="44" y="84"/>
                    <a:pt x="41" y="85"/>
                    <a:pt x="38" y="85"/>
                  </a:cubicBezTo>
                  <a:cubicBezTo>
                    <a:pt x="37" y="85"/>
                    <a:pt x="35" y="84"/>
                    <a:pt x="34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29" y="83"/>
                    <a:pt x="29" y="83"/>
                    <a:pt x="29" y="83"/>
                  </a:cubicBezTo>
                  <a:cubicBezTo>
                    <a:pt x="24" y="81"/>
                    <a:pt x="19" y="78"/>
                    <a:pt x="15" y="74"/>
                  </a:cubicBezTo>
                  <a:cubicBezTo>
                    <a:pt x="10" y="71"/>
                    <a:pt x="6" y="66"/>
                    <a:pt x="4" y="61"/>
                  </a:cubicBezTo>
                  <a:cubicBezTo>
                    <a:pt x="1" y="55"/>
                    <a:pt x="0" y="48"/>
                    <a:pt x="2" y="43"/>
                  </a:cubicBezTo>
                  <a:cubicBezTo>
                    <a:pt x="2" y="41"/>
                    <a:pt x="3" y="40"/>
                    <a:pt x="3" y="39"/>
                  </a:cubicBezTo>
                  <a:cubicBezTo>
                    <a:pt x="4" y="38"/>
                    <a:pt x="4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7" y="33"/>
                    <a:pt x="8" y="31"/>
                    <a:pt x="9" y="29"/>
                  </a:cubicBezTo>
                  <a:cubicBezTo>
                    <a:pt x="12" y="26"/>
                    <a:pt x="14" y="22"/>
                    <a:pt x="16" y="19"/>
                  </a:cubicBezTo>
                  <a:cubicBezTo>
                    <a:pt x="21" y="13"/>
                    <a:pt x="25" y="8"/>
                    <a:pt x="28" y="5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461001" y="4281488"/>
              <a:ext cx="249238" cy="265113"/>
            </a:xfrm>
            <a:custGeom>
              <a:avLst/>
              <a:gdLst/>
              <a:ahLst/>
              <a:cxnLst/>
              <a:rect l="l" t="t" r="r" b="b"/>
              <a:pathLst>
                <a:path w="114" h="121" extrusionOk="0">
                  <a:moveTo>
                    <a:pt x="0" y="121"/>
                  </a:moveTo>
                  <a:cubicBezTo>
                    <a:pt x="101" y="0"/>
                    <a:pt x="101" y="0"/>
                    <a:pt x="101" y="0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59" y="69"/>
                    <a:pt x="12" y="117"/>
                    <a:pt x="0" y="121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432426" y="4278313"/>
              <a:ext cx="466725" cy="447675"/>
            </a:xfrm>
            <a:custGeom>
              <a:avLst/>
              <a:gdLst/>
              <a:ahLst/>
              <a:cxnLst/>
              <a:rect l="l" t="t" r="r" b="b"/>
              <a:pathLst>
                <a:path w="214" h="205" extrusionOk="0">
                  <a:moveTo>
                    <a:pt x="62" y="205"/>
                  </a:moveTo>
                  <a:cubicBezTo>
                    <a:pt x="47" y="205"/>
                    <a:pt x="33" y="200"/>
                    <a:pt x="22" y="188"/>
                  </a:cubicBezTo>
                  <a:cubicBezTo>
                    <a:pt x="0" y="166"/>
                    <a:pt x="1" y="131"/>
                    <a:pt x="23" y="109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35" y="0"/>
                    <a:pt x="171" y="1"/>
                    <a:pt x="192" y="23"/>
                  </a:cubicBezTo>
                  <a:cubicBezTo>
                    <a:pt x="214" y="45"/>
                    <a:pt x="213" y="81"/>
                    <a:pt x="191" y="102"/>
                  </a:cubicBezTo>
                  <a:cubicBezTo>
                    <a:pt x="101" y="190"/>
                    <a:pt x="101" y="190"/>
                    <a:pt x="101" y="190"/>
                  </a:cubicBezTo>
                  <a:cubicBezTo>
                    <a:pt x="90" y="200"/>
                    <a:pt x="76" y="205"/>
                    <a:pt x="62" y="205"/>
                  </a:cubicBezTo>
                  <a:close/>
                </a:path>
              </a:pathLst>
            </a:custGeom>
            <a:solidFill>
              <a:srgbClr val="F6C2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765801" y="3717925"/>
              <a:ext cx="163513" cy="142875"/>
            </a:xfrm>
            <a:custGeom>
              <a:avLst/>
              <a:gdLst/>
              <a:ahLst/>
              <a:cxnLst/>
              <a:rect l="l" t="t" r="r" b="b"/>
              <a:pathLst>
                <a:path w="75" h="65" extrusionOk="0">
                  <a:moveTo>
                    <a:pt x="74" y="20"/>
                  </a:moveTo>
                  <a:cubicBezTo>
                    <a:pt x="43" y="65"/>
                    <a:pt x="43" y="65"/>
                    <a:pt x="43" y="65"/>
                  </a:cubicBezTo>
                  <a:cubicBezTo>
                    <a:pt x="28" y="64"/>
                    <a:pt x="2" y="63"/>
                    <a:pt x="0" y="4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8" y="0"/>
                    <a:pt x="75" y="9"/>
                    <a:pt x="74" y="20"/>
                  </a:cubicBezTo>
                  <a:close/>
                </a:path>
              </a:pathLst>
            </a:custGeom>
            <a:solidFill>
              <a:srgbClr val="FCD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648326" y="4348163"/>
              <a:ext cx="187325" cy="176213"/>
            </a:xfrm>
            <a:custGeom>
              <a:avLst/>
              <a:gdLst/>
              <a:ahLst/>
              <a:cxnLst/>
              <a:rect l="l" t="t" r="r" b="b"/>
              <a:pathLst>
                <a:path w="86" h="81" extrusionOk="0">
                  <a:moveTo>
                    <a:pt x="40" y="81"/>
                  </a:moveTo>
                  <a:cubicBezTo>
                    <a:pt x="86" y="51"/>
                    <a:pt x="86" y="51"/>
                    <a:pt x="86" y="51"/>
                  </a:cubicBezTo>
                  <a:cubicBezTo>
                    <a:pt x="75" y="21"/>
                    <a:pt x="55" y="5"/>
                    <a:pt x="27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4" y="64"/>
                    <a:pt x="16" y="76"/>
                    <a:pt x="40" y="81"/>
                  </a:cubicBezTo>
                  <a:close/>
                </a:path>
              </a:pathLst>
            </a:custGeom>
            <a:solidFill>
              <a:srgbClr val="FCD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640388" y="4348163"/>
              <a:ext cx="195263" cy="185738"/>
            </a:xfrm>
            <a:custGeom>
              <a:avLst/>
              <a:gdLst/>
              <a:ahLst/>
              <a:cxnLst/>
              <a:rect l="l" t="t" r="r" b="b"/>
              <a:pathLst>
                <a:path w="90" h="85" extrusionOk="0">
                  <a:moveTo>
                    <a:pt x="31" y="0"/>
                  </a:moveTo>
                  <a:cubicBezTo>
                    <a:pt x="31" y="0"/>
                    <a:pt x="30" y="2"/>
                    <a:pt x="28" y="6"/>
                  </a:cubicBezTo>
                  <a:cubicBezTo>
                    <a:pt x="27" y="11"/>
                    <a:pt x="24" y="16"/>
                    <a:pt x="21" y="23"/>
                  </a:cubicBezTo>
                  <a:cubicBezTo>
                    <a:pt x="20" y="27"/>
                    <a:pt x="18" y="31"/>
                    <a:pt x="16" y="35"/>
                  </a:cubicBezTo>
                  <a:cubicBezTo>
                    <a:pt x="15" y="37"/>
                    <a:pt x="14" y="38"/>
                    <a:pt x="13" y="40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2" y="46"/>
                  </a:cubicBezTo>
                  <a:cubicBezTo>
                    <a:pt x="11" y="49"/>
                    <a:pt x="12" y="53"/>
                    <a:pt x="14" y="56"/>
                  </a:cubicBezTo>
                  <a:cubicBezTo>
                    <a:pt x="16" y="60"/>
                    <a:pt x="19" y="63"/>
                    <a:pt x="22" y="66"/>
                  </a:cubicBezTo>
                  <a:cubicBezTo>
                    <a:pt x="26" y="68"/>
                    <a:pt x="30" y="70"/>
                    <a:pt x="34" y="72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6" y="73"/>
                    <a:pt x="36" y="73"/>
                    <a:pt x="36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8" y="73"/>
                    <a:pt x="38" y="73"/>
                    <a:pt x="39" y="73"/>
                  </a:cubicBezTo>
                  <a:cubicBezTo>
                    <a:pt x="41" y="74"/>
                    <a:pt x="43" y="73"/>
                    <a:pt x="45" y="73"/>
                  </a:cubicBezTo>
                  <a:cubicBezTo>
                    <a:pt x="47" y="73"/>
                    <a:pt x="48" y="72"/>
                    <a:pt x="50" y="71"/>
                  </a:cubicBezTo>
                  <a:cubicBezTo>
                    <a:pt x="52" y="70"/>
                    <a:pt x="54" y="69"/>
                    <a:pt x="56" y="68"/>
                  </a:cubicBezTo>
                  <a:cubicBezTo>
                    <a:pt x="59" y="65"/>
                    <a:pt x="63" y="64"/>
                    <a:pt x="67" y="62"/>
                  </a:cubicBezTo>
                  <a:cubicBezTo>
                    <a:pt x="73" y="58"/>
                    <a:pt x="79" y="56"/>
                    <a:pt x="83" y="54"/>
                  </a:cubicBezTo>
                  <a:cubicBezTo>
                    <a:pt x="87" y="52"/>
                    <a:pt x="90" y="51"/>
                    <a:pt x="90" y="51"/>
                  </a:cubicBezTo>
                  <a:cubicBezTo>
                    <a:pt x="90" y="51"/>
                    <a:pt x="88" y="53"/>
                    <a:pt x="84" y="56"/>
                  </a:cubicBezTo>
                  <a:cubicBezTo>
                    <a:pt x="81" y="59"/>
                    <a:pt x="76" y="63"/>
                    <a:pt x="70" y="68"/>
                  </a:cubicBezTo>
                  <a:cubicBezTo>
                    <a:pt x="67" y="70"/>
                    <a:pt x="64" y="73"/>
                    <a:pt x="61" y="75"/>
                  </a:cubicBezTo>
                  <a:cubicBezTo>
                    <a:pt x="59" y="76"/>
                    <a:pt x="57" y="78"/>
                    <a:pt x="55" y="79"/>
                  </a:cubicBezTo>
                  <a:cubicBezTo>
                    <a:pt x="53" y="81"/>
                    <a:pt x="51" y="82"/>
                    <a:pt x="48" y="83"/>
                  </a:cubicBezTo>
                  <a:cubicBezTo>
                    <a:pt x="45" y="84"/>
                    <a:pt x="42" y="85"/>
                    <a:pt x="39" y="85"/>
                  </a:cubicBezTo>
                  <a:cubicBezTo>
                    <a:pt x="37" y="85"/>
                    <a:pt x="36" y="84"/>
                    <a:pt x="34" y="84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5" y="81"/>
                    <a:pt x="20" y="79"/>
                    <a:pt x="15" y="75"/>
                  </a:cubicBezTo>
                  <a:cubicBezTo>
                    <a:pt x="11" y="71"/>
                    <a:pt x="7" y="67"/>
                    <a:pt x="4" y="62"/>
                  </a:cubicBezTo>
                  <a:cubicBezTo>
                    <a:pt x="1" y="56"/>
                    <a:pt x="0" y="49"/>
                    <a:pt x="1" y="44"/>
                  </a:cubicBezTo>
                  <a:cubicBezTo>
                    <a:pt x="2" y="42"/>
                    <a:pt x="2" y="41"/>
                    <a:pt x="3" y="40"/>
                  </a:cubicBezTo>
                  <a:cubicBezTo>
                    <a:pt x="3" y="39"/>
                    <a:pt x="3" y="38"/>
                    <a:pt x="4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4"/>
                    <a:pt x="7" y="32"/>
                    <a:pt x="8" y="30"/>
                  </a:cubicBezTo>
                  <a:cubicBezTo>
                    <a:pt x="11" y="27"/>
                    <a:pt x="13" y="23"/>
                    <a:pt x="15" y="20"/>
                  </a:cubicBezTo>
                  <a:cubicBezTo>
                    <a:pt x="20" y="14"/>
                    <a:pt x="24" y="9"/>
                    <a:pt x="26" y="5"/>
                  </a:cubicBezTo>
                  <a:cubicBezTo>
                    <a:pt x="29" y="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F1B6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637213" y="4440238"/>
              <a:ext cx="271463" cy="268288"/>
            </a:xfrm>
            <a:custGeom>
              <a:avLst/>
              <a:gdLst/>
              <a:ahLst/>
              <a:cxnLst/>
              <a:rect l="l" t="t" r="r" b="b"/>
              <a:pathLst>
                <a:path w="124" h="123" extrusionOk="0">
                  <a:moveTo>
                    <a:pt x="0" y="123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11" y="11"/>
                    <a:pt x="111" y="11"/>
                    <a:pt x="111" y="11"/>
                  </a:cubicBezTo>
                  <a:cubicBezTo>
                    <a:pt x="124" y="8"/>
                    <a:pt x="124" y="8"/>
                    <a:pt x="124" y="8"/>
                  </a:cubicBezTo>
                  <a:cubicBezTo>
                    <a:pt x="71" y="62"/>
                    <a:pt x="25" y="106"/>
                    <a:pt x="0" y="123"/>
                  </a:cubicBezTo>
                  <a:close/>
                </a:path>
              </a:pathLst>
            </a:custGeom>
            <a:solidFill>
              <a:srgbClr val="E5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4"/>
          <p:cNvSpPr/>
          <p:nvPr/>
        </p:nvSpPr>
        <p:spPr>
          <a:xfrm>
            <a:off x="4432046" y="2009775"/>
            <a:ext cx="3429000" cy="3943350"/>
          </a:xfrm>
          <a:prstGeom prst="arc">
            <a:avLst>
              <a:gd name="adj1" fmla="val 17573433"/>
              <a:gd name="adj2" fmla="val 4177705"/>
            </a:avLst>
          </a:prstGeom>
          <a:noFill/>
          <a:ln w="25400" cap="flat" cmpd="sng">
            <a:solidFill>
              <a:srgbClr val="54E88F"/>
            </a:solidFill>
            <a:prstDash val="solid"/>
            <a:miter lim="800000"/>
            <a:headEnd type="triangle" w="lg" len="lg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1086484" y="1436639"/>
            <a:ext cx="2476500" cy="432000"/>
          </a:xfrm>
          <a:prstGeom prst="roundRect">
            <a:avLst>
              <a:gd name="adj" fmla="val 1330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8656228" y="1436639"/>
            <a:ext cx="2476500" cy="432000"/>
          </a:xfrm>
          <a:prstGeom prst="roundRect">
            <a:avLst>
              <a:gd name="adj" fmla="val 994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COMPANY 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41829" y="2420541"/>
            <a:ext cx="224393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for delivery of orders received online.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2048866" y="2242102"/>
            <a:ext cx="1036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DELIVERY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841829" y="3135785"/>
            <a:ext cx="22439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and install latest technology needed for business.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742134" y="2957346"/>
            <a:ext cx="13436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841829" y="3851029"/>
            <a:ext cx="22439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and launch a new website to attract new customers.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2048866" y="3672590"/>
            <a:ext cx="1036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841829" y="4566273"/>
            <a:ext cx="22439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market surveys and analyze customer needs.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048866" y="4387834"/>
            <a:ext cx="1036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841829" y="5281519"/>
            <a:ext cx="22439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sales and growth goals and try to achieve them.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2048866" y="5103080"/>
            <a:ext cx="1036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GOALS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9100068" y="2420541"/>
            <a:ext cx="2250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the manufacturing and supply chain process.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9100068" y="2242102"/>
            <a:ext cx="10368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9100068" y="3135785"/>
            <a:ext cx="2250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Timely meet the customer demands and refill inventory if needed.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9100068" y="2957346"/>
            <a:ext cx="179830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TIME MANAGEMENT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9100068" y="3851029"/>
            <a:ext cx="2250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frequently on social media and run marketing campaigns.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9100068" y="3672590"/>
            <a:ext cx="13058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SOCIAL MEDIA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9100068" y="5281519"/>
            <a:ext cx="2250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immediate customer support to gain favorable reviews.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9100068" y="5103080"/>
            <a:ext cx="195779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CUSTOMER SUPPORT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9100068" y="4566273"/>
            <a:ext cx="225010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stores and manage all the in-store employees.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9100067" y="4387834"/>
            <a:ext cx="15112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IN-STORE SALES</a:t>
            </a:r>
            <a:endParaRPr sz="12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7289103" y="2479311"/>
            <a:ext cx="258020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7662599" y="3194556"/>
            <a:ext cx="258020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7765066" y="3909801"/>
            <a:ext cx="258020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7611219" y="4625046"/>
            <a:ext cx="258020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7161748" y="5340289"/>
            <a:ext cx="258020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 flipH="1">
            <a:off x="4284902" y="2009775"/>
            <a:ext cx="3429000" cy="3943350"/>
          </a:xfrm>
          <a:prstGeom prst="arc">
            <a:avLst>
              <a:gd name="adj1" fmla="val 17573433"/>
              <a:gd name="adj2" fmla="val 4177705"/>
            </a:avLst>
          </a:prstGeom>
          <a:noFill/>
          <a:ln w="25400" cap="flat" cmpd="sng">
            <a:solidFill>
              <a:srgbClr val="FDD88F"/>
            </a:solidFill>
            <a:prstDash val="solid"/>
            <a:miter lim="800000"/>
            <a:headEnd type="triangle" w="lg" len="lg"/>
            <a:tailEnd type="triangle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 flipH="1">
            <a:off x="4640962" y="2479311"/>
            <a:ext cx="258018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 flipH="1">
            <a:off x="4215805" y="3194556"/>
            <a:ext cx="258018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 flipH="1">
            <a:off x="4122863" y="3909801"/>
            <a:ext cx="258018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 flipH="1">
            <a:off x="4276710" y="4625046"/>
            <a:ext cx="258018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 flipH="1">
            <a:off x="4694124" y="5340289"/>
            <a:ext cx="258018" cy="258020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4"/>
          <p:cNvGrpSpPr/>
          <p:nvPr/>
        </p:nvGrpSpPr>
        <p:grpSpPr>
          <a:xfrm>
            <a:off x="3203148" y="2234858"/>
            <a:ext cx="299442" cy="299442"/>
            <a:chOff x="1554163" y="2508251"/>
            <a:chExt cx="376238" cy="376238"/>
          </a:xfrm>
        </p:grpSpPr>
        <p:sp>
          <p:nvSpPr>
            <p:cNvPr id="99" name="Google Shape;99;p4"/>
            <p:cNvSpPr/>
            <p:nvPr/>
          </p:nvSpPr>
          <p:spPr>
            <a:xfrm>
              <a:off x="1593851" y="2508251"/>
              <a:ext cx="336550" cy="327025"/>
            </a:xfrm>
            <a:custGeom>
              <a:avLst/>
              <a:gdLst/>
              <a:ahLst/>
              <a:cxnLst/>
              <a:rect l="l" t="t" r="r" b="b"/>
              <a:pathLst>
                <a:path w="636" h="618" extrusionOk="0">
                  <a:moveTo>
                    <a:pt x="629" y="2"/>
                  </a:moveTo>
                  <a:lnTo>
                    <a:pt x="626" y="1"/>
                  </a:lnTo>
                  <a:lnTo>
                    <a:pt x="621" y="0"/>
                  </a:lnTo>
                  <a:lnTo>
                    <a:pt x="618" y="1"/>
                  </a:lnTo>
                  <a:lnTo>
                    <a:pt x="615" y="2"/>
                  </a:lnTo>
                  <a:lnTo>
                    <a:pt x="361" y="152"/>
                  </a:lnTo>
                  <a:lnTo>
                    <a:pt x="356" y="156"/>
                  </a:lnTo>
                  <a:lnTo>
                    <a:pt x="354" y="161"/>
                  </a:lnTo>
                  <a:lnTo>
                    <a:pt x="354" y="166"/>
                  </a:lnTo>
                  <a:lnTo>
                    <a:pt x="355" y="172"/>
                  </a:lnTo>
                  <a:lnTo>
                    <a:pt x="360" y="176"/>
                  </a:lnTo>
                  <a:lnTo>
                    <a:pt x="364" y="178"/>
                  </a:lnTo>
                  <a:lnTo>
                    <a:pt x="369" y="178"/>
                  </a:lnTo>
                  <a:lnTo>
                    <a:pt x="375" y="176"/>
                  </a:lnTo>
                  <a:lnTo>
                    <a:pt x="557" y="68"/>
                  </a:lnTo>
                  <a:lnTo>
                    <a:pt x="217" y="422"/>
                  </a:lnTo>
                  <a:lnTo>
                    <a:pt x="48" y="369"/>
                  </a:lnTo>
                  <a:lnTo>
                    <a:pt x="268" y="239"/>
                  </a:lnTo>
                  <a:lnTo>
                    <a:pt x="273" y="235"/>
                  </a:lnTo>
                  <a:lnTo>
                    <a:pt x="275" y="231"/>
                  </a:lnTo>
                  <a:lnTo>
                    <a:pt x="276" y="225"/>
                  </a:lnTo>
                  <a:lnTo>
                    <a:pt x="274" y="220"/>
                  </a:lnTo>
                  <a:lnTo>
                    <a:pt x="269" y="216"/>
                  </a:lnTo>
                  <a:lnTo>
                    <a:pt x="265" y="213"/>
                  </a:lnTo>
                  <a:lnTo>
                    <a:pt x="260" y="213"/>
                  </a:lnTo>
                  <a:lnTo>
                    <a:pt x="254" y="216"/>
                  </a:lnTo>
                  <a:lnTo>
                    <a:pt x="7" y="362"/>
                  </a:lnTo>
                  <a:lnTo>
                    <a:pt x="3" y="364"/>
                  </a:lnTo>
                  <a:lnTo>
                    <a:pt x="1" y="368"/>
                  </a:lnTo>
                  <a:lnTo>
                    <a:pt x="0" y="371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3" y="383"/>
                  </a:lnTo>
                  <a:lnTo>
                    <a:pt x="7" y="385"/>
                  </a:lnTo>
                  <a:lnTo>
                    <a:pt x="10" y="387"/>
                  </a:lnTo>
                  <a:lnTo>
                    <a:pt x="211" y="448"/>
                  </a:lnTo>
                  <a:lnTo>
                    <a:pt x="301" y="611"/>
                  </a:lnTo>
                  <a:lnTo>
                    <a:pt x="301" y="612"/>
                  </a:lnTo>
                  <a:lnTo>
                    <a:pt x="302" y="612"/>
                  </a:lnTo>
                  <a:lnTo>
                    <a:pt x="304" y="615"/>
                  </a:lnTo>
                  <a:lnTo>
                    <a:pt x="308" y="617"/>
                  </a:lnTo>
                  <a:lnTo>
                    <a:pt x="310" y="618"/>
                  </a:lnTo>
                  <a:lnTo>
                    <a:pt x="313" y="618"/>
                  </a:lnTo>
                  <a:lnTo>
                    <a:pt x="318" y="617"/>
                  </a:lnTo>
                  <a:lnTo>
                    <a:pt x="323" y="614"/>
                  </a:lnTo>
                  <a:lnTo>
                    <a:pt x="425" y="514"/>
                  </a:lnTo>
                  <a:lnTo>
                    <a:pt x="618" y="573"/>
                  </a:lnTo>
                  <a:lnTo>
                    <a:pt x="620" y="573"/>
                  </a:lnTo>
                  <a:lnTo>
                    <a:pt x="622" y="574"/>
                  </a:lnTo>
                  <a:lnTo>
                    <a:pt x="627" y="573"/>
                  </a:lnTo>
                  <a:lnTo>
                    <a:pt x="630" y="571"/>
                  </a:lnTo>
                  <a:lnTo>
                    <a:pt x="632" y="569"/>
                  </a:lnTo>
                  <a:lnTo>
                    <a:pt x="634" y="566"/>
                  </a:lnTo>
                  <a:lnTo>
                    <a:pt x="635" y="563"/>
                  </a:lnTo>
                  <a:lnTo>
                    <a:pt x="636" y="560"/>
                  </a:lnTo>
                  <a:lnTo>
                    <a:pt x="636" y="14"/>
                  </a:lnTo>
                  <a:lnTo>
                    <a:pt x="635" y="10"/>
                  </a:lnTo>
                  <a:lnTo>
                    <a:pt x="634" y="7"/>
                  </a:lnTo>
                  <a:lnTo>
                    <a:pt x="632" y="4"/>
                  </a:lnTo>
                  <a:lnTo>
                    <a:pt x="629" y="2"/>
                  </a:lnTo>
                  <a:close/>
                  <a:moveTo>
                    <a:pt x="302" y="457"/>
                  </a:moveTo>
                  <a:lnTo>
                    <a:pt x="299" y="461"/>
                  </a:lnTo>
                  <a:lnTo>
                    <a:pt x="299" y="466"/>
                  </a:lnTo>
                  <a:lnTo>
                    <a:pt x="299" y="550"/>
                  </a:lnTo>
                  <a:lnTo>
                    <a:pt x="238" y="439"/>
                  </a:lnTo>
                  <a:lnTo>
                    <a:pt x="508" y="160"/>
                  </a:lnTo>
                  <a:lnTo>
                    <a:pt x="302" y="457"/>
                  </a:lnTo>
                  <a:close/>
                  <a:moveTo>
                    <a:pt x="327" y="571"/>
                  </a:moveTo>
                  <a:lnTo>
                    <a:pt x="327" y="484"/>
                  </a:lnTo>
                  <a:lnTo>
                    <a:pt x="395" y="504"/>
                  </a:lnTo>
                  <a:lnTo>
                    <a:pt x="327" y="571"/>
                  </a:lnTo>
                  <a:close/>
                  <a:moveTo>
                    <a:pt x="608" y="541"/>
                  </a:moveTo>
                  <a:lnTo>
                    <a:pt x="335" y="457"/>
                  </a:lnTo>
                  <a:lnTo>
                    <a:pt x="608" y="63"/>
                  </a:lnTo>
                  <a:lnTo>
                    <a:pt x="608" y="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1593851" y="2762251"/>
              <a:ext cx="84138" cy="82550"/>
            </a:xfrm>
            <a:custGeom>
              <a:avLst/>
              <a:gdLst/>
              <a:ahLst/>
              <a:cxnLst/>
              <a:rect l="l" t="t" r="r" b="b"/>
              <a:pathLst>
                <a:path w="158" h="157" extrusionOk="0">
                  <a:moveTo>
                    <a:pt x="154" y="4"/>
                  </a:moveTo>
                  <a:lnTo>
                    <a:pt x="148" y="1"/>
                  </a:lnTo>
                  <a:lnTo>
                    <a:pt x="144" y="0"/>
                  </a:lnTo>
                  <a:lnTo>
                    <a:pt x="139" y="1"/>
                  </a:lnTo>
                  <a:lnTo>
                    <a:pt x="133" y="4"/>
                  </a:lnTo>
                  <a:lnTo>
                    <a:pt x="4" y="134"/>
                  </a:lnTo>
                  <a:lnTo>
                    <a:pt x="1" y="138"/>
                  </a:lnTo>
                  <a:lnTo>
                    <a:pt x="0" y="143"/>
                  </a:lnTo>
                  <a:lnTo>
                    <a:pt x="1" y="149"/>
                  </a:lnTo>
                  <a:lnTo>
                    <a:pt x="4" y="153"/>
                  </a:lnTo>
                  <a:lnTo>
                    <a:pt x="9" y="156"/>
                  </a:lnTo>
                  <a:lnTo>
                    <a:pt x="14" y="157"/>
                  </a:lnTo>
                  <a:lnTo>
                    <a:pt x="19" y="156"/>
                  </a:lnTo>
                  <a:lnTo>
                    <a:pt x="24" y="153"/>
                  </a:lnTo>
                  <a:lnTo>
                    <a:pt x="154" y="23"/>
                  </a:lnTo>
                  <a:lnTo>
                    <a:pt x="157" y="19"/>
                  </a:lnTo>
                  <a:lnTo>
                    <a:pt x="158" y="14"/>
                  </a:lnTo>
                  <a:lnTo>
                    <a:pt x="157" y="8"/>
                  </a:lnTo>
                  <a:lnTo>
                    <a:pt x="15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554163" y="2852738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60" h="61" extrusionOk="0">
                  <a:moveTo>
                    <a:pt x="56" y="5"/>
                  </a:moveTo>
                  <a:lnTo>
                    <a:pt x="51" y="1"/>
                  </a:lnTo>
                  <a:lnTo>
                    <a:pt x="46" y="0"/>
                  </a:lnTo>
                  <a:lnTo>
                    <a:pt x="41" y="1"/>
                  </a:lnTo>
                  <a:lnTo>
                    <a:pt x="36" y="5"/>
                  </a:lnTo>
                  <a:lnTo>
                    <a:pt x="4" y="37"/>
                  </a:lnTo>
                  <a:lnTo>
                    <a:pt x="1" y="41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6"/>
                  </a:lnTo>
                  <a:lnTo>
                    <a:pt x="9" y="59"/>
                  </a:lnTo>
                  <a:lnTo>
                    <a:pt x="14" y="61"/>
                  </a:lnTo>
                  <a:lnTo>
                    <a:pt x="19" y="59"/>
                  </a:lnTo>
                  <a:lnTo>
                    <a:pt x="24" y="56"/>
                  </a:lnTo>
                  <a:lnTo>
                    <a:pt x="56" y="24"/>
                  </a:lnTo>
                  <a:lnTo>
                    <a:pt x="59" y="20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6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646238" y="28702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665288" y="28146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2" y="5"/>
                  </a:moveTo>
                  <a:lnTo>
                    <a:pt x="88" y="2"/>
                  </a:lnTo>
                  <a:lnTo>
                    <a:pt x="83" y="0"/>
                  </a:lnTo>
                  <a:lnTo>
                    <a:pt x="77" y="2"/>
                  </a:lnTo>
                  <a:lnTo>
                    <a:pt x="73" y="5"/>
                  </a:lnTo>
                  <a:lnTo>
                    <a:pt x="5" y="73"/>
                  </a:lnTo>
                  <a:lnTo>
                    <a:pt x="1" y="78"/>
                  </a:lnTo>
                  <a:lnTo>
                    <a:pt x="0" y="83"/>
                  </a:lnTo>
                  <a:lnTo>
                    <a:pt x="1" y="89"/>
                  </a:lnTo>
                  <a:lnTo>
                    <a:pt x="5" y="93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4" y="93"/>
                  </a:lnTo>
                  <a:lnTo>
                    <a:pt x="92" y="24"/>
                  </a:lnTo>
                  <a:lnTo>
                    <a:pt x="96" y="20"/>
                  </a:lnTo>
                  <a:lnTo>
                    <a:pt x="97" y="14"/>
                  </a:lnTo>
                  <a:lnTo>
                    <a:pt x="96" y="9"/>
                  </a:lnTo>
                  <a:lnTo>
                    <a:pt x="92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789113" y="2811463"/>
              <a:ext cx="52388" cy="52388"/>
            </a:xfrm>
            <a:custGeom>
              <a:avLst/>
              <a:gdLst/>
              <a:ahLst/>
              <a:cxnLst/>
              <a:rect l="l" t="t" r="r" b="b"/>
              <a:pathLst>
                <a:path w="97" h="97" extrusionOk="0">
                  <a:moveTo>
                    <a:pt x="94" y="4"/>
                  </a:moveTo>
                  <a:lnTo>
                    <a:pt x="88" y="1"/>
                  </a:lnTo>
                  <a:lnTo>
                    <a:pt x="84" y="0"/>
                  </a:lnTo>
                  <a:lnTo>
                    <a:pt x="79" y="1"/>
                  </a:lnTo>
                  <a:lnTo>
                    <a:pt x="73" y="4"/>
                  </a:lnTo>
                  <a:lnTo>
                    <a:pt x="5" y="73"/>
                  </a:lnTo>
                  <a:lnTo>
                    <a:pt x="1" y="77"/>
                  </a:lnTo>
                  <a:lnTo>
                    <a:pt x="0" y="83"/>
                  </a:lnTo>
                  <a:lnTo>
                    <a:pt x="1" y="88"/>
                  </a:lnTo>
                  <a:lnTo>
                    <a:pt x="5" y="92"/>
                  </a:lnTo>
                  <a:lnTo>
                    <a:pt x="9" y="96"/>
                  </a:lnTo>
                  <a:lnTo>
                    <a:pt x="14" y="97"/>
                  </a:lnTo>
                  <a:lnTo>
                    <a:pt x="20" y="96"/>
                  </a:lnTo>
                  <a:lnTo>
                    <a:pt x="25" y="92"/>
                  </a:lnTo>
                  <a:lnTo>
                    <a:pt x="94" y="24"/>
                  </a:lnTo>
                  <a:lnTo>
                    <a:pt x="97" y="19"/>
                  </a:lnTo>
                  <a:lnTo>
                    <a:pt x="97" y="14"/>
                  </a:lnTo>
                  <a:lnTo>
                    <a:pt x="97" y="9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749426" y="2606676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4"/>
          <p:cNvGrpSpPr/>
          <p:nvPr/>
        </p:nvGrpSpPr>
        <p:grpSpPr>
          <a:xfrm>
            <a:off x="3203148" y="2947456"/>
            <a:ext cx="299442" cy="299442"/>
            <a:chOff x="2520951" y="2508251"/>
            <a:chExt cx="376238" cy="376238"/>
          </a:xfrm>
        </p:grpSpPr>
        <p:sp>
          <p:nvSpPr>
            <p:cNvPr id="107" name="Google Shape;107;p4"/>
            <p:cNvSpPr/>
            <p:nvPr/>
          </p:nvSpPr>
          <p:spPr>
            <a:xfrm>
              <a:off x="2520951" y="2508251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707" y="314"/>
                  </a:moveTo>
                  <a:lnTo>
                    <a:pt x="397" y="4"/>
                  </a:lnTo>
                  <a:lnTo>
                    <a:pt x="392" y="1"/>
                  </a:lnTo>
                  <a:lnTo>
                    <a:pt x="387" y="0"/>
                  </a:lnTo>
                  <a:lnTo>
                    <a:pt x="382" y="1"/>
                  </a:lnTo>
                  <a:lnTo>
                    <a:pt x="377" y="4"/>
                  </a:lnTo>
                  <a:lnTo>
                    <a:pt x="312" y="70"/>
                  </a:lnTo>
                  <a:lnTo>
                    <a:pt x="298" y="83"/>
                  </a:lnTo>
                  <a:lnTo>
                    <a:pt x="287" y="100"/>
                  </a:lnTo>
                  <a:lnTo>
                    <a:pt x="276" y="116"/>
                  </a:lnTo>
                  <a:lnTo>
                    <a:pt x="266" y="133"/>
                  </a:lnTo>
                  <a:lnTo>
                    <a:pt x="265" y="138"/>
                  </a:lnTo>
                  <a:lnTo>
                    <a:pt x="266" y="144"/>
                  </a:lnTo>
                  <a:lnTo>
                    <a:pt x="268" y="148"/>
                  </a:lnTo>
                  <a:lnTo>
                    <a:pt x="273" y="151"/>
                  </a:lnTo>
                  <a:lnTo>
                    <a:pt x="278" y="152"/>
                  </a:lnTo>
                  <a:lnTo>
                    <a:pt x="283" y="152"/>
                  </a:lnTo>
                  <a:lnTo>
                    <a:pt x="289" y="149"/>
                  </a:lnTo>
                  <a:lnTo>
                    <a:pt x="292" y="145"/>
                  </a:lnTo>
                  <a:lnTo>
                    <a:pt x="300" y="131"/>
                  </a:lnTo>
                  <a:lnTo>
                    <a:pt x="308" y="117"/>
                  </a:lnTo>
                  <a:lnTo>
                    <a:pt x="318" y="104"/>
                  </a:lnTo>
                  <a:lnTo>
                    <a:pt x="328" y="92"/>
                  </a:lnTo>
                  <a:lnTo>
                    <a:pt x="619" y="383"/>
                  </a:lnTo>
                  <a:lnTo>
                    <a:pt x="604" y="396"/>
                  </a:lnTo>
                  <a:lnTo>
                    <a:pt x="588" y="408"/>
                  </a:lnTo>
                  <a:lnTo>
                    <a:pt x="571" y="417"/>
                  </a:lnTo>
                  <a:lnTo>
                    <a:pt x="554" y="425"/>
                  </a:lnTo>
                  <a:lnTo>
                    <a:pt x="536" y="431"/>
                  </a:lnTo>
                  <a:lnTo>
                    <a:pt x="516" y="437"/>
                  </a:lnTo>
                  <a:lnTo>
                    <a:pt x="497" y="439"/>
                  </a:lnTo>
                  <a:lnTo>
                    <a:pt x="477" y="440"/>
                  </a:lnTo>
                  <a:lnTo>
                    <a:pt x="456" y="439"/>
                  </a:lnTo>
                  <a:lnTo>
                    <a:pt x="437" y="436"/>
                  </a:lnTo>
                  <a:lnTo>
                    <a:pt x="416" y="431"/>
                  </a:lnTo>
                  <a:lnTo>
                    <a:pt x="398" y="425"/>
                  </a:lnTo>
                  <a:lnTo>
                    <a:pt x="380" y="416"/>
                  </a:lnTo>
                  <a:lnTo>
                    <a:pt x="363" y="406"/>
                  </a:lnTo>
                  <a:lnTo>
                    <a:pt x="347" y="394"/>
                  </a:lnTo>
                  <a:lnTo>
                    <a:pt x="332" y="380"/>
                  </a:lnTo>
                  <a:lnTo>
                    <a:pt x="318" y="364"/>
                  </a:lnTo>
                  <a:lnTo>
                    <a:pt x="305" y="348"/>
                  </a:lnTo>
                  <a:lnTo>
                    <a:pt x="294" y="329"/>
                  </a:lnTo>
                  <a:lnTo>
                    <a:pt x="286" y="311"/>
                  </a:lnTo>
                  <a:lnTo>
                    <a:pt x="279" y="292"/>
                  </a:lnTo>
                  <a:lnTo>
                    <a:pt x="275" y="271"/>
                  </a:lnTo>
                  <a:lnTo>
                    <a:pt x="272" y="251"/>
                  </a:lnTo>
                  <a:lnTo>
                    <a:pt x="272" y="229"/>
                  </a:lnTo>
                  <a:lnTo>
                    <a:pt x="271" y="224"/>
                  </a:lnTo>
                  <a:lnTo>
                    <a:pt x="267" y="220"/>
                  </a:lnTo>
                  <a:lnTo>
                    <a:pt x="263" y="217"/>
                  </a:lnTo>
                  <a:lnTo>
                    <a:pt x="258" y="216"/>
                  </a:lnTo>
                  <a:lnTo>
                    <a:pt x="252" y="217"/>
                  </a:lnTo>
                  <a:lnTo>
                    <a:pt x="248" y="219"/>
                  </a:lnTo>
                  <a:lnTo>
                    <a:pt x="245" y="223"/>
                  </a:lnTo>
                  <a:lnTo>
                    <a:pt x="244" y="228"/>
                  </a:lnTo>
                  <a:lnTo>
                    <a:pt x="244" y="247"/>
                  </a:lnTo>
                  <a:lnTo>
                    <a:pt x="246" y="265"/>
                  </a:lnTo>
                  <a:lnTo>
                    <a:pt x="248" y="282"/>
                  </a:lnTo>
                  <a:lnTo>
                    <a:pt x="252" y="299"/>
                  </a:lnTo>
                  <a:lnTo>
                    <a:pt x="251" y="299"/>
                  </a:lnTo>
                  <a:lnTo>
                    <a:pt x="251" y="300"/>
                  </a:lnTo>
                  <a:lnTo>
                    <a:pt x="212" y="339"/>
                  </a:lnTo>
                  <a:lnTo>
                    <a:pt x="195" y="323"/>
                  </a:lnTo>
                  <a:lnTo>
                    <a:pt x="191" y="320"/>
                  </a:lnTo>
                  <a:lnTo>
                    <a:pt x="186" y="316"/>
                  </a:lnTo>
                  <a:lnTo>
                    <a:pt x="180" y="315"/>
                  </a:lnTo>
                  <a:lnTo>
                    <a:pt x="175" y="314"/>
                  </a:lnTo>
                  <a:lnTo>
                    <a:pt x="170" y="315"/>
                  </a:lnTo>
                  <a:lnTo>
                    <a:pt x="164" y="316"/>
                  </a:lnTo>
                  <a:lnTo>
                    <a:pt x="159" y="320"/>
                  </a:lnTo>
                  <a:lnTo>
                    <a:pt x="155" y="323"/>
                  </a:lnTo>
                  <a:lnTo>
                    <a:pt x="130" y="348"/>
                  </a:lnTo>
                  <a:lnTo>
                    <a:pt x="127" y="353"/>
                  </a:lnTo>
                  <a:lnTo>
                    <a:pt x="124" y="357"/>
                  </a:lnTo>
                  <a:lnTo>
                    <a:pt x="122" y="363"/>
                  </a:lnTo>
                  <a:lnTo>
                    <a:pt x="121" y="368"/>
                  </a:lnTo>
                  <a:lnTo>
                    <a:pt x="122" y="373"/>
                  </a:lnTo>
                  <a:lnTo>
                    <a:pt x="124" y="379"/>
                  </a:lnTo>
                  <a:lnTo>
                    <a:pt x="127" y="384"/>
                  </a:lnTo>
                  <a:lnTo>
                    <a:pt x="130" y="388"/>
                  </a:lnTo>
                  <a:lnTo>
                    <a:pt x="146" y="404"/>
                  </a:lnTo>
                  <a:lnTo>
                    <a:pt x="33" y="518"/>
                  </a:lnTo>
                  <a:lnTo>
                    <a:pt x="26" y="526"/>
                  </a:lnTo>
                  <a:lnTo>
                    <a:pt x="19" y="535"/>
                  </a:lnTo>
                  <a:lnTo>
                    <a:pt x="14" y="545"/>
                  </a:lnTo>
                  <a:lnTo>
                    <a:pt x="9" y="555"/>
                  </a:lnTo>
                  <a:lnTo>
                    <a:pt x="6" y="564"/>
                  </a:lnTo>
                  <a:lnTo>
                    <a:pt x="2" y="575"/>
                  </a:lnTo>
                  <a:lnTo>
                    <a:pt x="1" y="587"/>
                  </a:lnTo>
                  <a:lnTo>
                    <a:pt x="0" y="598"/>
                  </a:lnTo>
                  <a:lnTo>
                    <a:pt x="1" y="610"/>
                  </a:lnTo>
                  <a:lnTo>
                    <a:pt x="2" y="620"/>
                  </a:lnTo>
                  <a:lnTo>
                    <a:pt x="6" y="631"/>
                  </a:lnTo>
                  <a:lnTo>
                    <a:pt x="9" y="642"/>
                  </a:lnTo>
                  <a:lnTo>
                    <a:pt x="14" y="651"/>
                  </a:lnTo>
                  <a:lnTo>
                    <a:pt x="19" y="661"/>
                  </a:lnTo>
                  <a:lnTo>
                    <a:pt x="26" y="670"/>
                  </a:lnTo>
                  <a:lnTo>
                    <a:pt x="33" y="678"/>
                  </a:lnTo>
                  <a:lnTo>
                    <a:pt x="42" y="686"/>
                  </a:lnTo>
                  <a:lnTo>
                    <a:pt x="51" y="692"/>
                  </a:lnTo>
                  <a:lnTo>
                    <a:pt x="60" y="698"/>
                  </a:lnTo>
                  <a:lnTo>
                    <a:pt x="70" y="703"/>
                  </a:lnTo>
                  <a:lnTo>
                    <a:pt x="81" y="706"/>
                  </a:lnTo>
                  <a:lnTo>
                    <a:pt x="91" y="709"/>
                  </a:lnTo>
                  <a:lnTo>
                    <a:pt x="102" y="710"/>
                  </a:lnTo>
                  <a:lnTo>
                    <a:pt x="114" y="712"/>
                  </a:lnTo>
                  <a:lnTo>
                    <a:pt x="125" y="710"/>
                  </a:lnTo>
                  <a:lnTo>
                    <a:pt x="135" y="709"/>
                  </a:lnTo>
                  <a:lnTo>
                    <a:pt x="146" y="706"/>
                  </a:lnTo>
                  <a:lnTo>
                    <a:pt x="157" y="703"/>
                  </a:lnTo>
                  <a:lnTo>
                    <a:pt x="166" y="698"/>
                  </a:lnTo>
                  <a:lnTo>
                    <a:pt x="176" y="692"/>
                  </a:lnTo>
                  <a:lnTo>
                    <a:pt x="185" y="686"/>
                  </a:lnTo>
                  <a:lnTo>
                    <a:pt x="193" y="678"/>
                  </a:lnTo>
                  <a:lnTo>
                    <a:pt x="234" y="637"/>
                  </a:lnTo>
                  <a:lnTo>
                    <a:pt x="234" y="637"/>
                  </a:lnTo>
                  <a:lnTo>
                    <a:pt x="234" y="637"/>
                  </a:lnTo>
                  <a:lnTo>
                    <a:pt x="411" y="460"/>
                  </a:lnTo>
                  <a:lnTo>
                    <a:pt x="412" y="459"/>
                  </a:lnTo>
                  <a:lnTo>
                    <a:pt x="412" y="459"/>
                  </a:lnTo>
                  <a:lnTo>
                    <a:pt x="428" y="462"/>
                  </a:lnTo>
                  <a:lnTo>
                    <a:pt x="444" y="466"/>
                  </a:lnTo>
                  <a:lnTo>
                    <a:pt x="460" y="467"/>
                  </a:lnTo>
                  <a:lnTo>
                    <a:pt x="477" y="468"/>
                  </a:lnTo>
                  <a:lnTo>
                    <a:pt x="488" y="468"/>
                  </a:lnTo>
                  <a:lnTo>
                    <a:pt x="500" y="467"/>
                  </a:lnTo>
                  <a:lnTo>
                    <a:pt x="511" y="466"/>
                  </a:lnTo>
                  <a:lnTo>
                    <a:pt x="523" y="464"/>
                  </a:lnTo>
                  <a:lnTo>
                    <a:pt x="533" y="461"/>
                  </a:lnTo>
                  <a:lnTo>
                    <a:pt x="545" y="458"/>
                  </a:lnTo>
                  <a:lnTo>
                    <a:pt x="556" y="454"/>
                  </a:lnTo>
                  <a:lnTo>
                    <a:pt x="567" y="451"/>
                  </a:lnTo>
                  <a:lnTo>
                    <a:pt x="576" y="445"/>
                  </a:lnTo>
                  <a:lnTo>
                    <a:pt x="587" y="441"/>
                  </a:lnTo>
                  <a:lnTo>
                    <a:pt x="597" y="435"/>
                  </a:lnTo>
                  <a:lnTo>
                    <a:pt x="606" y="429"/>
                  </a:lnTo>
                  <a:lnTo>
                    <a:pt x="616" y="422"/>
                  </a:lnTo>
                  <a:lnTo>
                    <a:pt x="625" y="415"/>
                  </a:lnTo>
                  <a:lnTo>
                    <a:pt x="633" y="408"/>
                  </a:lnTo>
                  <a:lnTo>
                    <a:pt x="642" y="399"/>
                  </a:lnTo>
                  <a:lnTo>
                    <a:pt x="707" y="334"/>
                  </a:lnTo>
                  <a:lnTo>
                    <a:pt x="710" y="329"/>
                  </a:lnTo>
                  <a:lnTo>
                    <a:pt x="711" y="324"/>
                  </a:lnTo>
                  <a:lnTo>
                    <a:pt x="710" y="319"/>
                  </a:lnTo>
                  <a:lnTo>
                    <a:pt x="707" y="314"/>
                  </a:lnTo>
                  <a:close/>
                  <a:moveTo>
                    <a:pt x="149" y="368"/>
                  </a:moveTo>
                  <a:lnTo>
                    <a:pt x="175" y="342"/>
                  </a:lnTo>
                  <a:lnTo>
                    <a:pt x="175" y="342"/>
                  </a:lnTo>
                  <a:lnTo>
                    <a:pt x="175" y="342"/>
                  </a:lnTo>
                  <a:lnTo>
                    <a:pt x="175" y="342"/>
                  </a:lnTo>
                  <a:lnTo>
                    <a:pt x="176" y="342"/>
                  </a:lnTo>
                  <a:lnTo>
                    <a:pt x="192" y="359"/>
                  </a:lnTo>
                  <a:lnTo>
                    <a:pt x="166" y="385"/>
                  </a:lnTo>
                  <a:lnTo>
                    <a:pt x="149" y="369"/>
                  </a:lnTo>
                  <a:lnTo>
                    <a:pt x="149" y="368"/>
                  </a:lnTo>
                  <a:lnTo>
                    <a:pt x="149" y="368"/>
                  </a:lnTo>
                  <a:lnTo>
                    <a:pt x="149" y="368"/>
                  </a:lnTo>
                  <a:lnTo>
                    <a:pt x="149" y="368"/>
                  </a:lnTo>
                  <a:close/>
                  <a:moveTo>
                    <a:pt x="114" y="684"/>
                  </a:moveTo>
                  <a:lnTo>
                    <a:pt x="105" y="683"/>
                  </a:lnTo>
                  <a:lnTo>
                    <a:pt x="97" y="681"/>
                  </a:lnTo>
                  <a:lnTo>
                    <a:pt x="88" y="679"/>
                  </a:lnTo>
                  <a:lnTo>
                    <a:pt x="81" y="677"/>
                  </a:lnTo>
                  <a:lnTo>
                    <a:pt x="73" y="673"/>
                  </a:lnTo>
                  <a:lnTo>
                    <a:pt x="67" y="669"/>
                  </a:lnTo>
                  <a:lnTo>
                    <a:pt x="59" y="664"/>
                  </a:lnTo>
                  <a:lnTo>
                    <a:pt x="53" y="658"/>
                  </a:lnTo>
                  <a:lnTo>
                    <a:pt x="47" y="652"/>
                  </a:lnTo>
                  <a:lnTo>
                    <a:pt x="43" y="646"/>
                  </a:lnTo>
                  <a:lnTo>
                    <a:pt x="39" y="640"/>
                  </a:lnTo>
                  <a:lnTo>
                    <a:pt x="36" y="633"/>
                  </a:lnTo>
                  <a:lnTo>
                    <a:pt x="33" y="627"/>
                  </a:lnTo>
                  <a:lnTo>
                    <a:pt x="31" y="619"/>
                  </a:lnTo>
                  <a:lnTo>
                    <a:pt x="29" y="612"/>
                  </a:lnTo>
                  <a:lnTo>
                    <a:pt x="28" y="604"/>
                  </a:lnTo>
                  <a:lnTo>
                    <a:pt x="28" y="597"/>
                  </a:lnTo>
                  <a:lnTo>
                    <a:pt x="28" y="590"/>
                  </a:lnTo>
                  <a:lnTo>
                    <a:pt x="29" y="583"/>
                  </a:lnTo>
                  <a:lnTo>
                    <a:pt x="31" y="575"/>
                  </a:lnTo>
                  <a:lnTo>
                    <a:pt x="33" y="568"/>
                  </a:lnTo>
                  <a:lnTo>
                    <a:pt x="37" y="561"/>
                  </a:lnTo>
                  <a:lnTo>
                    <a:pt x="40" y="555"/>
                  </a:lnTo>
                  <a:lnTo>
                    <a:pt x="44" y="548"/>
                  </a:lnTo>
                  <a:lnTo>
                    <a:pt x="163" y="668"/>
                  </a:lnTo>
                  <a:lnTo>
                    <a:pt x="151" y="674"/>
                  </a:lnTo>
                  <a:lnTo>
                    <a:pt x="140" y="679"/>
                  </a:lnTo>
                  <a:lnTo>
                    <a:pt x="127" y="683"/>
                  </a:lnTo>
                  <a:lnTo>
                    <a:pt x="114" y="684"/>
                  </a:lnTo>
                  <a:close/>
                  <a:moveTo>
                    <a:pt x="224" y="607"/>
                  </a:moveTo>
                  <a:lnTo>
                    <a:pt x="206" y="589"/>
                  </a:lnTo>
                  <a:lnTo>
                    <a:pt x="203" y="585"/>
                  </a:lnTo>
                  <a:lnTo>
                    <a:pt x="200" y="579"/>
                  </a:lnTo>
                  <a:lnTo>
                    <a:pt x="199" y="575"/>
                  </a:lnTo>
                  <a:lnTo>
                    <a:pt x="198" y="570"/>
                  </a:lnTo>
                  <a:lnTo>
                    <a:pt x="199" y="564"/>
                  </a:lnTo>
                  <a:lnTo>
                    <a:pt x="200" y="560"/>
                  </a:lnTo>
                  <a:lnTo>
                    <a:pt x="203" y="555"/>
                  </a:lnTo>
                  <a:lnTo>
                    <a:pt x="206" y="550"/>
                  </a:lnTo>
                  <a:lnTo>
                    <a:pt x="268" y="488"/>
                  </a:lnTo>
                  <a:lnTo>
                    <a:pt x="273" y="485"/>
                  </a:lnTo>
                  <a:lnTo>
                    <a:pt x="277" y="482"/>
                  </a:lnTo>
                  <a:lnTo>
                    <a:pt x="282" y="481"/>
                  </a:lnTo>
                  <a:lnTo>
                    <a:pt x="288" y="481"/>
                  </a:lnTo>
                  <a:lnTo>
                    <a:pt x="293" y="481"/>
                  </a:lnTo>
                  <a:lnTo>
                    <a:pt x="297" y="482"/>
                  </a:lnTo>
                  <a:lnTo>
                    <a:pt x="303" y="485"/>
                  </a:lnTo>
                  <a:lnTo>
                    <a:pt x="306" y="488"/>
                  </a:lnTo>
                  <a:lnTo>
                    <a:pt x="325" y="506"/>
                  </a:lnTo>
                  <a:lnTo>
                    <a:pt x="224" y="607"/>
                  </a:lnTo>
                  <a:close/>
                  <a:moveTo>
                    <a:pt x="345" y="487"/>
                  </a:moveTo>
                  <a:lnTo>
                    <a:pt x="326" y="469"/>
                  </a:lnTo>
                  <a:lnTo>
                    <a:pt x="318" y="461"/>
                  </a:lnTo>
                  <a:lnTo>
                    <a:pt x="308" y="457"/>
                  </a:lnTo>
                  <a:lnTo>
                    <a:pt x="298" y="454"/>
                  </a:lnTo>
                  <a:lnTo>
                    <a:pt x="288" y="453"/>
                  </a:lnTo>
                  <a:lnTo>
                    <a:pt x="277" y="454"/>
                  </a:lnTo>
                  <a:lnTo>
                    <a:pt x="266" y="457"/>
                  </a:lnTo>
                  <a:lnTo>
                    <a:pt x="258" y="461"/>
                  </a:lnTo>
                  <a:lnTo>
                    <a:pt x="249" y="469"/>
                  </a:lnTo>
                  <a:lnTo>
                    <a:pt x="186" y="531"/>
                  </a:lnTo>
                  <a:lnTo>
                    <a:pt x="183" y="535"/>
                  </a:lnTo>
                  <a:lnTo>
                    <a:pt x="179" y="540"/>
                  </a:lnTo>
                  <a:lnTo>
                    <a:pt x="176" y="544"/>
                  </a:lnTo>
                  <a:lnTo>
                    <a:pt x="174" y="549"/>
                  </a:lnTo>
                  <a:lnTo>
                    <a:pt x="172" y="559"/>
                  </a:lnTo>
                  <a:lnTo>
                    <a:pt x="171" y="570"/>
                  </a:lnTo>
                  <a:lnTo>
                    <a:pt x="172" y="581"/>
                  </a:lnTo>
                  <a:lnTo>
                    <a:pt x="174" y="590"/>
                  </a:lnTo>
                  <a:lnTo>
                    <a:pt x="176" y="596"/>
                  </a:lnTo>
                  <a:lnTo>
                    <a:pt x="179" y="600"/>
                  </a:lnTo>
                  <a:lnTo>
                    <a:pt x="183" y="604"/>
                  </a:lnTo>
                  <a:lnTo>
                    <a:pt x="186" y="608"/>
                  </a:lnTo>
                  <a:lnTo>
                    <a:pt x="205" y="627"/>
                  </a:lnTo>
                  <a:lnTo>
                    <a:pt x="184" y="648"/>
                  </a:lnTo>
                  <a:lnTo>
                    <a:pt x="63" y="528"/>
                  </a:lnTo>
                  <a:lnTo>
                    <a:pt x="263" y="327"/>
                  </a:lnTo>
                  <a:lnTo>
                    <a:pt x="273" y="348"/>
                  </a:lnTo>
                  <a:lnTo>
                    <a:pt x="283" y="366"/>
                  </a:lnTo>
                  <a:lnTo>
                    <a:pt x="297" y="383"/>
                  </a:lnTo>
                  <a:lnTo>
                    <a:pt x="312" y="399"/>
                  </a:lnTo>
                  <a:lnTo>
                    <a:pt x="328" y="414"/>
                  </a:lnTo>
                  <a:lnTo>
                    <a:pt x="346" y="427"/>
                  </a:lnTo>
                  <a:lnTo>
                    <a:pt x="364" y="439"/>
                  </a:lnTo>
                  <a:lnTo>
                    <a:pt x="383" y="448"/>
                  </a:lnTo>
                  <a:lnTo>
                    <a:pt x="345" y="487"/>
                  </a:lnTo>
                  <a:close/>
                  <a:moveTo>
                    <a:pt x="348" y="73"/>
                  </a:moveTo>
                  <a:lnTo>
                    <a:pt x="387" y="33"/>
                  </a:lnTo>
                  <a:lnTo>
                    <a:pt x="429" y="76"/>
                  </a:lnTo>
                  <a:lnTo>
                    <a:pt x="391" y="115"/>
                  </a:lnTo>
                  <a:lnTo>
                    <a:pt x="348" y="73"/>
                  </a:lnTo>
                  <a:close/>
                  <a:moveTo>
                    <a:pt x="410" y="135"/>
                  </a:moveTo>
                  <a:lnTo>
                    <a:pt x="449" y="95"/>
                  </a:lnTo>
                  <a:lnTo>
                    <a:pt x="492" y="138"/>
                  </a:lnTo>
                  <a:lnTo>
                    <a:pt x="453" y="177"/>
                  </a:lnTo>
                  <a:lnTo>
                    <a:pt x="410" y="135"/>
                  </a:lnTo>
                  <a:close/>
                  <a:moveTo>
                    <a:pt x="472" y="197"/>
                  </a:moveTo>
                  <a:lnTo>
                    <a:pt x="511" y="158"/>
                  </a:lnTo>
                  <a:lnTo>
                    <a:pt x="554" y="200"/>
                  </a:lnTo>
                  <a:lnTo>
                    <a:pt x="515" y="239"/>
                  </a:lnTo>
                  <a:lnTo>
                    <a:pt x="472" y="197"/>
                  </a:lnTo>
                  <a:close/>
                  <a:moveTo>
                    <a:pt x="534" y="260"/>
                  </a:moveTo>
                  <a:lnTo>
                    <a:pt x="573" y="220"/>
                  </a:lnTo>
                  <a:lnTo>
                    <a:pt x="616" y="263"/>
                  </a:lnTo>
                  <a:lnTo>
                    <a:pt x="577" y="301"/>
                  </a:lnTo>
                  <a:lnTo>
                    <a:pt x="534" y="260"/>
                  </a:lnTo>
                  <a:close/>
                  <a:moveTo>
                    <a:pt x="639" y="364"/>
                  </a:moveTo>
                  <a:lnTo>
                    <a:pt x="597" y="321"/>
                  </a:lnTo>
                  <a:lnTo>
                    <a:pt x="635" y="282"/>
                  </a:lnTo>
                  <a:lnTo>
                    <a:pt x="677" y="324"/>
                  </a:lnTo>
                  <a:lnTo>
                    <a:pt x="639" y="3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787651" y="2509838"/>
              <a:ext cx="14288" cy="34925"/>
            </a:xfrm>
            <a:custGeom>
              <a:avLst/>
              <a:gdLst/>
              <a:ahLst/>
              <a:cxnLst/>
              <a:rect l="l" t="t" r="r" b="b"/>
              <a:pathLst>
                <a:path w="28" h="68" extrusionOk="0">
                  <a:moveTo>
                    <a:pt x="14" y="0"/>
                  </a:moveTo>
                  <a:lnTo>
                    <a:pt x="9" y="1"/>
                  </a:lnTo>
                  <a:lnTo>
                    <a:pt x="5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54"/>
                  </a:lnTo>
                  <a:lnTo>
                    <a:pt x="1" y="59"/>
                  </a:lnTo>
                  <a:lnTo>
                    <a:pt x="5" y="63"/>
                  </a:lnTo>
                  <a:lnTo>
                    <a:pt x="9" y="66"/>
                  </a:lnTo>
                  <a:lnTo>
                    <a:pt x="14" y="68"/>
                  </a:lnTo>
                  <a:lnTo>
                    <a:pt x="20" y="66"/>
                  </a:lnTo>
                  <a:lnTo>
                    <a:pt x="25" y="63"/>
                  </a:lnTo>
                  <a:lnTo>
                    <a:pt x="27" y="59"/>
                  </a:lnTo>
                  <a:lnTo>
                    <a:pt x="28" y="54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844801" y="2508251"/>
              <a:ext cx="52388" cy="52388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95" y="4"/>
                  </a:moveTo>
                  <a:lnTo>
                    <a:pt x="91" y="1"/>
                  </a:lnTo>
                  <a:lnTo>
                    <a:pt x="86" y="0"/>
                  </a:lnTo>
                  <a:lnTo>
                    <a:pt x="80" y="1"/>
                  </a:lnTo>
                  <a:lnTo>
                    <a:pt x="76" y="4"/>
                  </a:lnTo>
                  <a:lnTo>
                    <a:pt x="4" y="76"/>
                  </a:lnTo>
                  <a:lnTo>
                    <a:pt x="1" y="80"/>
                  </a:lnTo>
                  <a:lnTo>
                    <a:pt x="0" y="86"/>
                  </a:lnTo>
                  <a:lnTo>
                    <a:pt x="1" y="91"/>
                  </a:lnTo>
                  <a:lnTo>
                    <a:pt x="4" y="95"/>
                  </a:lnTo>
                  <a:lnTo>
                    <a:pt x="8" y="99"/>
                  </a:lnTo>
                  <a:lnTo>
                    <a:pt x="14" y="100"/>
                  </a:lnTo>
                  <a:lnTo>
                    <a:pt x="19" y="99"/>
                  </a:lnTo>
                  <a:lnTo>
                    <a:pt x="23" y="95"/>
                  </a:lnTo>
                  <a:lnTo>
                    <a:pt x="95" y="23"/>
                  </a:lnTo>
                  <a:lnTo>
                    <a:pt x="98" y="19"/>
                  </a:lnTo>
                  <a:lnTo>
                    <a:pt x="99" y="14"/>
                  </a:lnTo>
                  <a:lnTo>
                    <a:pt x="98" y="8"/>
                  </a:lnTo>
                  <a:lnTo>
                    <a:pt x="95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862263" y="2603501"/>
              <a:ext cx="34925" cy="14288"/>
            </a:xfrm>
            <a:custGeom>
              <a:avLst/>
              <a:gdLst/>
              <a:ahLst/>
              <a:cxnLst/>
              <a:rect l="l" t="t" r="r" b="b"/>
              <a:pathLst>
                <a:path w="68" h="28" extrusionOk="0">
                  <a:moveTo>
                    <a:pt x="55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55" y="28"/>
                  </a:lnTo>
                  <a:lnTo>
                    <a:pt x="60" y="27"/>
                  </a:lnTo>
                  <a:lnTo>
                    <a:pt x="64" y="25"/>
                  </a:lnTo>
                  <a:lnTo>
                    <a:pt x="67" y="19"/>
                  </a:lnTo>
                  <a:lnTo>
                    <a:pt x="68" y="14"/>
                  </a:lnTo>
                  <a:lnTo>
                    <a:pt x="67" y="9"/>
                  </a:lnTo>
                  <a:lnTo>
                    <a:pt x="64" y="4"/>
                  </a:lnTo>
                  <a:lnTo>
                    <a:pt x="60" y="1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825751" y="256540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654301" y="259715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3203148" y="3691307"/>
            <a:ext cx="299442" cy="300705"/>
            <a:chOff x="3489326" y="2527301"/>
            <a:chExt cx="376238" cy="377825"/>
          </a:xfrm>
        </p:grpSpPr>
        <p:sp>
          <p:nvSpPr>
            <p:cNvPr id="114" name="Google Shape;114;p4"/>
            <p:cNvSpPr/>
            <p:nvPr/>
          </p:nvSpPr>
          <p:spPr>
            <a:xfrm>
              <a:off x="3775076" y="2803526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489326" y="2527301"/>
              <a:ext cx="376238" cy="377825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656" y="0"/>
                  </a:moveTo>
                  <a:lnTo>
                    <a:pt x="56" y="0"/>
                  </a:lnTo>
                  <a:lnTo>
                    <a:pt x="51" y="1"/>
                  </a:lnTo>
                  <a:lnTo>
                    <a:pt x="45" y="1"/>
                  </a:lnTo>
                  <a:lnTo>
                    <a:pt x="40" y="4"/>
                  </a:lnTo>
                  <a:lnTo>
                    <a:pt x="35" y="5"/>
                  </a:lnTo>
                  <a:lnTo>
                    <a:pt x="25" y="10"/>
                  </a:lnTo>
                  <a:lnTo>
                    <a:pt x="18" y="16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4" y="40"/>
                  </a:lnTo>
                  <a:lnTo>
                    <a:pt x="1" y="45"/>
                  </a:lnTo>
                  <a:lnTo>
                    <a:pt x="1" y="51"/>
                  </a:lnTo>
                  <a:lnTo>
                    <a:pt x="0" y="56"/>
                  </a:lnTo>
                  <a:lnTo>
                    <a:pt x="0" y="492"/>
                  </a:lnTo>
                  <a:lnTo>
                    <a:pt x="1" y="498"/>
                  </a:lnTo>
                  <a:lnTo>
                    <a:pt x="1" y="504"/>
                  </a:lnTo>
                  <a:lnTo>
                    <a:pt x="4" y="509"/>
                  </a:lnTo>
                  <a:lnTo>
                    <a:pt x="5" y="515"/>
                  </a:lnTo>
                  <a:lnTo>
                    <a:pt x="10" y="523"/>
                  </a:lnTo>
                  <a:lnTo>
                    <a:pt x="18" y="532"/>
                  </a:lnTo>
                  <a:lnTo>
                    <a:pt x="25" y="538"/>
                  </a:lnTo>
                  <a:lnTo>
                    <a:pt x="35" y="544"/>
                  </a:lnTo>
                  <a:lnTo>
                    <a:pt x="40" y="546"/>
                  </a:lnTo>
                  <a:lnTo>
                    <a:pt x="45" y="547"/>
                  </a:lnTo>
                  <a:lnTo>
                    <a:pt x="51" y="548"/>
                  </a:lnTo>
                  <a:lnTo>
                    <a:pt x="56" y="548"/>
                  </a:lnTo>
                  <a:lnTo>
                    <a:pt x="274" y="548"/>
                  </a:lnTo>
                  <a:lnTo>
                    <a:pt x="274" y="618"/>
                  </a:lnTo>
                  <a:lnTo>
                    <a:pt x="266" y="619"/>
                  </a:lnTo>
                  <a:lnTo>
                    <a:pt x="259" y="621"/>
                  </a:lnTo>
                  <a:lnTo>
                    <a:pt x="252" y="623"/>
                  </a:lnTo>
                  <a:lnTo>
                    <a:pt x="246" y="626"/>
                  </a:lnTo>
                  <a:lnTo>
                    <a:pt x="240" y="629"/>
                  </a:lnTo>
                  <a:lnTo>
                    <a:pt x="233" y="634"/>
                  </a:lnTo>
                  <a:lnTo>
                    <a:pt x="228" y="638"/>
                  </a:lnTo>
                  <a:lnTo>
                    <a:pt x="222" y="643"/>
                  </a:lnTo>
                  <a:lnTo>
                    <a:pt x="218" y="649"/>
                  </a:lnTo>
                  <a:lnTo>
                    <a:pt x="214" y="655"/>
                  </a:lnTo>
                  <a:lnTo>
                    <a:pt x="211" y="662"/>
                  </a:lnTo>
                  <a:lnTo>
                    <a:pt x="207" y="668"/>
                  </a:lnTo>
                  <a:lnTo>
                    <a:pt x="205" y="676"/>
                  </a:lnTo>
                  <a:lnTo>
                    <a:pt x="203" y="683"/>
                  </a:lnTo>
                  <a:lnTo>
                    <a:pt x="202" y="691"/>
                  </a:lnTo>
                  <a:lnTo>
                    <a:pt x="202" y="698"/>
                  </a:lnTo>
                  <a:lnTo>
                    <a:pt x="203" y="704"/>
                  </a:lnTo>
                  <a:lnTo>
                    <a:pt x="205" y="708"/>
                  </a:lnTo>
                  <a:lnTo>
                    <a:pt x="210" y="711"/>
                  </a:lnTo>
                  <a:lnTo>
                    <a:pt x="215" y="712"/>
                  </a:lnTo>
                  <a:lnTo>
                    <a:pt x="497" y="712"/>
                  </a:lnTo>
                  <a:lnTo>
                    <a:pt x="502" y="711"/>
                  </a:lnTo>
                  <a:lnTo>
                    <a:pt x="507" y="708"/>
                  </a:lnTo>
                  <a:lnTo>
                    <a:pt x="510" y="704"/>
                  </a:lnTo>
                  <a:lnTo>
                    <a:pt x="511" y="698"/>
                  </a:lnTo>
                  <a:lnTo>
                    <a:pt x="510" y="690"/>
                  </a:lnTo>
                  <a:lnTo>
                    <a:pt x="509" y="682"/>
                  </a:lnTo>
                  <a:lnTo>
                    <a:pt x="508" y="675"/>
                  </a:lnTo>
                  <a:lnTo>
                    <a:pt x="505" y="668"/>
                  </a:lnTo>
                  <a:lnTo>
                    <a:pt x="501" y="661"/>
                  </a:lnTo>
                  <a:lnTo>
                    <a:pt x="498" y="654"/>
                  </a:lnTo>
                  <a:lnTo>
                    <a:pt x="494" y="649"/>
                  </a:lnTo>
                  <a:lnTo>
                    <a:pt x="489" y="642"/>
                  </a:lnTo>
                  <a:lnTo>
                    <a:pt x="483" y="638"/>
                  </a:lnTo>
                  <a:lnTo>
                    <a:pt x="478" y="633"/>
                  </a:lnTo>
                  <a:lnTo>
                    <a:pt x="471" y="628"/>
                  </a:lnTo>
                  <a:lnTo>
                    <a:pt x="465" y="625"/>
                  </a:lnTo>
                  <a:lnTo>
                    <a:pt x="457" y="622"/>
                  </a:lnTo>
                  <a:lnTo>
                    <a:pt x="451" y="620"/>
                  </a:lnTo>
                  <a:lnTo>
                    <a:pt x="443" y="619"/>
                  </a:lnTo>
                  <a:lnTo>
                    <a:pt x="435" y="618"/>
                  </a:lnTo>
                  <a:lnTo>
                    <a:pt x="435" y="548"/>
                  </a:lnTo>
                  <a:lnTo>
                    <a:pt x="500" y="548"/>
                  </a:lnTo>
                  <a:lnTo>
                    <a:pt x="506" y="547"/>
                  </a:lnTo>
                  <a:lnTo>
                    <a:pt x="510" y="544"/>
                  </a:lnTo>
                  <a:lnTo>
                    <a:pt x="513" y="539"/>
                  </a:lnTo>
                  <a:lnTo>
                    <a:pt x="514" y="534"/>
                  </a:lnTo>
                  <a:lnTo>
                    <a:pt x="513" y="529"/>
                  </a:lnTo>
                  <a:lnTo>
                    <a:pt x="510" y="524"/>
                  </a:lnTo>
                  <a:lnTo>
                    <a:pt x="506" y="521"/>
                  </a:lnTo>
                  <a:lnTo>
                    <a:pt x="500" y="520"/>
                  </a:lnTo>
                  <a:lnTo>
                    <a:pt x="56" y="520"/>
                  </a:lnTo>
                  <a:lnTo>
                    <a:pt x="51" y="520"/>
                  </a:lnTo>
                  <a:lnTo>
                    <a:pt x="45" y="518"/>
                  </a:lnTo>
                  <a:lnTo>
                    <a:pt x="41" y="516"/>
                  </a:lnTo>
                  <a:lnTo>
                    <a:pt x="37" y="512"/>
                  </a:lnTo>
                  <a:lnTo>
                    <a:pt x="34" y="508"/>
                  </a:lnTo>
                  <a:lnTo>
                    <a:pt x="30" y="503"/>
                  </a:lnTo>
                  <a:lnTo>
                    <a:pt x="29" y="498"/>
                  </a:lnTo>
                  <a:lnTo>
                    <a:pt x="28" y="492"/>
                  </a:lnTo>
                  <a:lnTo>
                    <a:pt x="28" y="56"/>
                  </a:lnTo>
                  <a:lnTo>
                    <a:pt x="29" y="51"/>
                  </a:lnTo>
                  <a:lnTo>
                    <a:pt x="30" y="45"/>
                  </a:lnTo>
                  <a:lnTo>
                    <a:pt x="34" y="41"/>
                  </a:lnTo>
                  <a:lnTo>
                    <a:pt x="37" y="37"/>
                  </a:lnTo>
                  <a:lnTo>
                    <a:pt x="41" y="34"/>
                  </a:lnTo>
                  <a:lnTo>
                    <a:pt x="45" y="30"/>
                  </a:lnTo>
                  <a:lnTo>
                    <a:pt x="51" y="29"/>
                  </a:lnTo>
                  <a:lnTo>
                    <a:pt x="56" y="28"/>
                  </a:lnTo>
                  <a:lnTo>
                    <a:pt x="656" y="28"/>
                  </a:lnTo>
                  <a:lnTo>
                    <a:pt x="661" y="29"/>
                  </a:lnTo>
                  <a:lnTo>
                    <a:pt x="667" y="30"/>
                  </a:lnTo>
                  <a:lnTo>
                    <a:pt x="672" y="34"/>
                  </a:lnTo>
                  <a:lnTo>
                    <a:pt x="675" y="37"/>
                  </a:lnTo>
                  <a:lnTo>
                    <a:pt x="679" y="41"/>
                  </a:lnTo>
                  <a:lnTo>
                    <a:pt x="682" y="45"/>
                  </a:lnTo>
                  <a:lnTo>
                    <a:pt x="683" y="51"/>
                  </a:lnTo>
                  <a:lnTo>
                    <a:pt x="684" y="56"/>
                  </a:lnTo>
                  <a:lnTo>
                    <a:pt x="684" y="492"/>
                  </a:lnTo>
                  <a:lnTo>
                    <a:pt x="683" y="498"/>
                  </a:lnTo>
                  <a:lnTo>
                    <a:pt x="682" y="503"/>
                  </a:lnTo>
                  <a:lnTo>
                    <a:pt x="679" y="508"/>
                  </a:lnTo>
                  <a:lnTo>
                    <a:pt x="675" y="512"/>
                  </a:lnTo>
                  <a:lnTo>
                    <a:pt x="672" y="516"/>
                  </a:lnTo>
                  <a:lnTo>
                    <a:pt x="667" y="518"/>
                  </a:lnTo>
                  <a:lnTo>
                    <a:pt x="661" y="520"/>
                  </a:lnTo>
                  <a:lnTo>
                    <a:pt x="656" y="520"/>
                  </a:lnTo>
                  <a:lnTo>
                    <a:pt x="604" y="520"/>
                  </a:lnTo>
                  <a:lnTo>
                    <a:pt x="599" y="521"/>
                  </a:lnTo>
                  <a:lnTo>
                    <a:pt x="595" y="524"/>
                  </a:lnTo>
                  <a:lnTo>
                    <a:pt x="592" y="529"/>
                  </a:lnTo>
                  <a:lnTo>
                    <a:pt x="590" y="534"/>
                  </a:lnTo>
                  <a:lnTo>
                    <a:pt x="592" y="539"/>
                  </a:lnTo>
                  <a:lnTo>
                    <a:pt x="595" y="544"/>
                  </a:lnTo>
                  <a:lnTo>
                    <a:pt x="599" y="547"/>
                  </a:lnTo>
                  <a:lnTo>
                    <a:pt x="604" y="548"/>
                  </a:lnTo>
                  <a:lnTo>
                    <a:pt x="656" y="548"/>
                  </a:lnTo>
                  <a:lnTo>
                    <a:pt x="661" y="548"/>
                  </a:lnTo>
                  <a:lnTo>
                    <a:pt x="667" y="547"/>
                  </a:lnTo>
                  <a:lnTo>
                    <a:pt x="672" y="546"/>
                  </a:lnTo>
                  <a:lnTo>
                    <a:pt x="677" y="544"/>
                  </a:lnTo>
                  <a:lnTo>
                    <a:pt x="687" y="538"/>
                  </a:lnTo>
                  <a:lnTo>
                    <a:pt x="696" y="532"/>
                  </a:lnTo>
                  <a:lnTo>
                    <a:pt x="702" y="523"/>
                  </a:lnTo>
                  <a:lnTo>
                    <a:pt x="707" y="515"/>
                  </a:lnTo>
                  <a:lnTo>
                    <a:pt x="710" y="509"/>
                  </a:lnTo>
                  <a:lnTo>
                    <a:pt x="711" y="504"/>
                  </a:lnTo>
                  <a:lnTo>
                    <a:pt x="712" y="498"/>
                  </a:lnTo>
                  <a:lnTo>
                    <a:pt x="712" y="492"/>
                  </a:lnTo>
                  <a:lnTo>
                    <a:pt x="712" y="56"/>
                  </a:lnTo>
                  <a:lnTo>
                    <a:pt x="712" y="51"/>
                  </a:lnTo>
                  <a:lnTo>
                    <a:pt x="711" y="45"/>
                  </a:lnTo>
                  <a:lnTo>
                    <a:pt x="710" y="40"/>
                  </a:lnTo>
                  <a:lnTo>
                    <a:pt x="707" y="35"/>
                  </a:lnTo>
                  <a:lnTo>
                    <a:pt x="702" y="25"/>
                  </a:lnTo>
                  <a:lnTo>
                    <a:pt x="696" y="16"/>
                  </a:lnTo>
                  <a:lnTo>
                    <a:pt x="687" y="10"/>
                  </a:lnTo>
                  <a:lnTo>
                    <a:pt x="677" y="5"/>
                  </a:lnTo>
                  <a:lnTo>
                    <a:pt x="672" y="4"/>
                  </a:lnTo>
                  <a:lnTo>
                    <a:pt x="667" y="1"/>
                  </a:lnTo>
                  <a:lnTo>
                    <a:pt x="661" y="1"/>
                  </a:lnTo>
                  <a:lnTo>
                    <a:pt x="656" y="0"/>
                  </a:lnTo>
                  <a:close/>
                  <a:moveTo>
                    <a:pt x="302" y="548"/>
                  </a:moveTo>
                  <a:lnTo>
                    <a:pt x="407" y="548"/>
                  </a:lnTo>
                  <a:lnTo>
                    <a:pt x="407" y="618"/>
                  </a:lnTo>
                  <a:lnTo>
                    <a:pt x="302" y="618"/>
                  </a:lnTo>
                  <a:lnTo>
                    <a:pt x="302" y="548"/>
                  </a:lnTo>
                  <a:close/>
                  <a:moveTo>
                    <a:pt x="431" y="646"/>
                  </a:moveTo>
                  <a:lnTo>
                    <a:pt x="439" y="646"/>
                  </a:lnTo>
                  <a:lnTo>
                    <a:pt x="448" y="648"/>
                  </a:lnTo>
                  <a:lnTo>
                    <a:pt x="455" y="652"/>
                  </a:lnTo>
                  <a:lnTo>
                    <a:pt x="463" y="656"/>
                  </a:lnTo>
                  <a:lnTo>
                    <a:pt x="468" y="662"/>
                  </a:lnTo>
                  <a:lnTo>
                    <a:pt x="473" y="668"/>
                  </a:lnTo>
                  <a:lnTo>
                    <a:pt x="478" y="676"/>
                  </a:lnTo>
                  <a:lnTo>
                    <a:pt x="481" y="684"/>
                  </a:lnTo>
                  <a:lnTo>
                    <a:pt x="231" y="684"/>
                  </a:lnTo>
                  <a:lnTo>
                    <a:pt x="234" y="676"/>
                  </a:lnTo>
                  <a:lnTo>
                    <a:pt x="239" y="668"/>
                  </a:lnTo>
                  <a:lnTo>
                    <a:pt x="244" y="662"/>
                  </a:lnTo>
                  <a:lnTo>
                    <a:pt x="249" y="656"/>
                  </a:lnTo>
                  <a:lnTo>
                    <a:pt x="257" y="652"/>
                  </a:lnTo>
                  <a:lnTo>
                    <a:pt x="264" y="648"/>
                  </a:lnTo>
                  <a:lnTo>
                    <a:pt x="273" y="646"/>
                  </a:lnTo>
                  <a:lnTo>
                    <a:pt x="283" y="646"/>
                  </a:lnTo>
                  <a:lnTo>
                    <a:pt x="431" y="6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668713" y="277971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578226" y="2614613"/>
              <a:ext cx="57150" cy="96838"/>
            </a:xfrm>
            <a:custGeom>
              <a:avLst/>
              <a:gdLst/>
              <a:ahLst/>
              <a:cxnLst/>
              <a:rect l="l" t="t" r="r" b="b"/>
              <a:pathLst>
                <a:path w="106" h="184" extrusionOk="0">
                  <a:moveTo>
                    <a:pt x="34" y="92"/>
                  </a:moveTo>
                  <a:lnTo>
                    <a:pt x="102" y="24"/>
                  </a:lnTo>
                  <a:lnTo>
                    <a:pt x="105" y="20"/>
                  </a:lnTo>
                  <a:lnTo>
                    <a:pt x="106" y="14"/>
                  </a:lnTo>
                  <a:lnTo>
                    <a:pt x="105" y="9"/>
                  </a:lnTo>
                  <a:lnTo>
                    <a:pt x="102" y="5"/>
                  </a:lnTo>
                  <a:lnTo>
                    <a:pt x="98" y="2"/>
                  </a:lnTo>
                  <a:lnTo>
                    <a:pt x="92" y="0"/>
                  </a:lnTo>
                  <a:lnTo>
                    <a:pt x="87" y="2"/>
                  </a:lnTo>
                  <a:lnTo>
                    <a:pt x="82" y="5"/>
                  </a:lnTo>
                  <a:lnTo>
                    <a:pt x="4" y="82"/>
                  </a:lnTo>
                  <a:lnTo>
                    <a:pt x="1" y="87"/>
                  </a:lnTo>
                  <a:lnTo>
                    <a:pt x="0" y="92"/>
                  </a:lnTo>
                  <a:lnTo>
                    <a:pt x="1" y="97"/>
                  </a:lnTo>
                  <a:lnTo>
                    <a:pt x="4" y="102"/>
                  </a:lnTo>
                  <a:lnTo>
                    <a:pt x="82" y="180"/>
                  </a:lnTo>
                  <a:lnTo>
                    <a:pt x="87" y="183"/>
                  </a:lnTo>
                  <a:lnTo>
                    <a:pt x="92" y="184"/>
                  </a:lnTo>
                  <a:lnTo>
                    <a:pt x="98" y="183"/>
                  </a:lnTo>
                  <a:lnTo>
                    <a:pt x="102" y="180"/>
                  </a:lnTo>
                  <a:lnTo>
                    <a:pt x="105" y="175"/>
                  </a:lnTo>
                  <a:lnTo>
                    <a:pt x="106" y="170"/>
                  </a:lnTo>
                  <a:lnTo>
                    <a:pt x="105" y="165"/>
                  </a:lnTo>
                  <a:lnTo>
                    <a:pt x="102" y="160"/>
                  </a:lnTo>
                  <a:lnTo>
                    <a:pt x="34" y="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719513" y="2614613"/>
              <a:ext cx="55563" cy="96838"/>
            </a:xfrm>
            <a:custGeom>
              <a:avLst/>
              <a:gdLst/>
              <a:ahLst/>
              <a:cxnLst/>
              <a:rect l="l" t="t" r="r" b="b"/>
              <a:pathLst>
                <a:path w="106" h="184" extrusionOk="0">
                  <a:moveTo>
                    <a:pt x="102" y="82"/>
                  </a:moveTo>
                  <a:lnTo>
                    <a:pt x="25" y="5"/>
                  </a:lnTo>
                  <a:lnTo>
                    <a:pt x="19" y="2"/>
                  </a:lnTo>
                  <a:lnTo>
                    <a:pt x="14" y="0"/>
                  </a:lnTo>
                  <a:lnTo>
                    <a:pt x="10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73" y="92"/>
                  </a:lnTo>
                  <a:lnTo>
                    <a:pt x="4" y="160"/>
                  </a:lnTo>
                  <a:lnTo>
                    <a:pt x="1" y="165"/>
                  </a:lnTo>
                  <a:lnTo>
                    <a:pt x="0" y="170"/>
                  </a:lnTo>
                  <a:lnTo>
                    <a:pt x="1" y="175"/>
                  </a:lnTo>
                  <a:lnTo>
                    <a:pt x="4" y="180"/>
                  </a:lnTo>
                  <a:lnTo>
                    <a:pt x="10" y="183"/>
                  </a:lnTo>
                  <a:lnTo>
                    <a:pt x="14" y="184"/>
                  </a:lnTo>
                  <a:lnTo>
                    <a:pt x="19" y="183"/>
                  </a:lnTo>
                  <a:lnTo>
                    <a:pt x="25" y="180"/>
                  </a:lnTo>
                  <a:lnTo>
                    <a:pt x="102" y="102"/>
                  </a:lnTo>
                  <a:lnTo>
                    <a:pt x="105" y="97"/>
                  </a:lnTo>
                  <a:lnTo>
                    <a:pt x="106" y="92"/>
                  </a:lnTo>
                  <a:lnTo>
                    <a:pt x="105" y="87"/>
                  </a:lnTo>
                  <a:lnTo>
                    <a:pt x="102" y="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659188" y="2617788"/>
              <a:ext cx="36513" cy="96838"/>
            </a:xfrm>
            <a:custGeom>
              <a:avLst/>
              <a:gdLst/>
              <a:ahLst/>
              <a:cxnLst/>
              <a:rect l="l" t="t" r="r" b="b"/>
              <a:pathLst>
                <a:path w="70" h="183" extrusionOk="0">
                  <a:moveTo>
                    <a:pt x="59" y="0"/>
                  </a:moveTo>
                  <a:lnTo>
                    <a:pt x="54" y="0"/>
                  </a:lnTo>
                  <a:lnTo>
                    <a:pt x="48" y="2"/>
                  </a:lnTo>
                  <a:lnTo>
                    <a:pt x="45" y="5"/>
                  </a:lnTo>
                  <a:lnTo>
                    <a:pt x="42" y="11"/>
                  </a:lnTo>
                  <a:lnTo>
                    <a:pt x="1" y="165"/>
                  </a:lnTo>
                  <a:lnTo>
                    <a:pt x="0" y="171"/>
                  </a:lnTo>
                  <a:lnTo>
                    <a:pt x="2" y="176"/>
                  </a:lnTo>
                  <a:lnTo>
                    <a:pt x="6" y="180"/>
                  </a:lnTo>
                  <a:lnTo>
                    <a:pt x="11" y="182"/>
                  </a:lnTo>
                  <a:lnTo>
                    <a:pt x="13" y="182"/>
                  </a:lnTo>
                  <a:lnTo>
                    <a:pt x="14" y="183"/>
                  </a:lnTo>
                  <a:lnTo>
                    <a:pt x="18" y="182"/>
                  </a:lnTo>
                  <a:lnTo>
                    <a:pt x="23" y="180"/>
                  </a:lnTo>
                  <a:lnTo>
                    <a:pt x="26" y="177"/>
                  </a:lnTo>
                  <a:lnTo>
                    <a:pt x="28" y="173"/>
                  </a:lnTo>
                  <a:lnTo>
                    <a:pt x="69" y="17"/>
                  </a:lnTo>
                  <a:lnTo>
                    <a:pt x="70" y="12"/>
                  </a:lnTo>
                  <a:lnTo>
                    <a:pt x="68" y="7"/>
                  </a:lnTo>
                  <a:lnTo>
                    <a:pt x="65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517901" y="2557463"/>
              <a:ext cx="317500" cy="212725"/>
            </a:xfrm>
            <a:custGeom>
              <a:avLst/>
              <a:gdLst/>
              <a:ahLst/>
              <a:cxnLst/>
              <a:rect l="l" t="t" r="r" b="b"/>
              <a:pathLst>
                <a:path w="600" h="403" extrusionOk="0">
                  <a:moveTo>
                    <a:pt x="586" y="0"/>
                  </a:moveTo>
                  <a:lnTo>
                    <a:pt x="365" y="0"/>
                  </a:lnTo>
                  <a:lnTo>
                    <a:pt x="360" y="1"/>
                  </a:lnTo>
                  <a:lnTo>
                    <a:pt x="355" y="4"/>
                  </a:lnTo>
                  <a:lnTo>
                    <a:pt x="352" y="9"/>
                  </a:lnTo>
                  <a:lnTo>
                    <a:pt x="351" y="14"/>
                  </a:lnTo>
                  <a:lnTo>
                    <a:pt x="352" y="19"/>
                  </a:lnTo>
                  <a:lnTo>
                    <a:pt x="355" y="24"/>
                  </a:lnTo>
                  <a:lnTo>
                    <a:pt x="360" y="27"/>
                  </a:lnTo>
                  <a:lnTo>
                    <a:pt x="365" y="28"/>
                  </a:lnTo>
                  <a:lnTo>
                    <a:pt x="572" y="28"/>
                  </a:lnTo>
                  <a:lnTo>
                    <a:pt x="572" y="375"/>
                  </a:lnTo>
                  <a:lnTo>
                    <a:pt x="28" y="375"/>
                  </a:lnTo>
                  <a:lnTo>
                    <a:pt x="28" y="28"/>
                  </a:lnTo>
                  <a:lnTo>
                    <a:pt x="242" y="28"/>
                  </a:lnTo>
                  <a:lnTo>
                    <a:pt x="247" y="27"/>
                  </a:lnTo>
                  <a:lnTo>
                    <a:pt x="251" y="24"/>
                  </a:lnTo>
                  <a:lnTo>
                    <a:pt x="254" y="19"/>
                  </a:lnTo>
                  <a:lnTo>
                    <a:pt x="255" y="14"/>
                  </a:lnTo>
                  <a:lnTo>
                    <a:pt x="254" y="9"/>
                  </a:lnTo>
                  <a:lnTo>
                    <a:pt x="251" y="4"/>
                  </a:lnTo>
                  <a:lnTo>
                    <a:pt x="247" y="1"/>
                  </a:lnTo>
                  <a:lnTo>
                    <a:pt x="242" y="0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389"/>
                  </a:lnTo>
                  <a:lnTo>
                    <a:pt x="1" y="394"/>
                  </a:lnTo>
                  <a:lnTo>
                    <a:pt x="4" y="400"/>
                  </a:lnTo>
                  <a:lnTo>
                    <a:pt x="9" y="402"/>
                  </a:lnTo>
                  <a:lnTo>
                    <a:pt x="14" y="403"/>
                  </a:lnTo>
                  <a:lnTo>
                    <a:pt x="586" y="403"/>
                  </a:lnTo>
                  <a:lnTo>
                    <a:pt x="591" y="402"/>
                  </a:lnTo>
                  <a:lnTo>
                    <a:pt x="596" y="400"/>
                  </a:lnTo>
                  <a:lnTo>
                    <a:pt x="599" y="394"/>
                  </a:lnTo>
                  <a:lnTo>
                    <a:pt x="600" y="389"/>
                  </a:lnTo>
                  <a:lnTo>
                    <a:pt x="600" y="14"/>
                  </a:lnTo>
                  <a:lnTo>
                    <a:pt x="599" y="9"/>
                  </a:lnTo>
                  <a:lnTo>
                    <a:pt x="596" y="4"/>
                  </a:lnTo>
                  <a:lnTo>
                    <a:pt x="591" y="1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671888" y="255746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3253055" y="4370372"/>
            <a:ext cx="199629" cy="299443"/>
            <a:chOff x="4519613" y="2508251"/>
            <a:chExt cx="250826" cy="376238"/>
          </a:xfrm>
        </p:grpSpPr>
        <p:sp>
          <p:nvSpPr>
            <p:cNvPr id="123" name="Google Shape;123;p4"/>
            <p:cNvSpPr/>
            <p:nvPr/>
          </p:nvSpPr>
          <p:spPr>
            <a:xfrm>
              <a:off x="4616451" y="2508251"/>
              <a:ext cx="14288" cy="60325"/>
            </a:xfrm>
            <a:custGeom>
              <a:avLst/>
              <a:gdLst/>
              <a:ahLst/>
              <a:cxnLst/>
              <a:rect l="l" t="t" r="r" b="b"/>
              <a:pathLst>
                <a:path w="28" h="114" extrusionOk="0">
                  <a:moveTo>
                    <a:pt x="14" y="0"/>
                  </a:move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00"/>
                  </a:lnTo>
                  <a:lnTo>
                    <a:pt x="1" y="105"/>
                  </a:lnTo>
                  <a:lnTo>
                    <a:pt x="4" y="109"/>
                  </a:lnTo>
                  <a:lnTo>
                    <a:pt x="9" y="112"/>
                  </a:lnTo>
                  <a:lnTo>
                    <a:pt x="14" y="114"/>
                  </a:lnTo>
                  <a:lnTo>
                    <a:pt x="19" y="112"/>
                  </a:lnTo>
                  <a:lnTo>
                    <a:pt x="25" y="109"/>
                  </a:lnTo>
                  <a:lnTo>
                    <a:pt x="27" y="105"/>
                  </a:lnTo>
                  <a:lnTo>
                    <a:pt x="28" y="100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5" y="4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667251" y="2605088"/>
              <a:ext cx="60325" cy="14288"/>
            </a:xfrm>
            <a:custGeom>
              <a:avLst/>
              <a:gdLst/>
              <a:ahLst/>
              <a:cxnLst/>
              <a:rect l="l" t="t" r="r" b="b"/>
              <a:pathLst>
                <a:path w="113" h="28" extrusionOk="0">
                  <a:moveTo>
                    <a:pt x="99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99" y="28"/>
                  </a:lnTo>
                  <a:lnTo>
                    <a:pt x="105" y="27"/>
                  </a:lnTo>
                  <a:lnTo>
                    <a:pt x="109" y="24"/>
                  </a:lnTo>
                  <a:lnTo>
                    <a:pt x="112" y="20"/>
                  </a:lnTo>
                  <a:lnTo>
                    <a:pt x="113" y="14"/>
                  </a:lnTo>
                  <a:lnTo>
                    <a:pt x="112" y="9"/>
                  </a:lnTo>
                  <a:lnTo>
                    <a:pt x="109" y="5"/>
                  </a:lnTo>
                  <a:lnTo>
                    <a:pt x="105" y="1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519613" y="2605088"/>
              <a:ext cx="60325" cy="14288"/>
            </a:xfrm>
            <a:custGeom>
              <a:avLst/>
              <a:gdLst/>
              <a:ahLst/>
              <a:cxnLst/>
              <a:rect l="l" t="t" r="r" b="b"/>
              <a:pathLst>
                <a:path w="112" h="28" extrusionOk="0">
                  <a:moveTo>
                    <a:pt x="98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98" y="28"/>
                  </a:lnTo>
                  <a:lnTo>
                    <a:pt x="104" y="27"/>
                  </a:lnTo>
                  <a:lnTo>
                    <a:pt x="108" y="24"/>
                  </a:lnTo>
                  <a:lnTo>
                    <a:pt x="111" y="20"/>
                  </a:lnTo>
                  <a:lnTo>
                    <a:pt x="112" y="14"/>
                  </a:lnTo>
                  <a:lnTo>
                    <a:pt x="111" y="9"/>
                  </a:lnTo>
                  <a:lnTo>
                    <a:pt x="108" y="5"/>
                  </a:lnTo>
                  <a:lnTo>
                    <a:pt x="104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552951" y="25415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63" y="45"/>
                  </a:moveTo>
                  <a:lnTo>
                    <a:pt x="24" y="4"/>
                  </a:lnTo>
                  <a:lnTo>
                    <a:pt x="18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44" y="64"/>
                  </a:lnTo>
                  <a:lnTo>
                    <a:pt x="48" y="68"/>
                  </a:lnTo>
                  <a:lnTo>
                    <a:pt x="54" y="69"/>
                  </a:lnTo>
                  <a:lnTo>
                    <a:pt x="59" y="68"/>
                  </a:lnTo>
                  <a:lnTo>
                    <a:pt x="63" y="64"/>
                  </a:lnTo>
                  <a:lnTo>
                    <a:pt x="67" y="60"/>
                  </a:lnTo>
                  <a:lnTo>
                    <a:pt x="68" y="55"/>
                  </a:lnTo>
                  <a:lnTo>
                    <a:pt x="67" y="49"/>
                  </a:lnTo>
                  <a:lnTo>
                    <a:pt x="63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657726" y="25415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64" y="4"/>
                  </a:moveTo>
                  <a:lnTo>
                    <a:pt x="59" y="1"/>
                  </a:lnTo>
                  <a:lnTo>
                    <a:pt x="54" y="0"/>
                  </a:lnTo>
                  <a:lnTo>
                    <a:pt x="49" y="1"/>
                  </a:lnTo>
                  <a:lnTo>
                    <a:pt x="44" y="4"/>
                  </a:lnTo>
                  <a:lnTo>
                    <a:pt x="4" y="45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1" y="60"/>
                  </a:lnTo>
                  <a:lnTo>
                    <a:pt x="4" y="64"/>
                  </a:lnTo>
                  <a:lnTo>
                    <a:pt x="9" y="68"/>
                  </a:lnTo>
                  <a:lnTo>
                    <a:pt x="14" y="69"/>
                  </a:lnTo>
                  <a:lnTo>
                    <a:pt x="19" y="68"/>
                  </a:lnTo>
                  <a:lnTo>
                    <a:pt x="24" y="64"/>
                  </a:lnTo>
                  <a:lnTo>
                    <a:pt x="64" y="24"/>
                  </a:lnTo>
                  <a:lnTo>
                    <a:pt x="67" y="19"/>
                  </a:lnTo>
                  <a:lnTo>
                    <a:pt x="68" y="14"/>
                  </a:lnTo>
                  <a:lnTo>
                    <a:pt x="67" y="9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597401" y="2584451"/>
              <a:ext cx="173038" cy="220663"/>
            </a:xfrm>
            <a:custGeom>
              <a:avLst/>
              <a:gdLst/>
              <a:ahLst/>
              <a:cxnLst/>
              <a:rect l="l" t="t" r="r" b="b"/>
              <a:pathLst>
                <a:path w="327" h="415" extrusionOk="0">
                  <a:moveTo>
                    <a:pt x="275" y="171"/>
                  </a:moveTo>
                  <a:lnTo>
                    <a:pt x="269" y="171"/>
                  </a:lnTo>
                  <a:lnTo>
                    <a:pt x="261" y="174"/>
                  </a:lnTo>
                  <a:lnTo>
                    <a:pt x="256" y="176"/>
                  </a:lnTo>
                  <a:lnTo>
                    <a:pt x="250" y="178"/>
                  </a:lnTo>
                  <a:lnTo>
                    <a:pt x="246" y="170"/>
                  </a:lnTo>
                  <a:lnTo>
                    <a:pt x="242" y="164"/>
                  </a:lnTo>
                  <a:lnTo>
                    <a:pt x="238" y="157"/>
                  </a:lnTo>
                  <a:lnTo>
                    <a:pt x="231" y="152"/>
                  </a:lnTo>
                  <a:lnTo>
                    <a:pt x="225" y="148"/>
                  </a:lnTo>
                  <a:lnTo>
                    <a:pt x="217" y="145"/>
                  </a:lnTo>
                  <a:lnTo>
                    <a:pt x="209" y="142"/>
                  </a:lnTo>
                  <a:lnTo>
                    <a:pt x="200" y="141"/>
                  </a:lnTo>
                  <a:lnTo>
                    <a:pt x="195" y="141"/>
                  </a:lnTo>
                  <a:lnTo>
                    <a:pt x="189" y="142"/>
                  </a:lnTo>
                  <a:lnTo>
                    <a:pt x="184" y="144"/>
                  </a:lnTo>
                  <a:lnTo>
                    <a:pt x="180" y="146"/>
                  </a:lnTo>
                  <a:lnTo>
                    <a:pt x="170" y="151"/>
                  </a:lnTo>
                  <a:lnTo>
                    <a:pt x="163" y="157"/>
                  </a:lnTo>
                  <a:lnTo>
                    <a:pt x="155" y="151"/>
                  </a:lnTo>
                  <a:lnTo>
                    <a:pt x="147" y="146"/>
                  </a:lnTo>
                  <a:lnTo>
                    <a:pt x="141" y="144"/>
                  </a:lnTo>
                  <a:lnTo>
                    <a:pt x="136" y="142"/>
                  </a:lnTo>
                  <a:lnTo>
                    <a:pt x="130" y="141"/>
                  </a:lnTo>
                  <a:lnTo>
                    <a:pt x="125" y="141"/>
                  </a:lnTo>
                  <a:lnTo>
                    <a:pt x="119" y="141"/>
                  </a:lnTo>
                  <a:lnTo>
                    <a:pt x="113" y="142"/>
                  </a:lnTo>
                  <a:lnTo>
                    <a:pt x="107" y="145"/>
                  </a:lnTo>
                  <a:lnTo>
                    <a:pt x="101" y="147"/>
                  </a:lnTo>
                  <a:lnTo>
                    <a:pt x="101" y="51"/>
                  </a:lnTo>
                  <a:lnTo>
                    <a:pt x="100" y="40"/>
                  </a:lnTo>
                  <a:lnTo>
                    <a:pt x="98" y="31"/>
                  </a:lnTo>
                  <a:lnTo>
                    <a:pt x="93" y="22"/>
                  </a:lnTo>
                  <a:lnTo>
                    <a:pt x="86" y="15"/>
                  </a:lnTo>
                  <a:lnTo>
                    <a:pt x="79" y="8"/>
                  </a:lnTo>
                  <a:lnTo>
                    <a:pt x="70" y="4"/>
                  </a:lnTo>
                  <a:lnTo>
                    <a:pt x="61" y="1"/>
                  </a:lnTo>
                  <a:lnTo>
                    <a:pt x="50" y="0"/>
                  </a:lnTo>
                  <a:lnTo>
                    <a:pt x="40" y="1"/>
                  </a:lnTo>
                  <a:lnTo>
                    <a:pt x="31" y="4"/>
                  </a:lnTo>
                  <a:lnTo>
                    <a:pt x="22" y="8"/>
                  </a:lnTo>
                  <a:lnTo>
                    <a:pt x="15" y="15"/>
                  </a:lnTo>
                  <a:lnTo>
                    <a:pt x="8" y="22"/>
                  </a:lnTo>
                  <a:lnTo>
                    <a:pt x="3" y="31"/>
                  </a:lnTo>
                  <a:lnTo>
                    <a:pt x="0" y="40"/>
                  </a:lnTo>
                  <a:lnTo>
                    <a:pt x="0" y="51"/>
                  </a:lnTo>
                  <a:lnTo>
                    <a:pt x="0" y="124"/>
                  </a:lnTo>
                  <a:lnTo>
                    <a:pt x="1" y="130"/>
                  </a:lnTo>
                  <a:lnTo>
                    <a:pt x="3" y="134"/>
                  </a:lnTo>
                  <a:lnTo>
                    <a:pt x="7" y="137"/>
                  </a:lnTo>
                  <a:lnTo>
                    <a:pt x="12" y="138"/>
                  </a:lnTo>
                  <a:lnTo>
                    <a:pt x="18" y="137"/>
                  </a:lnTo>
                  <a:lnTo>
                    <a:pt x="23" y="134"/>
                  </a:lnTo>
                  <a:lnTo>
                    <a:pt x="25" y="130"/>
                  </a:lnTo>
                  <a:lnTo>
                    <a:pt x="26" y="124"/>
                  </a:lnTo>
                  <a:lnTo>
                    <a:pt x="26" y="51"/>
                  </a:lnTo>
                  <a:lnTo>
                    <a:pt x="27" y="47"/>
                  </a:lnTo>
                  <a:lnTo>
                    <a:pt x="29" y="42"/>
                  </a:lnTo>
                  <a:lnTo>
                    <a:pt x="31" y="38"/>
                  </a:lnTo>
                  <a:lnTo>
                    <a:pt x="34" y="34"/>
                  </a:lnTo>
                  <a:lnTo>
                    <a:pt x="37" y="32"/>
                  </a:lnTo>
                  <a:lnTo>
                    <a:pt x="41" y="30"/>
                  </a:lnTo>
                  <a:lnTo>
                    <a:pt x="46" y="28"/>
                  </a:lnTo>
                  <a:lnTo>
                    <a:pt x="50" y="28"/>
                  </a:lnTo>
                  <a:lnTo>
                    <a:pt x="55" y="28"/>
                  </a:lnTo>
                  <a:lnTo>
                    <a:pt x="60" y="30"/>
                  </a:lnTo>
                  <a:lnTo>
                    <a:pt x="64" y="32"/>
                  </a:lnTo>
                  <a:lnTo>
                    <a:pt x="67" y="34"/>
                  </a:lnTo>
                  <a:lnTo>
                    <a:pt x="70" y="38"/>
                  </a:lnTo>
                  <a:lnTo>
                    <a:pt x="72" y="42"/>
                  </a:lnTo>
                  <a:lnTo>
                    <a:pt x="74" y="47"/>
                  </a:lnTo>
                  <a:lnTo>
                    <a:pt x="74" y="51"/>
                  </a:lnTo>
                  <a:lnTo>
                    <a:pt x="74" y="284"/>
                  </a:lnTo>
                  <a:lnTo>
                    <a:pt x="75" y="290"/>
                  </a:lnTo>
                  <a:lnTo>
                    <a:pt x="78" y="294"/>
                  </a:lnTo>
                  <a:lnTo>
                    <a:pt x="82" y="297"/>
                  </a:lnTo>
                  <a:lnTo>
                    <a:pt x="88" y="298"/>
                  </a:lnTo>
                  <a:lnTo>
                    <a:pt x="93" y="297"/>
                  </a:lnTo>
                  <a:lnTo>
                    <a:pt x="97" y="294"/>
                  </a:lnTo>
                  <a:lnTo>
                    <a:pt x="100" y="290"/>
                  </a:lnTo>
                  <a:lnTo>
                    <a:pt x="101" y="284"/>
                  </a:lnTo>
                  <a:lnTo>
                    <a:pt x="101" y="193"/>
                  </a:lnTo>
                  <a:lnTo>
                    <a:pt x="103" y="189"/>
                  </a:lnTo>
                  <a:lnTo>
                    <a:pt x="104" y="183"/>
                  </a:lnTo>
                  <a:lnTo>
                    <a:pt x="106" y="180"/>
                  </a:lnTo>
                  <a:lnTo>
                    <a:pt x="109" y="176"/>
                  </a:lnTo>
                  <a:lnTo>
                    <a:pt x="112" y="174"/>
                  </a:lnTo>
                  <a:lnTo>
                    <a:pt x="116" y="171"/>
                  </a:lnTo>
                  <a:lnTo>
                    <a:pt x="121" y="169"/>
                  </a:lnTo>
                  <a:lnTo>
                    <a:pt x="125" y="169"/>
                  </a:lnTo>
                  <a:lnTo>
                    <a:pt x="130" y="169"/>
                  </a:lnTo>
                  <a:lnTo>
                    <a:pt x="135" y="171"/>
                  </a:lnTo>
                  <a:lnTo>
                    <a:pt x="139" y="174"/>
                  </a:lnTo>
                  <a:lnTo>
                    <a:pt x="142" y="176"/>
                  </a:lnTo>
                  <a:lnTo>
                    <a:pt x="145" y="180"/>
                  </a:lnTo>
                  <a:lnTo>
                    <a:pt x="148" y="183"/>
                  </a:lnTo>
                  <a:lnTo>
                    <a:pt x="149" y="189"/>
                  </a:lnTo>
                  <a:lnTo>
                    <a:pt x="149" y="193"/>
                  </a:lnTo>
                  <a:lnTo>
                    <a:pt x="149" y="284"/>
                  </a:lnTo>
                  <a:lnTo>
                    <a:pt x="150" y="290"/>
                  </a:lnTo>
                  <a:lnTo>
                    <a:pt x="153" y="294"/>
                  </a:lnTo>
                  <a:lnTo>
                    <a:pt x="157" y="297"/>
                  </a:lnTo>
                  <a:lnTo>
                    <a:pt x="163" y="298"/>
                  </a:lnTo>
                  <a:lnTo>
                    <a:pt x="168" y="297"/>
                  </a:lnTo>
                  <a:lnTo>
                    <a:pt x="172" y="294"/>
                  </a:lnTo>
                  <a:lnTo>
                    <a:pt x="175" y="290"/>
                  </a:lnTo>
                  <a:lnTo>
                    <a:pt x="177" y="284"/>
                  </a:lnTo>
                  <a:lnTo>
                    <a:pt x="177" y="193"/>
                  </a:lnTo>
                  <a:lnTo>
                    <a:pt x="178" y="189"/>
                  </a:lnTo>
                  <a:lnTo>
                    <a:pt x="179" y="183"/>
                  </a:lnTo>
                  <a:lnTo>
                    <a:pt x="181" y="180"/>
                  </a:lnTo>
                  <a:lnTo>
                    <a:pt x="184" y="176"/>
                  </a:lnTo>
                  <a:lnTo>
                    <a:pt x="187" y="174"/>
                  </a:lnTo>
                  <a:lnTo>
                    <a:pt x="192" y="171"/>
                  </a:lnTo>
                  <a:lnTo>
                    <a:pt x="196" y="169"/>
                  </a:lnTo>
                  <a:lnTo>
                    <a:pt x="200" y="169"/>
                  </a:lnTo>
                  <a:lnTo>
                    <a:pt x="206" y="169"/>
                  </a:lnTo>
                  <a:lnTo>
                    <a:pt x="210" y="171"/>
                  </a:lnTo>
                  <a:lnTo>
                    <a:pt x="213" y="174"/>
                  </a:lnTo>
                  <a:lnTo>
                    <a:pt x="217" y="176"/>
                  </a:lnTo>
                  <a:lnTo>
                    <a:pt x="219" y="180"/>
                  </a:lnTo>
                  <a:lnTo>
                    <a:pt x="222" y="183"/>
                  </a:lnTo>
                  <a:lnTo>
                    <a:pt x="224" y="189"/>
                  </a:lnTo>
                  <a:lnTo>
                    <a:pt x="224" y="193"/>
                  </a:lnTo>
                  <a:lnTo>
                    <a:pt x="224" y="284"/>
                  </a:lnTo>
                  <a:lnTo>
                    <a:pt x="225" y="290"/>
                  </a:lnTo>
                  <a:lnTo>
                    <a:pt x="228" y="294"/>
                  </a:lnTo>
                  <a:lnTo>
                    <a:pt x="232" y="297"/>
                  </a:lnTo>
                  <a:lnTo>
                    <a:pt x="238" y="298"/>
                  </a:lnTo>
                  <a:lnTo>
                    <a:pt x="243" y="297"/>
                  </a:lnTo>
                  <a:lnTo>
                    <a:pt x="247" y="294"/>
                  </a:lnTo>
                  <a:lnTo>
                    <a:pt x="251" y="290"/>
                  </a:lnTo>
                  <a:lnTo>
                    <a:pt x="252" y="284"/>
                  </a:lnTo>
                  <a:lnTo>
                    <a:pt x="252" y="223"/>
                  </a:lnTo>
                  <a:lnTo>
                    <a:pt x="252" y="218"/>
                  </a:lnTo>
                  <a:lnTo>
                    <a:pt x="254" y="213"/>
                  </a:lnTo>
                  <a:lnTo>
                    <a:pt x="256" y="209"/>
                  </a:lnTo>
                  <a:lnTo>
                    <a:pt x="258" y="206"/>
                  </a:lnTo>
                  <a:lnTo>
                    <a:pt x="262" y="204"/>
                  </a:lnTo>
                  <a:lnTo>
                    <a:pt x="266" y="200"/>
                  </a:lnTo>
                  <a:lnTo>
                    <a:pt x="271" y="199"/>
                  </a:lnTo>
                  <a:lnTo>
                    <a:pt x="275" y="199"/>
                  </a:lnTo>
                  <a:lnTo>
                    <a:pt x="280" y="199"/>
                  </a:lnTo>
                  <a:lnTo>
                    <a:pt x="285" y="200"/>
                  </a:lnTo>
                  <a:lnTo>
                    <a:pt x="288" y="204"/>
                  </a:lnTo>
                  <a:lnTo>
                    <a:pt x="292" y="206"/>
                  </a:lnTo>
                  <a:lnTo>
                    <a:pt x="295" y="209"/>
                  </a:lnTo>
                  <a:lnTo>
                    <a:pt x="297" y="213"/>
                  </a:lnTo>
                  <a:lnTo>
                    <a:pt x="299" y="218"/>
                  </a:lnTo>
                  <a:lnTo>
                    <a:pt x="299" y="223"/>
                  </a:lnTo>
                  <a:lnTo>
                    <a:pt x="299" y="368"/>
                  </a:lnTo>
                  <a:lnTo>
                    <a:pt x="298" y="383"/>
                  </a:lnTo>
                  <a:lnTo>
                    <a:pt x="296" y="399"/>
                  </a:lnTo>
                  <a:lnTo>
                    <a:pt x="297" y="404"/>
                  </a:lnTo>
                  <a:lnTo>
                    <a:pt x="299" y="409"/>
                  </a:lnTo>
                  <a:lnTo>
                    <a:pt x="302" y="413"/>
                  </a:lnTo>
                  <a:lnTo>
                    <a:pt x="307" y="415"/>
                  </a:lnTo>
                  <a:lnTo>
                    <a:pt x="309" y="415"/>
                  </a:lnTo>
                  <a:lnTo>
                    <a:pt x="310" y="415"/>
                  </a:lnTo>
                  <a:lnTo>
                    <a:pt x="315" y="414"/>
                  </a:lnTo>
                  <a:lnTo>
                    <a:pt x="318" y="412"/>
                  </a:lnTo>
                  <a:lnTo>
                    <a:pt x="321" y="409"/>
                  </a:lnTo>
                  <a:lnTo>
                    <a:pt x="324" y="403"/>
                  </a:lnTo>
                  <a:lnTo>
                    <a:pt x="325" y="395"/>
                  </a:lnTo>
                  <a:lnTo>
                    <a:pt x="326" y="386"/>
                  </a:lnTo>
                  <a:lnTo>
                    <a:pt x="327" y="376"/>
                  </a:lnTo>
                  <a:lnTo>
                    <a:pt x="327" y="368"/>
                  </a:lnTo>
                  <a:lnTo>
                    <a:pt x="327" y="223"/>
                  </a:lnTo>
                  <a:lnTo>
                    <a:pt x="326" y="212"/>
                  </a:lnTo>
                  <a:lnTo>
                    <a:pt x="322" y="203"/>
                  </a:lnTo>
                  <a:lnTo>
                    <a:pt x="318" y="194"/>
                  </a:lnTo>
                  <a:lnTo>
                    <a:pt x="312" y="186"/>
                  </a:lnTo>
                  <a:lnTo>
                    <a:pt x="304" y="180"/>
                  </a:lnTo>
                  <a:lnTo>
                    <a:pt x="296" y="176"/>
                  </a:lnTo>
                  <a:lnTo>
                    <a:pt x="286" y="173"/>
                  </a:lnTo>
                  <a:lnTo>
                    <a:pt x="275" y="1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533901" y="2692401"/>
              <a:ext cx="204788" cy="192088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383" y="291"/>
                  </a:moveTo>
                  <a:lnTo>
                    <a:pt x="378" y="287"/>
                  </a:lnTo>
                  <a:lnTo>
                    <a:pt x="373" y="286"/>
                  </a:lnTo>
                  <a:lnTo>
                    <a:pt x="368" y="286"/>
                  </a:lnTo>
                  <a:lnTo>
                    <a:pt x="363" y="289"/>
                  </a:lnTo>
                  <a:lnTo>
                    <a:pt x="350" y="300"/>
                  </a:lnTo>
                  <a:lnTo>
                    <a:pt x="337" y="309"/>
                  </a:lnTo>
                  <a:lnTo>
                    <a:pt x="324" y="317"/>
                  </a:lnTo>
                  <a:lnTo>
                    <a:pt x="309" y="324"/>
                  </a:lnTo>
                  <a:lnTo>
                    <a:pt x="293" y="329"/>
                  </a:lnTo>
                  <a:lnTo>
                    <a:pt x="278" y="332"/>
                  </a:lnTo>
                  <a:lnTo>
                    <a:pt x="262" y="335"/>
                  </a:lnTo>
                  <a:lnTo>
                    <a:pt x="246" y="336"/>
                  </a:lnTo>
                  <a:lnTo>
                    <a:pt x="234" y="335"/>
                  </a:lnTo>
                  <a:lnTo>
                    <a:pt x="223" y="333"/>
                  </a:lnTo>
                  <a:lnTo>
                    <a:pt x="211" y="331"/>
                  </a:lnTo>
                  <a:lnTo>
                    <a:pt x="199" y="328"/>
                  </a:lnTo>
                  <a:lnTo>
                    <a:pt x="188" y="325"/>
                  </a:lnTo>
                  <a:lnTo>
                    <a:pt x="177" y="321"/>
                  </a:lnTo>
                  <a:lnTo>
                    <a:pt x="166" y="315"/>
                  </a:lnTo>
                  <a:lnTo>
                    <a:pt x="156" y="309"/>
                  </a:lnTo>
                  <a:lnTo>
                    <a:pt x="147" y="302"/>
                  </a:lnTo>
                  <a:lnTo>
                    <a:pt x="137" y="295"/>
                  </a:lnTo>
                  <a:lnTo>
                    <a:pt x="128" y="287"/>
                  </a:lnTo>
                  <a:lnTo>
                    <a:pt x="120" y="279"/>
                  </a:lnTo>
                  <a:lnTo>
                    <a:pt x="112" y="270"/>
                  </a:lnTo>
                  <a:lnTo>
                    <a:pt x="105" y="260"/>
                  </a:lnTo>
                  <a:lnTo>
                    <a:pt x="99" y="250"/>
                  </a:lnTo>
                  <a:lnTo>
                    <a:pt x="93" y="239"/>
                  </a:lnTo>
                  <a:lnTo>
                    <a:pt x="30" y="107"/>
                  </a:lnTo>
                  <a:lnTo>
                    <a:pt x="27" y="102"/>
                  </a:lnTo>
                  <a:lnTo>
                    <a:pt x="26" y="97"/>
                  </a:lnTo>
                  <a:lnTo>
                    <a:pt x="26" y="93"/>
                  </a:lnTo>
                  <a:lnTo>
                    <a:pt x="27" y="88"/>
                  </a:lnTo>
                  <a:lnTo>
                    <a:pt x="30" y="83"/>
                  </a:lnTo>
                  <a:lnTo>
                    <a:pt x="32" y="80"/>
                  </a:lnTo>
                  <a:lnTo>
                    <a:pt x="35" y="76"/>
                  </a:lnTo>
                  <a:lnTo>
                    <a:pt x="39" y="74"/>
                  </a:lnTo>
                  <a:lnTo>
                    <a:pt x="44" y="72"/>
                  </a:lnTo>
                  <a:lnTo>
                    <a:pt x="49" y="70"/>
                  </a:lnTo>
                  <a:lnTo>
                    <a:pt x="53" y="70"/>
                  </a:lnTo>
                  <a:lnTo>
                    <a:pt x="59" y="70"/>
                  </a:lnTo>
                  <a:lnTo>
                    <a:pt x="63" y="73"/>
                  </a:lnTo>
                  <a:lnTo>
                    <a:pt x="67" y="75"/>
                  </a:lnTo>
                  <a:lnTo>
                    <a:pt x="70" y="78"/>
                  </a:lnTo>
                  <a:lnTo>
                    <a:pt x="74" y="82"/>
                  </a:lnTo>
                  <a:lnTo>
                    <a:pt x="119" y="156"/>
                  </a:lnTo>
                  <a:lnTo>
                    <a:pt x="122" y="160"/>
                  </a:lnTo>
                  <a:lnTo>
                    <a:pt x="126" y="162"/>
                  </a:lnTo>
                  <a:lnTo>
                    <a:pt x="130" y="163"/>
                  </a:lnTo>
                  <a:lnTo>
                    <a:pt x="135" y="163"/>
                  </a:lnTo>
                  <a:lnTo>
                    <a:pt x="139" y="161"/>
                  </a:lnTo>
                  <a:lnTo>
                    <a:pt x="142" y="157"/>
                  </a:lnTo>
                  <a:lnTo>
                    <a:pt x="144" y="154"/>
                  </a:lnTo>
                  <a:lnTo>
                    <a:pt x="144" y="149"/>
                  </a:lnTo>
                  <a:lnTo>
                    <a:pt x="144" y="14"/>
                  </a:lnTo>
                  <a:lnTo>
                    <a:pt x="143" y="8"/>
                  </a:lnTo>
                  <a:lnTo>
                    <a:pt x="141" y="3"/>
                  </a:lnTo>
                  <a:lnTo>
                    <a:pt x="136" y="1"/>
                  </a:lnTo>
                  <a:lnTo>
                    <a:pt x="130" y="0"/>
                  </a:lnTo>
                  <a:lnTo>
                    <a:pt x="125" y="1"/>
                  </a:lnTo>
                  <a:lnTo>
                    <a:pt x="121" y="3"/>
                  </a:lnTo>
                  <a:lnTo>
                    <a:pt x="119" y="8"/>
                  </a:lnTo>
                  <a:lnTo>
                    <a:pt x="118" y="14"/>
                  </a:lnTo>
                  <a:lnTo>
                    <a:pt x="118" y="99"/>
                  </a:lnTo>
                  <a:lnTo>
                    <a:pt x="97" y="68"/>
                  </a:lnTo>
                  <a:lnTo>
                    <a:pt x="91" y="60"/>
                  </a:lnTo>
                  <a:lnTo>
                    <a:pt x="83" y="52"/>
                  </a:lnTo>
                  <a:lnTo>
                    <a:pt x="75" y="47"/>
                  </a:lnTo>
                  <a:lnTo>
                    <a:pt x="65" y="44"/>
                  </a:lnTo>
                  <a:lnTo>
                    <a:pt x="55" y="43"/>
                  </a:lnTo>
                  <a:lnTo>
                    <a:pt x="46" y="43"/>
                  </a:lnTo>
                  <a:lnTo>
                    <a:pt x="35" y="45"/>
                  </a:lnTo>
                  <a:lnTo>
                    <a:pt x="25" y="49"/>
                  </a:lnTo>
                  <a:lnTo>
                    <a:pt x="17" y="55"/>
                  </a:lnTo>
                  <a:lnTo>
                    <a:pt x="10" y="63"/>
                  </a:lnTo>
                  <a:lnTo>
                    <a:pt x="5" y="70"/>
                  </a:lnTo>
                  <a:lnTo>
                    <a:pt x="2" y="80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1" y="109"/>
                  </a:lnTo>
                  <a:lnTo>
                    <a:pt x="4" y="119"/>
                  </a:lnTo>
                  <a:lnTo>
                    <a:pt x="68" y="251"/>
                  </a:lnTo>
                  <a:lnTo>
                    <a:pt x="75" y="264"/>
                  </a:lnTo>
                  <a:lnTo>
                    <a:pt x="82" y="275"/>
                  </a:lnTo>
                  <a:lnTo>
                    <a:pt x="90" y="286"/>
                  </a:lnTo>
                  <a:lnTo>
                    <a:pt x="99" y="297"/>
                  </a:lnTo>
                  <a:lnTo>
                    <a:pt x="109" y="308"/>
                  </a:lnTo>
                  <a:lnTo>
                    <a:pt x="119" y="316"/>
                  </a:lnTo>
                  <a:lnTo>
                    <a:pt x="129" y="325"/>
                  </a:lnTo>
                  <a:lnTo>
                    <a:pt x="141" y="332"/>
                  </a:lnTo>
                  <a:lnTo>
                    <a:pt x="153" y="340"/>
                  </a:lnTo>
                  <a:lnTo>
                    <a:pt x="166" y="346"/>
                  </a:lnTo>
                  <a:lnTo>
                    <a:pt x="179" y="352"/>
                  </a:lnTo>
                  <a:lnTo>
                    <a:pt x="192" y="356"/>
                  </a:lnTo>
                  <a:lnTo>
                    <a:pt x="206" y="359"/>
                  </a:lnTo>
                  <a:lnTo>
                    <a:pt x="218" y="361"/>
                  </a:lnTo>
                  <a:lnTo>
                    <a:pt x="232" y="362"/>
                  </a:lnTo>
                  <a:lnTo>
                    <a:pt x="246" y="364"/>
                  </a:lnTo>
                  <a:lnTo>
                    <a:pt x="266" y="362"/>
                  </a:lnTo>
                  <a:lnTo>
                    <a:pt x="284" y="359"/>
                  </a:lnTo>
                  <a:lnTo>
                    <a:pt x="302" y="355"/>
                  </a:lnTo>
                  <a:lnTo>
                    <a:pt x="319" y="350"/>
                  </a:lnTo>
                  <a:lnTo>
                    <a:pt x="336" y="342"/>
                  </a:lnTo>
                  <a:lnTo>
                    <a:pt x="352" y="332"/>
                  </a:lnTo>
                  <a:lnTo>
                    <a:pt x="368" y="322"/>
                  </a:lnTo>
                  <a:lnTo>
                    <a:pt x="381" y="310"/>
                  </a:lnTo>
                  <a:lnTo>
                    <a:pt x="385" y="306"/>
                  </a:lnTo>
                  <a:lnTo>
                    <a:pt x="386" y="300"/>
                  </a:lnTo>
                  <a:lnTo>
                    <a:pt x="385" y="295"/>
                  </a:lnTo>
                  <a:lnTo>
                    <a:pt x="383" y="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43451" y="28194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597401" y="2668588"/>
              <a:ext cx="12700" cy="14288"/>
            </a:xfrm>
            <a:custGeom>
              <a:avLst/>
              <a:gdLst/>
              <a:ahLst/>
              <a:cxnLst/>
              <a:rect l="l" t="t" r="r" b="b"/>
              <a:pathLst>
                <a:path w="26" h="28" extrusionOk="0">
                  <a:moveTo>
                    <a:pt x="23" y="5"/>
                  </a:moveTo>
                  <a:lnTo>
                    <a:pt x="18" y="2"/>
                  </a:lnTo>
                  <a:lnTo>
                    <a:pt x="12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8" y="27"/>
                  </a:lnTo>
                  <a:lnTo>
                    <a:pt x="12" y="28"/>
                  </a:lnTo>
                  <a:lnTo>
                    <a:pt x="18" y="27"/>
                  </a:lnTo>
                  <a:lnTo>
                    <a:pt x="23" y="24"/>
                  </a:lnTo>
                  <a:lnTo>
                    <a:pt x="25" y="20"/>
                  </a:lnTo>
                  <a:lnTo>
                    <a:pt x="26" y="14"/>
                  </a:lnTo>
                  <a:lnTo>
                    <a:pt x="25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8637603" y="4410183"/>
            <a:ext cx="299442" cy="267855"/>
            <a:chOff x="9294813" y="2543176"/>
            <a:chExt cx="376238" cy="336550"/>
          </a:xfrm>
        </p:grpSpPr>
        <p:sp>
          <p:nvSpPr>
            <p:cNvPr id="133" name="Google Shape;133;p4"/>
            <p:cNvSpPr/>
            <p:nvPr/>
          </p:nvSpPr>
          <p:spPr>
            <a:xfrm>
              <a:off x="9294813" y="2543176"/>
              <a:ext cx="376238" cy="336550"/>
            </a:xfrm>
            <a:custGeom>
              <a:avLst/>
              <a:gdLst/>
              <a:ahLst/>
              <a:cxnLst/>
              <a:rect l="l" t="t" r="r" b="b"/>
              <a:pathLst>
                <a:path w="711" h="637" extrusionOk="0">
                  <a:moveTo>
                    <a:pt x="696" y="609"/>
                  </a:moveTo>
                  <a:lnTo>
                    <a:pt x="673" y="609"/>
                  </a:lnTo>
                  <a:lnTo>
                    <a:pt x="673" y="417"/>
                  </a:lnTo>
                  <a:lnTo>
                    <a:pt x="672" y="411"/>
                  </a:lnTo>
                  <a:lnTo>
                    <a:pt x="669" y="407"/>
                  </a:lnTo>
                  <a:lnTo>
                    <a:pt x="665" y="404"/>
                  </a:lnTo>
                  <a:lnTo>
                    <a:pt x="659" y="403"/>
                  </a:lnTo>
                  <a:lnTo>
                    <a:pt x="654" y="404"/>
                  </a:lnTo>
                  <a:lnTo>
                    <a:pt x="650" y="407"/>
                  </a:lnTo>
                  <a:lnTo>
                    <a:pt x="646" y="411"/>
                  </a:lnTo>
                  <a:lnTo>
                    <a:pt x="645" y="417"/>
                  </a:lnTo>
                  <a:lnTo>
                    <a:pt x="645" y="489"/>
                  </a:lnTo>
                  <a:lnTo>
                    <a:pt x="291" y="489"/>
                  </a:lnTo>
                  <a:lnTo>
                    <a:pt x="291" y="273"/>
                  </a:lnTo>
                  <a:lnTo>
                    <a:pt x="290" y="268"/>
                  </a:lnTo>
                  <a:lnTo>
                    <a:pt x="287" y="262"/>
                  </a:lnTo>
                  <a:lnTo>
                    <a:pt x="283" y="260"/>
                  </a:lnTo>
                  <a:lnTo>
                    <a:pt x="277" y="259"/>
                  </a:lnTo>
                  <a:lnTo>
                    <a:pt x="272" y="260"/>
                  </a:lnTo>
                  <a:lnTo>
                    <a:pt x="268" y="262"/>
                  </a:lnTo>
                  <a:lnTo>
                    <a:pt x="265" y="268"/>
                  </a:lnTo>
                  <a:lnTo>
                    <a:pt x="263" y="273"/>
                  </a:lnTo>
                  <a:lnTo>
                    <a:pt x="263" y="609"/>
                  </a:lnTo>
                  <a:lnTo>
                    <a:pt x="65" y="609"/>
                  </a:lnTo>
                  <a:lnTo>
                    <a:pt x="65" y="239"/>
                  </a:lnTo>
                  <a:lnTo>
                    <a:pt x="74" y="241"/>
                  </a:lnTo>
                  <a:lnTo>
                    <a:pt x="82" y="241"/>
                  </a:lnTo>
                  <a:lnTo>
                    <a:pt x="93" y="240"/>
                  </a:lnTo>
                  <a:lnTo>
                    <a:pt x="103" y="239"/>
                  </a:lnTo>
                  <a:lnTo>
                    <a:pt x="112" y="235"/>
                  </a:lnTo>
                  <a:lnTo>
                    <a:pt x="122" y="231"/>
                  </a:lnTo>
                  <a:lnTo>
                    <a:pt x="130" y="226"/>
                  </a:lnTo>
                  <a:lnTo>
                    <a:pt x="138" y="219"/>
                  </a:lnTo>
                  <a:lnTo>
                    <a:pt x="144" y="212"/>
                  </a:lnTo>
                  <a:lnTo>
                    <a:pt x="151" y="204"/>
                  </a:lnTo>
                  <a:lnTo>
                    <a:pt x="156" y="212"/>
                  </a:lnTo>
                  <a:lnTo>
                    <a:pt x="164" y="219"/>
                  </a:lnTo>
                  <a:lnTo>
                    <a:pt x="171" y="226"/>
                  </a:lnTo>
                  <a:lnTo>
                    <a:pt x="180" y="231"/>
                  </a:lnTo>
                  <a:lnTo>
                    <a:pt x="188" y="235"/>
                  </a:lnTo>
                  <a:lnTo>
                    <a:pt x="198" y="239"/>
                  </a:lnTo>
                  <a:lnTo>
                    <a:pt x="209" y="240"/>
                  </a:lnTo>
                  <a:lnTo>
                    <a:pt x="218" y="241"/>
                  </a:lnTo>
                  <a:lnTo>
                    <a:pt x="229" y="240"/>
                  </a:lnTo>
                  <a:lnTo>
                    <a:pt x="240" y="239"/>
                  </a:lnTo>
                  <a:lnTo>
                    <a:pt x="249" y="235"/>
                  </a:lnTo>
                  <a:lnTo>
                    <a:pt x="258" y="231"/>
                  </a:lnTo>
                  <a:lnTo>
                    <a:pt x="267" y="226"/>
                  </a:lnTo>
                  <a:lnTo>
                    <a:pt x="274" y="219"/>
                  </a:lnTo>
                  <a:lnTo>
                    <a:pt x="281" y="212"/>
                  </a:lnTo>
                  <a:lnTo>
                    <a:pt x="287" y="204"/>
                  </a:lnTo>
                  <a:lnTo>
                    <a:pt x="293" y="212"/>
                  </a:lnTo>
                  <a:lnTo>
                    <a:pt x="300" y="219"/>
                  </a:lnTo>
                  <a:lnTo>
                    <a:pt x="307" y="226"/>
                  </a:lnTo>
                  <a:lnTo>
                    <a:pt x="316" y="231"/>
                  </a:lnTo>
                  <a:lnTo>
                    <a:pt x="326" y="235"/>
                  </a:lnTo>
                  <a:lnTo>
                    <a:pt x="334" y="239"/>
                  </a:lnTo>
                  <a:lnTo>
                    <a:pt x="345" y="240"/>
                  </a:lnTo>
                  <a:lnTo>
                    <a:pt x="356" y="241"/>
                  </a:lnTo>
                  <a:lnTo>
                    <a:pt x="365" y="240"/>
                  </a:lnTo>
                  <a:lnTo>
                    <a:pt x="376" y="239"/>
                  </a:lnTo>
                  <a:lnTo>
                    <a:pt x="386" y="235"/>
                  </a:lnTo>
                  <a:lnTo>
                    <a:pt x="394" y="231"/>
                  </a:lnTo>
                  <a:lnTo>
                    <a:pt x="403" y="226"/>
                  </a:lnTo>
                  <a:lnTo>
                    <a:pt x="410" y="219"/>
                  </a:lnTo>
                  <a:lnTo>
                    <a:pt x="418" y="212"/>
                  </a:lnTo>
                  <a:lnTo>
                    <a:pt x="423" y="204"/>
                  </a:lnTo>
                  <a:lnTo>
                    <a:pt x="430" y="212"/>
                  </a:lnTo>
                  <a:lnTo>
                    <a:pt x="436" y="219"/>
                  </a:lnTo>
                  <a:lnTo>
                    <a:pt x="445" y="226"/>
                  </a:lnTo>
                  <a:lnTo>
                    <a:pt x="452" y="231"/>
                  </a:lnTo>
                  <a:lnTo>
                    <a:pt x="462" y="235"/>
                  </a:lnTo>
                  <a:lnTo>
                    <a:pt x="472" y="239"/>
                  </a:lnTo>
                  <a:lnTo>
                    <a:pt x="481" y="240"/>
                  </a:lnTo>
                  <a:lnTo>
                    <a:pt x="492" y="241"/>
                  </a:lnTo>
                  <a:lnTo>
                    <a:pt x="503" y="240"/>
                  </a:lnTo>
                  <a:lnTo>
                    <a:pt x="512" y="239"/>
                  </a:lnTo>
                  <a:lnTo>
                    <a:pt x="522" y="235"/>
                  </a:lnTo>
                  <a:lnTo>
                    <a:pt x="532" y="231"/>
                  </a:lnTo>
                  <a:lnTo>
                    <a:pt x="539" y="226"/>
                  </a:lnTo>
                  <a:lnTo>
                    <a:pt x="548" y="219"/>
                  </a:lnTo>
                  <a:lnTo>
                    <a:pt x="554" y="212"/>
                  </a:lnTo>
                  <a:lnTo>
                    <a:pt x="561" y="204"/>
                  </a:lnTo>
                  <a:lnTo>
                    <a:pt x="566" y="212"/>
                  </a:lnTo>
                  <a:lnTo>
                    <a:pt x="573" y="219"/>
                  </a:lnTo>
                  <a:lnTo>
                    <a:pt x="581" y="226"/>
                  </a:lnTo>
                  <a:lnTo>
                    <a:pt x="590" y="231"/>
                  </a:lnTo>
                  <a:lnTo>
                    <a:pt x="598" y="235"/>
                  </a:lnTo>
                  <a:lnTo>
                    <a:pt x="608" y="239"/>
                  </a:lnTo>
                  <a:lnTo>
                    <a:pt x="617" y="240"/>
                  </a:lnTo>
                  <a:lnTo>
                    <a:pt x="628" y="241"/>
                  </a:lnTo>
                  <a:lnTo>
                    <a:pt x="637" y="241"/>
                  </a:lnTo>
                  <a:lnTo>
                    <a:pt x="645" y="240"/>
                  </a:lnTo>
                  <a:lnTo>
                    <a:pt x="645" y="327"/>
                  </a:lnTo>
                  <a:lnTo>
                    <a:pt x="646" y="333"/>
                  </a:lnTo>
                  <a:lnTo>
                    <a:pt x="650" y="337"/>
                  </a:lnTo>
                  <a:lnTo>
                    <a:pt x="654" y="339"/>
                  </a:lnTo>
                  <a:lnTo>
                    <a:pt x="659" y="341"/>
                  </a:lnTo>
                  <a:lnTo>
                    <a:pt x="665" y="339"/>
                  </a:lnTo>
                  <a:lnTo>
                    <a:pt x="669" y="337"/>
                  </a:lnTo>
                  <a:lnTo>
                    <a:pt x="672" y="333"/>
                  </a:lnTo>
                  <a:lnTo>
                    <a:pt x="673" y="327"/>
                  </a:lnTo>
                  <a:lnTo>
                    <a:pt x="673" y="228"/>
                  </a:lnTo>
                  <a:lnTo>
                    <a:pt x="681" y="221"/>
                  </a:lnTo>
                  <a:lnTo>
                    <a:pt x="688" y="215"/>
                  </a:lnTo>
                  <a:lnTo>
                    <a:pt x="695" y="207"/>
                  </a:lnTo>
                  <a:lnTo>
                    <a:pt x="700" y="199"/>
                  </a:lnTo>
                  <a:lnTo>
                    <a:pt x="704" y="189"/>
                  </a:lnTo>
                  <a:lnTo>
                    <a:pt x="708" y="180"/>
                  </a:lnTo>
                  <a:lnTo>
                    <a:pt x="710" y="169"/>
                  </a:lnTo>
                  <a:lnTo>
                    <a:pt x="711" y="159"/>
                  </a:lnTo>
                  <a:lnTo>
                    <a:pt x="710" y="155"/>
                  </a:lnTo>
                  <a:lnTo>
                    <a:pt x="709" y="151"/>
                  </a:lnTo>
                  <a:lnTo>
                    <a:pt x="642" y="9"/>
                  </a:lnTo>
                  <a:lnTo>
                    <a:pt x="640" y="5"/>
                  </a:lnTo>
                  <a:lnTo>
                    <a:pt x="637" y="2"/>
                  </a:lnTo>
                  <a:lnTo>
                    <a:pt x="634" y="1"/>
                  </a:lnTo>
                  <a:lnTo>
                    <a:pt x="629" y="0"/>
                  </a:lnTo>
                  <a:lnTo>
                    <a:pt x="82" y="0"/>
                  </a:lnTo>
                  <a:lnTo>
                    <a:pt x="78" y="1"/>
                  </a:lnTo>
                  <a:lnTo>
                    <a:pt x="75" y="2"/>
                  </a:lnTo>
                  <a:lnTo>
                    <a:pt x="71" y="5"/>
                  </a:lnTo>
                  <a:lnTo>
                    <a:pt x="69" y="8"/>
                  </a:lnTo>
                  <a:lnTo>
                    <a:pt x="2" y="153"/>
                  </a:lnTo>
                  <a:lnTo>
                    <a:pt x="1" y="156"/>
                  </a:lnTo>
                  <a:lnTo>
                    <a:pt x="0" y="158"/>
                  </a:lnTo>
                  <a:lnTo>
                    <a:pt x="0" y="159"/>
                  </a:lnTo>
                  <a:lnTo>
                    <a:pt x="0" y="160"/>
                  </a:lnTo>
                  <a:lnTo>
                    <a:pt x="1" y="161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7" y="190"/>
                  </a:lnTo>
                  <a:lnTo>
                    <a:pt x="11" y="199"/>
                  </a:lnTo>
                  <a:lnTo>
                    <a:pt x="17" y="207"/>
                  </a:lnTo>
                  <a:lnTo>
                    <a:pt x="22" y="215"/>
                  </a:lnTo>
                  <a:lnTo>
                    <a:pt x="30" y="221"/>
                  </a:lnTo>
                  <a:lnTo>
                    <a:pt x="37" y="228"/>
                  </a:lnTo>
                  <a:lnTo>
                    <a:pt x="37" y="609"/>
                  </a:lnTo>
                  <a:lnTo>
                    <a:pt x="15" y="609"/>
                  </a:lnTo>
                  <a:lnTo>
                    <a:pt x="9" y="610"/>
                  </a:lnTo>
                  <a:lnTo>
                    <a:pt x="5" y="612"/>
                  </a:lnTo>
                  <a:lnTo>
                    <a:pt x="2" y="618"/>
                  </a:lnTo>
                  <a:lnTo>
                    <a:pt x="1" y="623"/>
                  </a:lnTo>
                  <a:lnTo>
                    <a:pt x="2" y="628"/>
                  </a:lnTo>
                  <a:lnTo>
                    <a:pt x="5" y="633"/>
                  </a:lnTo>
                  <a:lnTo>
                    <a:pt x="9" y="636"/>
                  </a:lnTo>
                  <a:lnTo>
                    <a:pt x="15" y="637"/>
                  </a:lnTo>
                  <a:lnTo>
                    <a:pt x="696" y="637"/>
                  </a:lnTo>
                  <a:lnTo>
                    <a:pt x="701" y="636"/>
                  </a:lnTo>
                  <a:lnTo>
                    <a:pt x="705" y="633"/>
                  </a:lnTo>
                  <a:lnTo>
                    <a:pt x="709" y="628"/>
                  </a:lnTo>
                  <a:lnTo>
                    <a:pt x="710" y="623"/>
                  </a:lnTo>
                  <a:lnTo>
                    <a:pt x="709" y="618"/>
                  </a:lnTo>
                  <a:lnTo>
                    <a:pt x="705" y="612"/>
                  </a:lnTo>
                  <a:lnTo>
                    <a:pt x="701" y="610"/>
                  </a:lnTo>
                  <a:lnTo>
                    <a:pt x="696" y="609"/>
                  </a:lnTo>
                  <a:close/>
                  <a:moveTo>
                    <a:pt x="628" y="213"/>
                  </a:moveTo>
                  <a:lnTo>
                    <a:pt x="620" y="213"/>
                  </a:lnTo>
                  <a:lnTo>
                    <a:pt x="610" y="210"/>
                  </a:lnTo>
                  <a:lnTo>
                    <a:pt x="602" y="206"/>
                  </a:lnTo>
                  <a:lnTo>
                    <a:pt x="595" y="201"/>
                  </a:lnTo>
                  <a:lnTo>
                    <a:pt x="589" y="196"/>
                  </a:lnTo>
                  <a:lnTo>
                    <a:pt x="583" y="189"/>
                  </a:lnTo>
                  <a:lnTo>
                    <a:pt x="579" y="181"/>
                  </a:lnTo>
                  <a:lnTo>
                    <a:pt x="576" y="172"/>
                  </a:lnTo>
                  <a:lnTo>
                    <a:pt x="681" y="172"/>
                  </a:lnTo>
                  <a:lnTo>
                    <a:pt x="678" y="181"/>
                  </a:lnTo>
                  <a:lnTo>
                    <a:pt x="674" y="189"/>
                  </a:lnTo>
                  <a:lnTo>
                    <a:pt x="668" y="196"/>
                  </a:lnTo>
                  <a:lnTo>
                    <a:pt x="661" y="201"/>
                  </a:lnTo>
                  <a:lnTo>
                    <a:pt x="655" y="206"/>
                  </a:lnTo>
                  <a:lnTo>
                    <a:pt x="646" y="210"/>
                  </a:lnTo>
                  <a:lnTo>
                    <a:pt x="638" y="213"/>
                  </a:lnTo>
                  <a:lnTo>
                    <a:pt x="628" y="213"/>
                  </a:lnTo>
                  <a:close/>
                  <a:moveTo>
                    <a:pt x="575" y="28"/>
                  </a:moveTo>
                  <a:lnTo>
                    <a:pt x="621" y="28"/>
                  </a:lnTo>
                  <a:lnTo>
                    <a:pt x="674" y="145"/>
                  </a:lnTo>
                  <a:lnTo>
                    <a:pt x="575" y="145"/>
                  </a:lnTo>
                  <a:lnTo>
                    <a:pt x="575" y="28"/>
                  </a:lnTo>
                  <a:close/>
                  <a:moveTo>
                    <a:pt x="492" y="213"/>
                  </a:moveTo>
                  <a:lnTo>
                    <a:pt x="482" y="213"/>
                  </a:lnTo>
                  <a:lnTo>
                    <a:pt x="474" y="210"/>
                  </a:lnTo>
                  <a:lnTo>
                    <a:pt x="466" y="206"/>
                  </a:lnTo>
                  <a:lnTo>
                    <a:pt x="459" y="201"/>
                  </a:lnTo>
                  <a:lnTo>
                    <a:pt x="452" y="196"/>
                  </a:lnTo>
                  <a:lnTo>
                    <a:pt x="447" y="189"/>
                  </a:lnTo>
                  <a:lnTo>
                    <a:pt x="443" y="181"/>
                  </a:lnTo>
                  <a:lnTo>
                    <a:pt x="439" y="172"/>
                  </a:lnTo>
                  <a:lnTo>
                    <a:pt x="545" y="172"/>
                  </a:lnTo>
                  <a:lnTo>
                    <a:pt x="541" y="181"/>
                  </a:lnTo>
                  <a:lnTo>
                    <a:pt x="537" y="189"/>
                  </a:lnTo>
                  <a:lnTo>
                    <a:pt x="532" y="196"/>
                  </a:lnTo>
                  <a:lnTo>
                    <a:pt x="525" y="201"/>
                  </a:lnTo>
                  <a:lnTo>
                    <a:pt x="518" y="206"/>
                  </a:lnTo>
                  <a:lnTo>
                    <a:pt x="510" y="210"/>
                  </a:lnTo>
                  <a:lnTo>
                    <a:pt x="502" y="213"/>
                  </a:lnTo>
                  <a:lnTo>
                    <a:pt x="492" y="213"/>
                  </a:lnTo>
                  <a:close/>
                  <a:moveTo>
                    <a:pt x="437" y="28"/>
                  </a:moveTo>
                  <a:lnTo>
                    <a:pt x="547" y="28"/>
                  </a:lnTo>
                  <a:lnTo>
                    <a:pt x="547" y="145"/>
                  </a:lnTo>
                  <a:lnTo>
                    <a:pt x="437" y="145"/>
                  </a:lnTo>
                  <a:lnTo>
                    <a:pt x="437" y="28"/>
                  </a:lnTo>
                  <a:close/>
                  <a:moveTo>
                    <a:pt x="356" y="213"/>
                  </a:moveTo>
                  <a:lnTo>
                    <a:pt x="346" y="213"/>
                  </a:lnTo>
                  <a:lnTo>
                    <a:pt x="337" y="210"/>
                  </a:lnTo>
                  <a:lnTo>
                    <a:pt x="329" y="206"/>
                  </a:lnTo>
                  <a:lnTo>
                    <a:pt x="321" y="201"/>
                  </a:lnTo>
                  <a:lnTo>
                    <a:pt x="315" y="196"/>
                  </a:lnTo>
                  <a:lnTo>
                    <a:pt x="310" y="189"/>
                  </a:lnTo>
                  <a:lnTo>
                    <a:pt x="305" y="181"/>
                  </a:lnTo>
                  <a:lnTo>
                    <a:pt x="303" y="172"/>
                  </a:lnTo>
                  <a:lnTo>
                    <a:pt x="408" y="172"/>
                  </a:lnTo>
                  <a:lnTo>
                    <a:pt x="405" y="181"/>
                  </a:lnTo>
                  <a:lnTo>
                    <a:pt x="401" y="189"/>
                  </a:lnTo>
                  <a:lnTo>
                    <a:pt x="395" y="196"/>
                  </a:lnTo>
                  <a:lnTo>
                    <a:pt x="389" y="201"/>
                  </a:lnTo>
                  <a:lnTo>
                    <a:pt x="381" y="206"/>
                  </a:lnTo>
                  <a:lnTo>
                    <a:pt x="373" y="210"/>
                  </a:lnTo>
                  <a:lnTo>
                    <a:pt x="364" y="213"/>
                  </a:lnTo>
                  <a:lnTo>
                    <a:pt x="356" y="213"/>
                  </a:lnTo>
                  <a:close/>
                  <a:moveTo>
                    <a:pt x="301" y="28"/>
                  </a:moveTo>
                  <a:lnTo>
                    <a:pt x="410" y="28"/>
                  </a:lnTo>
                  <a:lnTo>
                    <a:pt x="410" y="145"/>
                  </a:lnTo>
                  <a:lnTo>
                    <a:pt x="301" y="145"/>
                  </a:lnTo>
                  <a:lnTo>
                    <a:pt x="301" y="28"/>
                  </a:lnTo>
                  <a:close/>
                  <a:moveTo>
                    <a:pt x="218" y="213"/>
                  </a:moveTo>
                  <a:lnTo>
                    <a:pt x="210" y="213"/>
                  </a:lnTo>
                  <a:lnTo>
                    <a:pt x="201" y="210"/>
                  </a:lnTo>
                  <a:lnTo>
                    <a:pt x="193" y="206"/>
                  </a:lnTo>
                  <a:lnTo>
                    <a:pt x="185" y="201"/>
                  </a:lnTo>
                  <a:lnTo>
                    <a:pt x="179" y="196"/>
                  </a:lnTo>
                  <a:lnTo>
                    <a:pt x="173" y="189"/>
                  </a:lnTo>
                  <a:lnTo>
                    <a:pt x="169" y="181"/>
                  </a:lnTo>
                  <a:lnTo>
                    <a:pt x="166" y="172"/>
                  </a:lnTo>
                  <a:lnTo>
                    <a:pt x="271" y="172"/>
                  </a:lnTo>
                  <a:lnTo>
                    <a:pt x="269" y="181"/>
                  </a:lnTo>
                  <a:lnTo>
                    <a:pt x="265" y="189"/>
                  </a:lnTo>
                  <a:lnTo>
                    <a:pt x="259" y="196"/>
                  </a:lnTo>
                  <a:lnTo>
                    <a:pt x="253" y="201"/>
                  </a:lnTo>
                  <a:lnTo>
                    <a:pt x="245" y="206"/>
                  </a:lnTo>
                  <a:lnTo>
                    <a:pt x="237" y="210"/>
                  </a:lnTo>
                  <a:lnTo>
                    <a:pt x="228" y="213"/>
                  </a:lnTo>
                  <a:lnTo>
                    <a:pt x="218" y="213"/>
                  </a:lnTo>
                  <a:close/>
                  <a:moveTo>
                    <a:pt x="165" y="28"/>
                  </a:moveTo>
                  <a:lnTo>
                    <a:pt x="273" y="28"/>
                  </a:lnTo>
                  <a:lnTo>
                    <a:pt x="273" y="145"/>
                  </a:lnTo>
                  <a:lnTo>
                    <a:pt x="165" y="145"/>
                  </a:lnTo>
                  <a:lnTo>
                    <a:pt x="165" y="28"/>
                  </a:lnTo>
                  <a:close/>
                  <a:moveTo>
                    <a:pt x="91" y="28"/>
                  </a:moveTo>
                  <a:lnTo>
                    <a:pt x="137" y="28"/>
                  </a:lnTo>
                  <a:lnTo>
                    <a:pt x="137" y="145"/>
                  </a:lnTo>
                  <a:lnTo>
                    <a:pt x="36" y="145"/>
                  </a:lnTo>
                  <a:lnTo>
                    <a:pt x="91" y="28"/>
                  </a:lnTo>
                  <a:close/>
                  <a:moveTo>
                    <a:pt x="30" y="172"/>
                  </a:moveTo>
                  <a:lnTo>
                    <a:pt x="135" y="172"/>
                  </a:lnTo>
                  <a:lnTo>
                    <a:pt x="131" y="181"/>
                  </a:lnTo>
                  <a:lnTo>
                    <a:pt x="127" y="189"/>
                  </a:lnTo>
                  <a:lnTo>
                    <a:pt x="122" y="196"/>
                  </a:lnTo>
                  <a:lnTo>
                    <a:pt x="115" y="201"/>
                  </a:lnTo>
                  <a:lnTo>
                    <a:pt x="108" y="206"/>
                  </a:lnTo>
                  <a:lnTo>
                    <a:pt x="100" y="210"/>
                  </a:lnTo>
                  <a:lnTo>
                    <a:pt x="92" y="213"/>
                  </a:lnTo>
                  <a:lnTo>
                    <a:pt x="82" y="213"/>
                  </a:lnTo>
                  <a:lnTo>
                    <a:pt x="72" y="213"/>
                  </a:lnTo>
                  <a:lnTo>
                    <a:pt x="64" y="210"/>
                  </a:lnTo>
                  <a:lnTo>
                    <a:pt x="56" y="206"/>
                  </a:lnTo>
                  <a:lnTo>
                    <a:pt x="49" y="201"/>
                  </a:lnTo>
                  <a:lnTo>
                    <a:pt x="42" y="196"/>
                  </a:lnTo>
                  <a:lnTo>
                    <a:pt x="37" y="189"/>
                  </a:lnTo>
                  <a:lnTo>
                    <a:pt x="33" y="181"/>
                  </a:lnTo>
                  <a:lnTo>
                    <a:pt x="30" y="172"/>
                  </a:lnTo>
                  <a:close/>
                  <a:moveTo>
                    <a:pt x="645" y="609"/>
                  </a:moveTo>
                  <a:lnTo>
                    <a:pt x="291" y="609"/>
                  </a:lnTo>
                  <a:lnTo>
                    <a:pt x="291" y="517"/>
                  </a:lnTo>
                  <a:lnTo>
                    <a:pt x="645" y="517"/>
                  </a:lnTo>
                  <a:lnTo>
                    <a:pt x="645" y="6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9402763" y="27559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9486901" y="2698751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121" h="123" extrusionOk="0">
                  <a:moveTo>
                    <a:pt x="117" y="5"/>
                  </a:moveTo>
                  <a:lnTo>
                    <a:pt x="113" y="1"/>
                  </a:lnTo>
                  <a:lnTo>
                    <a:pt x="107" y="0"/>
                  </a:lnTo>
                  <a:lnTo>
                    <a:pt x="102" y="1"/>
                  </a:lnTo>
                  <a:lnTo>
                    <a:pt x="98" y="5"/>
                  </a:lnTo>
                  <a:lnTo>
                    <a:pt x="3" y="98"/>
                  </a:lnTo>
                  <a:lnTo>
                    <a:pt x="1" y="103"/>
                  </a:lnTo>
                  <a:lnTo>
                    <a:pt x="0" y="109"/>
                  </a:lnTo>
                  <a:lnTo>
                    <a:pt x="1" y="113"/>
                  </a:lnTo>
                  <a:lnTo>
                    <a:pt x="3" y="118"/>
                  </a:lnTo>
                  <a:lnTo>
                    <a:pt x="9" y="122"/>
                  </a:lnTo>
                  <a:lnTo>
                    <a:pt x="14" y="123"/>
                  </a:lnTo>
                  <a:lnTo>
                    <a:pt x="18" y="122"/>
                  </a:lnTo>
                  <a:lnTo>
                    <a:pt x="24" y="118"/>
                  </a:lnTo>
                  <a:lnTo>
                    <a:pt x="117" y="24"/>
                  </a:lnTo>
                  <a:lnTo>
                    <a:pt x="120" y="20"/>
                  </a:lnTo>
                  <a:lnTo>
                    <a:pt x="121" y="14"/>
                  </a:lnTo>
                  <a:lnTo>
                    <a:pt x="120" y="9"/>
                  </a:lnTo>
                  <a:lnTo>
                    <a:pt x="11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9469438" y="27654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5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5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9547226" y="2692401"/>
              <a:ext cx="65088" cy="63500"/>
            </a:xfrm>
            <a:custGeom>
              <a:avLst/>
              <a:gdLst/>
              <a:ahLst/>
              <a:cxnLst/>
              <a:rect l="l" t="t" r="r" b="b"/>
              <a:pathLst>
                <a:path w="122" h="122" extrusionOk="0">
                  <a:moveTo>
                    <a:pt x="118" y="4"/>
                  </a:moveTo>
                  <a:lnTo>
                    <a:pt x="114" y="1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9" y="4"/>
                  </a:lnTo>
                  <a:lnTo>
                    <a:pt x="3" y="98"/>
                  </a:lnTo>
                  <a:lnTo>
                    <a:pt x="1" y="104"/>
                  </a:lnTo>
                  <a:lnTo>
                    <a:pt x="0" y="109"/>
                  </a:lnTo>
                  <a:lnTo>
                    <a:pt x="1" y="113"/>
                  </a:lnTo>
                  <a:lnTo>
                    <a:pt x="3" y="119"/>
                  </a:lnTo>
                  <a:lnTo>
                    <a:pt x="9" y="122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24" y="119"/>
                  </a:lnTo>
                  <a:lnTo>
                    <a:pt x="118" y="23"/>
                  </a:lnTo>
                  <a:lnTo>
                    <a:pt x="121" y="19"/>
                  </a:lnTo>
                  <a:lnTo>
                    <a:pt x="122" y="13"/>
                  </a:lnTo>
                  <a:lnTo>
                    <a:pt x="121" y="8"/>
                  </a:lnTo>
                  <a:lnTo>
                    <a:pt x="118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9636126" y="2732088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8661609" y="5049002"/>
            <a:ext cx="251430" cy="299442"/>
            <a:chOff x="10291764" y="2508251"/>
            <a:chExt cx="315913" cy="376238"/>
          </a:xfrm>
        </p:grpSpPr>
        <p:sp>
          <p:nvSpPr>
            <p:cNvPr id="140" name="Google Shape;140;p4"/>
            <p:cNvSpPr/>
            <p:nvPr/>
          </p:nvSpPr>
          <p:spPr>
            <a:xfrm>
              <a:off x="10291764" y="2508251"/>
              <a:ext cx="315913" cy="376238"/>
            </a:xfrm>
            <a:custGeom>
              <a:avLst/>
              <a:gdLst/>
              <a:ahLst/>
              <a:cxnLst/>
              <a:rect l="l" t="t" r="r" b="b"/>
              <a:pathLst>
                <a:path w="597" h="712" extrusionOk="0">
                  <a:moveTo>
                    <a:pt x="590" y="146"/>
                  </a:moveTo>
                  <a:lnTo>
                    <a:pt x="305" y="2"/>
                  </a:lnTo>
                  <a:lnTo>
                    <a:pt x="302" y="1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9" y="0"/>
                  </a:lnTo>
                  <a:lnTo>
                    <a:pt x="295" y="1"/>
                  </a:lnTo>
                  <a:lnTo>
                    <a:pt x="292" y="2"/>
                  </a:lnTo>
                  <a:lnTo>
                    <a:pt x="7" y="146"/>
                  </a:lnTo>
                  <a:lnTo>
                    <a:pt x="4" y="148"/>
                  </a:lnTo>
                  <a:lnTo>
                    <a:pt x="2" y="150"/>
                  </a:lnTo>
                  <a:lnTo>
                    <a:pt x="1" y="154"/>
                  </a:lnTo>
                  <a:lnTo>
                    <a:pt x="0" y="158"/>
                  </a:lnTo>
                  <a:lnTo>
                    <a:pt x="0" y="418"/>
                  </a:lnTo>
                  <a:lnTo>
                    <a:pt x="1" y="437"/>
                  </a:lnTo>
                  <a:lnTo>
                    <a:pt x="3" y="455"/>
                  </a:lnTo>
                  <a:lnTo>
                    <a:pt x="6" y="472"/>
                  </a:lnTo>
                  <a:lnTo>
                    <a:pt x="11" y="488"/>
                  </a:lnTo>
                  <a:lnTo>
                    <a:pt x="18" y="504"/>
                  </a:lnTo>
                  <a:lnTo>
                    <a:pt x="26" y="519"/>
                  </a:lnTo>
                  <a:lnTo>
                    <a:pt x="36" y="534"/>
                  </a:lnTo>
                  <a:lnTo>
                    <a:pt x="47" y="549"/>
                  </a:lnTo>
                  <a:lnTo>
                    <a:pt x="57" y="561"/>
                  </a:lnTo>
                  <a:lnTo>
                    <a:pt x="70" y="573"/>
                  </a:lnTo>
                  <a:lnTo>
                    <a:pt x="82" y="584"/>
                  </a:lnTo>
                  <a:lnTo>
                    <a:pt x="96" y="594"/>
                  </a:lnTo>
                  <a:lnTo>
                    <a:pt x="123" y="613"/>
                  </a:lnTo>
                  <a:lnTo>
                    <a:pt x="149" y="629"/>
                  </a:lnTo>
                  <a:lnTo>
                    <a:pt x="201" y="659"/>
                  </a:lnTo>
                  <a:lnTo>
                    <a:pt x="247" y="685"/>
                  </a:lnTo>
                  <a:lnTo>
                    <a:pt x="280" y="703"/>
                  </a:lnTo>
                  <a:lnTo>
                    <a:pt x="292" y="709"/>
                  </a:lnTo>
                  <a:lnTo>
                    <a:pt x="295" y="710"/>
                  </a:lnTo>
                  <a:lnTo>
                    <a:pt x="299" y="712"/>
                  </a:lnTo>
                  <a:lnTo>
                    <a:pt x="299" y="712"/>
                  </a:lnTo>
                  <a:lnTo>
                    <a:pt x="302" y="710"/>
                  </a:lnTo>
                  <a:lnTo>
                    <a:pt x="305" y="709"/>
                  </a:lnTo>
                  <a:lnTo>
                    <a:pt x="318" y="703"/>
                  </a:lnTo>
                  <a:lnTo>
                    <a:pt x="350" y="685"/>
                  </a:lnTo>
                  <a:lnTo>
                    <a:pt x="395" y="659"/>
                  </a:lnTo>
                  <a:lnTo>
                    <a:pt x="448" y="629"/>
                  </a:lnTo>
                  <a:lnTo>
                    <a:pt x="452" y="626"/>
                  </a:lnTo>
                  <a:lnTo>
                    <a:pt x="454" y="620"/>
                  </a:lnTo>
                  <a:lnTo>
                    <a:pt x="454" y="615"/>
                  </a:lnTo>
                  <a:lnTo>
                    <a:pt x="453" y="611"/>
                  </a:lnTo>
                  <a:lnTo>
                    <a:pt x="449" y="606"/>
                  </a:lnTo>
                  <a:lnTo>
                    <a:pt x="445" y="604"/>
                  </a:lnTo>
                  <a:lnTo>
                    <a:pt x="439" y="603"/>
                  </a:lnTo>
                  <a:lnTo>
                    <a:pt x="434" y="605"/>
                  </a:lnTo>
                  <a:lnTo>
                    <a:pt x="391" y="630"/>
                  </a:lnTo>
                  <a:lnTo>
                    <a:pt x="351" y="652"/>
                  </a:lnTo>
                  <a:lnTo>
                    <a:pt x="319" y="670"/>
                  </a:lnTo>
                  <a:lnTo>
                    <a:pt x="299" y="681"/>
                  </a:lnTo>
                  <a:lnTo>
                    <a:pt x="277" y="670"/>
                  </a:lnTo>
                  <a:lnTo>
                    <a:pt x="245" y="652"/>
                  </a:lnTo>
                  <a:lnTo>
                    <a:pt x="207" y="630"/>
                  </a:lnTo>
                  <a:lnTo>
                    <a:pt x="163" y="605"/>
                  </a:lnTo>
                  <a:lnTo>
                    <a:pt x="139" y="590"/>
                  </a:lnTo>
                  <a:lnTo>
                    <a:pt x="114" y="574"/>
                  </a:lnTo>
                  <a:lnTo>
                    <a:pt x="103" y="564"/>
                  </a:lnTo>
                  <a:lnTo>
                    <a:pt x="92" y="555"/>
                  </a:lnTo>
                  <a:lnTo>
                    <a:pt x="81" y="545"/>
                  </a:lnTo>
                  <a:lnTo>
                    <a:pt x="70" y="534"/>
                  </a:lnTo>
                  <a:lnTo>
                    <a:pt x="62" y="523"/>
                  </a:lnTo>
                  <a:lnTo>
                    <a:pt x="53" y="511"/>
                  </a:lnTo>
                  <a:lnTo>
                    <a:pt x="46" y="498"/>
                  </a:lnTo>
                  <a:lnTo>
                    <a:pt x="39" y="484"/>
                  </a:lnTo>
                  <a:lnTo>
                    <a:pt x="35" y="469"/>
                  </a:lnTo>
                  <a:lnTo>
                    <a:pt x="31" y="453"/>
                  </a:lnTo>
                  <a:lnTo>
                    <a:pt x="29" y="436"/>
                  </a:lnTo>
                  <a:lnTo>
                    <a:pt x="27" y="418"/>
                  </a:lnTo>
                  <a:lnTo>
                    <a:pt x="27" y="166"/>
                  </a:lnTo>
                  <a:lnTo>
                    <a:pt x="299" y="30"/>
                  </a:lnTo>
                  <a:lnTo>
                    <a:pt x="569" y="166"/>
                  </a:lnTo>
                  <a:lnTo>
                    <a:pt x="569" y="418"/>
                  </a:lnTo>
                  <a:lnTo>
                    <a:pt x="569" y="437"/>
                  </a:lnTo>
                  <a:lnTo>
                    <a:pt x="566" y="454"/>
                  </a:lnTo>
                  <a:lnTo>
                    <a:pt x="562" y="471"/>
                  </a:lnTo>
                  <a:lnTo>
                    <a:pt x="556" y="487"/>
                  </a:lnTo>
                  <a:lnTo>
                    <a:pt x="549" y="503"/>
                  </a:lnTo>
                  <a:lnTo>
                    <a:pt x="539" y="518"/>
                  </a:lnTo>
                  <a:lnTo>
                    <a:pt x="528" y="532"/>
                  </a:lnTo>
                  <a:lnTo>
                    <a:pt x="516" y="546"/>
                  </a:lnTo>
                  <a:lnTo>
                    <a:pt x="512" y="550"/>
                  </a:lnTo>
                  <a:lnTo>
                    <a:pt x="511" y="556"/>
                  </a:lnTo>
                  <a:lnTo>
                    <a:pt x="512" y="561"/>
                  </a:lnTo>
                  <a:lnTo>
                    <a:pt x="516" y="566"/>
                  </a:lnTo>
                  <a:lnTo>
                    <a:pt x="520" y="569"/>
                  </a:lnTo>
                  <a:lnTo>
                    <a:pt x="525" y="570"/>
                  </a:lnTo>
                  <a:lnTo>
                    <a:pt x="531" y="569"/>
                  </a:lnTo>
                  <a:lnTo>
                    <a:pt x="535" y="566"/>
                  </a:lnTo>
                  <a:lnTo>
                    <a:pt x="550" y="550"/>
                  </a:lnTo>
                  <a:lnTo>
                    <a:pt x="563" y="533"/>
                  </a:lnTo>
                  <a:lnTo>
                    <a:pt x="574" y="516"/>
                  </a:lnTo>
                  <a:lnTo>
                    <a:pt x="582" y="498"/>
                  </a:lnTo>
                  <a:lnTo>
                    <a:pt x="589" y="480"/>
                  </a:lnTo>
                  <a:lnTo>
                    <a:pt x="594" y="459"/>
                  </a:lnTo>
                  <a:lnTo>
                    <a:pt x="596" y="439"/>
                  </a:lnTo>
                  <a:lnTo>
                    <a:pt x="597" y="418"/>
                  </a:lnTo>
                  <a:lnTo>
                    <a:pt x="597" y="158"/>
                  </a:lnTo>
                  <a:lnTo>
                    <a:pt x="597" y="154"/>
                  </a:lnTo>
                  <a:lnTo>
                    <a:pt x="595" y="150"/>
                  </a:lnTo>
                  <a:lnTo>
                    <a:pt x="593" y="148"/>
                  </a:lnTo>
                  <a:lnTo>
                    <a:pt x="590" y="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0320339" y="2541588"/>
              <a:ext cx="257175" cy="309563"/>
            </a:xfrm>
            <a:custGeom>
              <a:avLst/>
              <a:gdLst/>
              <a:ahLst/>
              <a:cxnLst/>
              <a:rect l="l" t="t" r="r" b="b"/>
              <a:pathLst>
                <a:path w="486" h="586" extrusionOk="0">
                  <a:moveTo>
                    <a:pt x="486" y="130"/>
                  </a:moveTo>
                  <a:lnTo>
                    <a:pt x="486" y="126"/>
                  </a:lnTo>
                  <a:lnTo>
                    <a:pt x="484" y="122"/>
                  </a:lnTo>
                  <a:lnTo>
                    <a:pt x="482" y="120"/>
                  </a:lnTo>
                  <a:lnTo>
                    <a:pt x="479" y="117"/>
                  </a:lnTo>
                  <a:lnTo>
                    <a:pt x="250" y="1"/>
                  </a:lnTo>
                  <a:lnTo>
                    <a:pt x="247" y="0"/>
                  </a:lnTo>
                  <a:lnTo>
                    <a:pt x="244" y="0"/>
                  </a:lnTo>
                  <a:lnTo>
                    <a:pt x="241" y="0"/>
                  </a:lnTo>
                  <a:lnTo>
                    <a:pt x="237" y="1"/>
                  </a:lnTo>
                  <a:lnTo>
                    <a:pt x="8" y="117"/>
                  </a:lnTo>
                  <a:lnTo>
                    <a:pt x="5" y="119"/>
                  </a:lnTo>
                  <a:lnTo>
                    <a:pt x="2" y="122"/>
                  </a:lnTo>
                  <a:lnTo>
                    <a:pt x="1" y="126"/>
                  </a:lnTo>
                  <a:lnTo>
                    <a:pt x="0" y="130"/>
                  </a:lnTo>
                  <a:lnTo>
                    <a:pt x="0" y="356"/>
                  </a:lnTo>
                  <a:lnTo>
                    <a:pt x="1" y="369"/>
                  </a:lnTo>
                  <a:lnTo>
                    <a:pt x="2" y="382"/>
                  </a:lnTo>
                  <a:lnTo>
                    <a:pt x="5" y="395"/>
                  </a:lnTo>
                  <a:lnTo>
                    <a:pt x="9" y="407"/>
                  </a:lnTo>
                  <a:lnTo>
                    <a:pt x="13" y="419"/>
                  </a:lnTo>
                  <a:lnTo>
                    <a:pt x="19" y="429"/>
                  </a:lnTo>
                  <a:lnTo>
                    <a:pt x="26" y="440"/>
                  </a:lnTo>
                  <a:lnTo>
                    <a:pt x="34" y="451"/>
                  </a:lnTo>
                  <a:lnTo>
                    <a:pt x="41" y="459"/>
                  </a:lnTo>
                  <a:lnTo>
                    <a:pt x="50" y="467"/>
                  </a:lnTo>
                  <a:lnTo>
                    <a:pt x="58" y="476"/>
                  </a:lnTo>
                  <a:lnTo>
                    <a:pt x="69" y="484"/>
                  </a:lnTo>
                  <a:lnTo>
                    <a:pt x="93" y="501"/>
                  </a:lnTo>
                  <a:lnTo>
                    <a:pt x="123" y="520"/>
                  </a:lnTo>
                  <a:lnTo>
                    <a:pt x="155" y="538"/>
                  </a:lnTo>
                  <a:lnTo>
                    <a:pt x="185" y="555"/>
                  </a:lnTo>
                  <a:lnTo>
                    <a:pt x="213" y="571"/>
                  </a:lnTo>
                  <a:lnTo>
                    <a:pt x="237" y="584"/>
                  </a:lnTo>
                  <a:lnTo>
                    <a:pt x="241" y="585"/>
                  </a:lnTo>
                  <a:lnTo>
                    <a:pt x="244" y="586"/>
                  </a:lnTo>
                  <a:lnTo>
                    <a:pt x="247" y="585"/>
                  </a:lnTo>
                  <a:lnTo>
                    <a:pt x="250" y="584"/>
                  </a:lnTo>
                  <a:lnTo>
                    <a:pt x="274" y="571"/>
                  </a:lnTo>
                  <a:lnTo>
                    <a:pt x="302" y="555"/>
                  </a:lnTo>
                  <a:lnTo>
                    <a:pt x="333" y="538"/>
                  </a:lnTo>
                  <a:lnTo>
                    <a:pt x="365" y="520"/>
                  </a:lnTo>
                  <a:lnTo>
                    <a:pt x="394" y="501"/>
                  </a:lnTo>
                  <a:lnTo>
                    <a:pt x="419" y="484"/>
                  </a:lnTo>
                  <a:lnTo>
                    <a:pt x="428" y="476"/>
                  </a:lnTo>
                  <a:lnTo>
                    <a:pt x="438" y="467"/>
                  </a:lnTo>
                  <a:lnTo>
                    <a:pt x="446" y="459"/>
                  </a:lnTo>
                  <a:lnTo>
                    <a:pt x="453" y="451"/>
                  </a:lnTo>
                  <a:lnTo>
                    <a:pt x="462" y="440"/>
                  </a:lnTo>
                  <a:lnTo>
                    <a:pt x="468" y="429"/>
                  </a:lnTo>
                  <a:lnTo>
                    <a:pt x="473" y="419"/>
                  </a:lnTo>
                  <a:lnTo>
                    <a:pt x="479" y="407"/>
                  </a:lnTo>
                  <a:lnTo>
                    <a:pt x="482" y="395"/>
                  </a:lnTo>
                  <a:lnTo>
                    <a:pt x="485" y="382"/>
                  </a:lnTo>
                  <a:lnTo>
                    <a:pt x="486" y="369"/>
                  </a:lnTo>
                  <a:lnTo>
                    <a:pt x="486" y="356"/>
                  </a:lnTo>
                  <a:lnTo>
                    <a:pt x="486" y="130"/>
                  </a:lnTo>
                  <a:close/>
                  <a:moveTo>
                    <a:pt x="460" y="356"/>
                  </a:moveTo>
                  <a:lnTo>
                    <a:pt x="458" y="367"/>
                  </a:lnTo>
                  <a:lnTo>
                    <a:pt x="457" y="379"/>
                  </a:lnTo>
                  <a:lnTo>
                    <a:pt x="455" y="389"/>
                  </a:lnTo>
                  <a:lnTo>
                    <a:pt x="452" y="399"/>
                  </a:lnTo>
                  <a:lnTo>
                    <a:pt x="448" y="408"/>
                  </a:lnTo>
                  <a:lnTo>
                    <a:pt x="443" y="418"/>
                  </a:lnTo>
                  <a:lnTo>
                    <a:pt x="438" y="426"/>
                  </a:lnTo>
                  <a:lnTo>
                    <a:pt x="432" y="434"/>
                  </a:lnTo>
                  <a:lnTo>
                    <a:pt x="424" y="442"/>
                  </a:lnTo>
                  <a:lnTo>
                    <a:pt x="416" y="450"/>
                  </a:lnTo>
                  <a:lnTo>
                    <a:pt x="407" y="457"/>
                  </a:lnTo>
                  <a:lnTo>
                    <a:pt x="397" y="465"/>
                  </a:lnTo>
                  <a:lnTo>
                    <a:pt x="376" y="480"/>
                  </a:lnTo>
                  <a:lnTo>
                    <a:pt x="351" y="495"/>
                  </a:lnTo>
                  <a:lnTo>
                    <a:pt x="321" y="512"/>
                  </a:lnTo>
                  <a:lnTo>
                    <a:pt x="293" y="528"/>
                  </a:lnTo>
                  <a:lnTo>
                    <a:pt x="266" y="543"/>
                  </a:lnTo>
                  <a:lnTo>
                    <a:pt x="244" y="556"/>
                  </a:lnTo>
                  <a:lnTo>
                    <a:pt x="220" y="543"/>
                  </a:lnTo>
                  <a:lnTo>
                    <a:pt x="195" y="528"/>
                  </a:lnTo>
                  <a:lnTo>
                    <a:pt x="166" y="512"/>
                  </a:lnTo>
                  <a:lnTo>
                    <a:pt x="137" y="495"/>
                  </a:lnTo>
                  <a:lnTo>
                    <a:pt x="112" y="480"/>
                  </a:lnTo>
                  <a:lnTo>
                    <a:pt x="89" y="465"/>
                  </a:lnTo>
                  <a:lnTo>
                    <a:pt x="80" y="457"/>
                  </a:lnTo>
                  <a:lnTo>
                    <a:pt x="71" y="450"/>
                  </a:lnTo>
                  <a:lnTo>
                    <a:pt x="64" y="442"/>
                  </a:lnTo>
                  <a:lnTo>
                    <a:pt x="56" y="434"/>
                  </a:lnTo>
                  <a:lnTo>
                    <a:pt x="50" y="426"/>
                  </a:lnTo>
                  <a:lnTo>
                    <a:pt x="44" y="418"/>
                  </a:lnTo>
                  <a:lnTo>
                    <a:pt x="39" y="408"/>
                  </a:lnTo>
                  <a:lnTo>
                    <a:pt x="36" y="399"/>
                  </a:lnTo>
                  <a:lnTo>
                    <a:pt x="33" y="389"/>
                  </a:lnTo>
                  <a:lnTo>
                    <a:pt x="30" y="379"/>
                  </a:lnTo>
                  <a:lnTo>
                    <a:pt x="28" y="367"/>
                  </a:lnTo>
                  <a:lnTo>
                    <a:pt x="28" y="356"/>
                  </a:lnTo>
                  <a:lnTo>
                    <a:pt x="28" y="138"/>
                  </a:lnTo>
                  <a:lnTo>
                    <a:pt x="244" y="30"/>
                  </a:lnTo>
                  <a:lnTo>
                    <a:pt x="460" y="138"/>
                  </a:lnTo>
                  <a:lnTo>
                    <a:pt x="460" y="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0374314" y="2587626"/>
              <a:ext cx="150813" cy="182563"/>
            </a:xfrm>
            <a:custGeom>
              <a:avLst/>
              <a:gdLst/>
              <a:ahLst/>
              <a:cxnLst/>
              <a:rect l="l" t="t" r="r" b="b"/>
              <a:pathLst>
                <a:path w="283" h="344" extrusionOk="0">
                  <a:moveTo>
                    <a:pt x="218" y="207"/>
                  </a:moveTo>
                  <a:lnTo>
                    <a:pt x="196" y="202"/>
                  </a:lnTo>
                  <a:lnTo>
                    <a:pt x="192" y="201"/>
                  </a:lnTo>
                  <a:lnTo>
                    <a:pt x="189" y="199"/>
                  </a:lnTo>
                  <a:lnTo>
                    <a:pt x="187" y="197"/>
                  </a:lnTo>
                  <a:lnTo>
                    <a:pt x="186" y="193"/>
                  </a:lnTo>
                  <a:lnTo>
                    <a:pt x="192" y="187"/>
                  </a:lnTo>
                  <a:lnTo>
                    <a:pt x="200" y="180"/>
                  </a:lnTo>
                  <a:lnTo>
                    <a:pt x="205" y="173"/>
                  </a:lnTo>
                  <a:lnTo>
                    <a:pt x="211" y="165"/>
                  </a:lnTo>
                  <a:lnTo>
                    <a:pt x="214" y="157"/>
                  </a:lnTo>
                  <a:lnTo>
                    <a:pt x="217" y="148"/>
                  </a:lnTo>
                  <a:lnTo>
                    <a:pt x="219" y="139"/>
                  </a:lnTo>
                  <a:lnTo>
                    <a:pt x="219" y="129"/>
                  </a:lnTo>
                  <a:lnTo>
                    <a:pt x="219" y="77"/>
                  </a:lnTo>
                  <a:lnTo>
                    <a:pt x="219" y="70"/>
                  </a:lnTo>
                  <a:lnTo>
                    <a:pt x="218" y="62"/>
                  </a:lnTo>
                  <a:lnTo>
                    <a:pt x="216" y="55"/>
                  </a:lnTo>
                  <a:lnTo>
                    <a:pt x="214" y="47"/>
                  </a:lnTo>
                  <a:lnTo>
                    <a:pt x="209" y="41"/>
                  </a:lnTo>
                  <a:lnTo>
                    <a:pt x="206" y="34"/>
                  </a:lnTo>
                  <a:lnTo>
                    <a:pt x="202" y="28"/>
                  </a:lnTo>
                  <a:lnTo>
                    <a:pt x="197" y="23"/>
                  </a:lnTo>
                  <a:lnTo>
                    <a:pt x="191" y="17"/>
                  </a:lnTo>
                  <a:lnTo>
                    <a:pt x="185" y="13"/>
                  </a:lnTo>
                  <a:lnTo>
                    <a:pt x="178" y="9"/>
                  </a:lnTo>
                  <a:lnTo>
                    <a:pt x="172" y="5"/>
                  </a:lnTo>
                  <a:lnTo>
                    <a:pt x="164" y="3"/>
                  </a:lnTo>
                  <a:lnTo>
                    <a:pt x="157" y="1"/>
                  </a:lnTo>
                  <a:lnTo>
                    <a:pt x="149" y="0"/>
                  </a:lnTo>
                  <a:lnTo>
                    <a:pt x="142" y="0"/>
                  </a:lnTo>
                  <a:lnTo>
                    <a:pt x="133" y="0"/>
                  </a:lnTo>
                  <a:lnTo>
                    <a:pt x="126" y="1"/>
                  </a:lnTo>
                  <a:lnTo>
                    <a:pt x="118" y="3"/>
                  </a:lnTo>
                  <a:lnTo>
                    <a:pt x="112" y="5"/>
                  </a:lnTo>
                  <a:lnTo>
                    <a:pt x="104" y="9"/>
                  </a:lnTo>
                  <a:lnTo>
                    <a:pt x="98" y="13"/>
                  </a:lnTo>
                  <a:lnTo>
                    <a:pt x="93" y="17"/>
                  </a:lnTo>
                  <a:lnTo>
                    <a:pt x="87" y="23"/>
                  </a:lnTo>
                  <a:lnTo>
                    <a:pt x="82" y="28"/>
                  </a:lnTo>
                  <a:lnTo>
                    <a:pt x="78" y="34"/>
                  </a:lnTo>
                  <a:lnTo>
                    <a:pt x="73" y="41"/>
                  </a:lnTo>
                  <a:lnTo>
                    <a:pt x="70" y="47"/>
                  </a:lnTo>
                  <a:lnTo>
                    <a:pt x="68" y="55"/>
                  </a:lnTo>
                  <a:lnTo>
                    <a:pt x="66" y="62"/>
                  </a:lnTo>
                  <a:lnTo>
                    <a:pt x="65" y="70"/>
                  </a:lnTo>
                  <a:lnTo>
                    <a:pt x="64" y="77"/>
                  </a:lnTo>
                  <a:lnTo>
                    <a:pt x="64" y="129"/>
                  </a:lnTo>
                  <a:lnTo>
                    <a:pt x="65" y="139"/>
                  </a:lnTo>
                  <a:lnTo>
                    <a:pt x="67" y="148"/>
                  </a:lnTo>
                  <a:lnTo>
                    <a:pt x="69" y="157"/>
                  </a:lnTo>
                  <a:lnTo>
                    <a:pt x="73" y="165"/>
                  </a:lnTo>
                  <a:lnTo>
                    <a:pt x="78" y="173"/>
                  </a:lnTo>
                  <a:lnTo>
                    <a:pt x="84" y="180"/>
                  </a:lnTo>
                  <a:lnTo>
                    <a:pt x="90" y="187"/>
                  </a:lnTo>
                  <a:lnTo>
                    <a:pt x="98" y="192"/>
                  </a:lnTo>
                  <a:lnTo>
                    <a:pt x="96" y="196"/>
                  </a:lnTo>
                  <a:lnTo>
                    <a:pt x="94" y="199"/>
                  </a:lnTo>
                  <a:lnTo>
                    <a:pt x="90" y="201"/>
                  </a:lnTo>
                  <a:lnTo>
                    <a:pt x="87" y="202"/>
                  </a:lnTo>
                  <a:lnTo>
                    <a:pt x="65" y="207"/>
                  </a:lnTo>
                  <a:lnTo>
                    <a:pt x="58" y="209"/>
                  </a:lnTo>
                  <a:lnTo>
                    <a:pt x="52" y="212"/>
                  </a:lnTo>
                  <a:lnTo>
                    <a:pt x="45" y="214"/>
                  </a:lnTo>
                  <a:lnTo>
                    <a:pt x="39" y="218"/>
                  </a:lnTo>
                  <a:lnTo>
                    <a:pt x="34" y="221"/>
                  </a:lnTo>
                  <a:lnTo>
                    <a:pt x="28" y="226"/>
                  </a:lnTo>
                  <a:lnTo>
                    <a:pt x="23" y="231"/>
                  </a:lnTo>
                  <a:lnTo>
                    <a:pt x="18" y="236"/>
                  </a:lnTo>
                  <a:lnTo>
                    <a:pt x="14" y="242"/>
                  </a:lnTo>
                  <a:lnTo>
                    <a:pt x="10" y="248"/>
                  </a:lnTo>
                  <a:lnTo>
                    <a:pt x="8" y="253"/>
                  </a:lnTo>
                  <a:lnTo>
                    <a:pt x="5" y="260"/>
                  </a:lnTo>
                  <a:lnTo>
                    <a:pt x="2" y="267"/>
                  </a:lnTo>
                  <a:lnTo>
                    <a:pt x="1" y="274"/>
                  </a:lnTo>
                  <a:lnTo>
                    <a:pt x="0" y="280"/>
                  </a:lnTo>
                  <a:lnTo>
                    <a:pt x="0" y="288"/>
                  </a:lnTo>
                  <a:lnTo>
                    <a:pt x="0" y="330"/>
                  </a:lnTo>
                  <a:lnTo>
                    <a:pt x="1" y="335"/>
                  </a:lnTo>
                  <a:lnTo>
                    <a:pt x="5" y="339"/>
                  </a:lnTo>
                  <a:lnTo>
                    <a:pt x="9" y="343"/>
                  </a:lnTo>
                  <a:lnTo>
                    <a:pt x="14" y="344"/>
                  </a:lnTo>
                  <a:lnTo>
                    <a:pt x="270" y="344"/>
                  </a:lnTo>
                  <a:lnTo>
                    <a:pt x="275" y="343"/>
                  </a:lnTo>
                  <a:lnTo>
                    <a:pt x="279" y="339"/>
                  </a:lnTo>
                  <a:lnTo>
                    <a:pt x="282" y="335"/>
                  </a:lnTo>
                  <a:lnTo>
                    <a:pt x="283" y="330"/>
                  </a:lnTo>
                  <a:lnTo>
                    <a:pt x="283" y="288"/>
                  </a:lnTo>
                  <a:lnTo>
                    <a:pt x="282" y="280"/>
                  </a:lnTo>
                  <a:lnTo>
                    <a:pt x="282" y="274"/>
                  </a:lnTo>
                  <a:lnTo>
                    <a:pt x="280" y="266"/>
                  </a:lnTo>
                  <a:lnTo>
                    <a:pt x="278" y="260"/>
                  </a:lnTo>
                  <a:lnTo>
                    <a:pt x="276" y="253"/>
                  </a:lnTo>
                  <a:lnTo>
                    <a:pt x="273" y="247"/>
                  </a:lnTo>
                  <a:lnTo>
                    <a:pt x="268" y="242"/>
                  </a:lnTo>
                  <a:lnTo>
                    <a:pt x="265" y="236"/>
                  </a:lnTo>
                  <a:lnTo>
                    <a:pt x="260" y="231"/>
                  </a:lnTo>
                  <a:lnTo>
                    <a:pt x="256" y="227"/>
                  </a:lnTo>
                  <a:lnTo>
                    <a:pt x="250" y="221"/>
                  </a:lnTo>
                  <a:lnTo>
                    <a:pt x="245" y="218"/>
                  </a:lnTo>
                  <a:lnTo>
                    <a:pt x="238" y="215"/>
                  </a:lnTo>
                  <a:lnTo>
                    <a:pt x="232" y="212"/>
                  </a:lnTo>
                  <a:lnTo>
                    <a:pt x="226" y="209"/>
                  </a:lnTo>
                  <a:lnTo>
                    <a:pt x="218" y="207"/>
                  </a:lnTo>
                  <a:close/>
                  <a:moveTo>
                    <a:pt x="91" y="77"/>
                  </a:moveTo>
                  <a:lnTo>
                    <a:pt x="93" y="68"/>
                  </a:lnTo>
                  <a:lnTo>
                    <a:pt x="96" y="58"/>
                  </a:lnTo>
                  <a:lnTo>
                    <a:pt x="100" y="49"/>
                  </a:lnTo>
                  <a:lnTo>
                    <a:pt x="106" y="42"/>
                  </a:lnTo>
                  <a:lnTo>
                    <a:pt x="114" y="37"/>
                  </a:lnTo>
                  <a:lnTo>
                    <a:pt x="123" y="31"/>
                  </a:lnTo>
                  <a:lnTo>
                    <a:pt x="131" y="29"/>
                  </a:lnTo>
                  <a:lnTo>
                    <a:pt x="142" y="28"/>
                  </a:lnTo>
                  <a:lnTo>
                    <a:pt x="149" y="28"/>
                  </a:lnTo>
                  <a:lnTo>
                    <a:pt x="157" y="30"/>
                  </a:lnTo>
                  <a:lnTo>
                    <a:pt x="164" y="32"/>
                  </a:lnTo>
                  <a:lnTo>
                    <a:pt x="171" y="37"/>
                  </a:lnTo>
                  <a:lnTo>
                    <a:pt x="176" y="41"/>
                  </a:lnTo>
                  <a:lnTo>
                    <a:pt x="182" y="47"/>
                  </a:lnTo>
                  <a:lnTo>
                    <a:pt x="185" y="53"/>
                  </a:lnTo>
                  <a:lnTo>
                    <a:pt x="188" y="60"/>
                  </a:lnTo>
                  <a:lnTo>
                    <a:pt x="187" y="61"/>
                  </a:lnTo>
                  <a:lnTo>
                    <a:pt x="181" y="68"/>
                  </a:lnTo>
                  <a:lnTo>
                    <a:pt x="173" y="73"/>
                  </a:lnTo>
                  <a:lnTo>
                    <a:pt x="164" y="77"/>
                  </a:lnTo>
                  <a:lnTo>
                    <a:pt x="156" y="82"/>
                  </a:lnTo>
                  <a:lnTo>
                    <a:pt x="147" y="85"/>
                  </a:lnTo>
                  <a:lnTo>
                    <a:pt x="139" y="87"/>
                  </a:lnTo>
                  <a:lnTo>
                    <a:pt x="129" y="88"/>
                  </a:lnTo>
                  <a:lnTo>
                    <a:pt x="119" y="89"/>
                  </a:lnTo>
                  <a:lnTo>
                    <a:pt x="91" y="89"/>
                  </a:lnTo>
                  <a:lnTo>
                    <a:pt x="91" y="77"/>
                  </a:lnTo>
                  <a:close/>
                  <a:moveTo>
                    <a:pt x="91" y="129"/>
                  </a:moveTo>
                  <a:lnTo>
                    <a:pt x="91" y="117"/>
                  </a:lnTo>
                  <a:lnTo>
                    <a:pt x="119" y="117"/>
                  </a:lnTo>
                  <a:lnTo>
                    <a:pt x="129" y="116"/>
                  </a:lnTo>
                  <a:lnTo>
                    <a:pt x="139" y="115"/>
                  </a:lnTo>
                  <a:lnTo>
                    <a:pt x="148" y="114"/>
                  </a:lnTo>
                  <a:lnTo>
                    <a:pt x="158" y="111"/>
                  </a:lnTo>
                  <a:lnTo>
                    <a:pt x="167" y="107"/>
                  </a:lnTo>
                  <a:lnTo>
                    <a:pt x="175" y="103"/>
                  </a:lnTo>
                  <a:lnTo>
                    <a:pt x="184" y="99"/>
                  </a:lnTo>
                  <a:lnTo>
                    <a:pt x="191" y="94"/>
                  </a:lnTo>
                  <a:lnTo>
                    <a:pt x="191" y="129"/>
                  </a:lnTo>
                  <a:lnTo>
                    <a:pt x="190" y="139"/>
                  </a:lnTo>
                  <a:lnTo>
                    <a:pt x="188" y="148"/>
                  </a:lnTo>
                  <a:lnTo>
                    <a:pt x="183" y="157"/>
                  </a:lnTo>
                  <a:lnTo>
                    <a:pt x="177" y="164"/>
                  </a:lnTo>
                  <a:lnTo>
                    <a:pt x="170" y="170"/>
                  </a:lnTo>
                  <a:lnTo>
                    <a:pt x="161" y="175"/>
                  </a:lnTo>
                  <a:lnTo>
                    <a:pt x="152" y="177"/>
                  </a:lnTo>
                  <a:lnTo>
                    <a:pt x="142" y="178"/>
                  </a:lnTo>
                  <a:lnTo>
                    <a:pt x="131" y="177"/>
                  </a:lnTo>
                  <a:lnTo>
                    <a:pt x="123" y="175"/>
                  </a:lnTo>
                  <a:lnTo>
                    <a:pt x="114" y="170"/>
                  </a:lnTo>
                  <a:lnTo>
                    <a:pt x="106" y="164"/>
                  </a:lnTo>
                  <a:lnTo>
                    <a:pt x="100" y="157"/>
                  </a:lnTo>
                  <a:lnTo>
                    <a:pt x="96" y="148"/>
                  </a:lnTo>
                  <a:lnTo>
                    <a:pt x="93" y="139"/>
                  </a:lnTo>
                  <a:lnTo>
                    <a:pt x="91" y="129"/>
                  </a:lnTo>
                  <a:close/>
                  <a:moveTo>
                    <a:pt x="171" y="219"/>
                  </a:moveTo>
                  <a:lnTo>
                    <a:pt x="163" y="223"/>
                  </a:lnTo>
                  <a:lnTo>
                    <a:pt x="157" y="226"/>
                  </a:lnTo>
                  <a:lnTo>
                    <a:pt x="149" y="228"/>
                  </a:lnTo>
                  <a:lnTo>
                    <a:pt x="142" y="228"/>
                  </a:lnTo>
                  <a:lnTo>
                    <a:pt x="134" y="228"/>
                  </a:lnTo>
                  <a:lnTo>
                    <a:pt x="127" y="226"/>
                  </a:lnTo>
                  <a:lnTo>
                    <a:pt x="119" y="223"/>
                  </a:lnTo>
                  <a:lnTo>
                    <a:pt x="113" y="219"/>
                  </a:lnTo>
                  <a:lnTo>
                    <a:pt x="118" y="213"/>
                  </a:lnTo>
                  <a:lnTo>
                    <a:pt x="123" y="204"/>
                  </a:lnTo>
                  <a:lnTo>
                    <a:pt x="132" y="206"/>
                  </a:lnTo>
                  <a:lnTo>
                    <a:pt x="142" y="206"/>
                  </a:lnTo>
                  <a:lnTo>
                    <a:pt x="150" y="206"/>
                  </a:lnTo>
                  <a:lnTo>
                    <a:pt x="160" y="204"/>
                  </a:lnTo>
                  <a:lnTo>
                    <a:pt x="164" y="213"/>
                  </a:lnTo>
                  <a:lnTo>
                    <a:pt x="171" y="219"/>
                  </a:lnTo>
                  <a:close/>
                  <a:moveTo>
                    <a:pt x="256" y="316"/>
                  </a:moveTo>
                  <a:lnTo>
                    <a:pt x="28" y="316"/>
                  </a:lnTo>
                  <a:lnTo>
                    <a:pt x="28" y="288"/>
                  </a:lnTo>
                  <a:lnTo>
                    <a:pt x="28" y="278"/>
                  </a:lnTo>
                  <a:lnTo>
                    <a:pt x="31" y="270"/>
                  </a:lnTo>
                  <a:lnTo>
                    <a:pt x="35" y="261"/>
                  </a:lnTo>
                  <a:lnTo>
                    <a:pt x="40" y="253"/>
                  </a:lnTo>
                  <a:lnTo>
                    <a:pt x="46" y="247"/>
                  </a:lnTo>
                  <a:lnTo>
                    <a:pt x="54" y="242"/>
                  </a:lnTo>
                  <a:lnTo>
                    <a:pt x="61" y="237"/>
                  </a:lnTo>
                  <a:lnTo>
                    <a:pt x="71" y="234"/>
                  </a:lnTo>
                  <a:lnTo>
                    <a:pt x="84" y="231"/>
                  </a:lnTo>
                  <a:lnTo>
                    <a:pt x="85" y="232"/>
                  </a:lnTo>
                  <a:lnTo>
                    <a:pt x="86" y="233"/>
                  </a:lnTo>
                  <a:lnTo>
                    <a:pt x="91" y="238"/>
                  </a:lnTo>
                  <a:lnTo>
                    <a:pt x="98" y="243"/>
                  </a:lnTo>
                  <a:lnTo>
                    <a:pt x="104" y="247"/>
                  </a:lnTo>
                  <a:lnTo>
                    <a:pt x="112" y="250"/>
                  </a:lnTo>
                  <a:lnTo>
                    <a:pt x="119" y="252"/>
                  </a:lnTo>
                  <a:lnTo>
                    <a:pt x="127" y="255"/>
                  </a:lnTo>
                  <a:lnTo>
                    <a:pt x="134" y="256"/>
                  </a:lnTo>
                  <a:lnTo>
                    <a:pt x="142" y="256"/>
                  </a:lnTo>
                  <a:lnTo>
                    <a:pt x="149" y="256"/>
                  </a:lnTo>
                  <a:lnTo>
                    <a:pt x="157" y="255"/>
                  </a:lnTo>
                  <a:lnTo>
                    <a:pt x="164" y="252"/>
                  </a:lnTo>
                  <a:lnTo>
                    <a:pt x="171" y="250"/>
                  </a:lnTo>
                  <a:lnTo>
                    <a:pt x="178" y="247"/>
                  </a:lnTo>
                  <a:lnTo>
                    <a:pt x="185" y="243"/>
                  </a:lnTo>
                  <a:lnTo>
                    <a:pt x="191" y="238"/>
                  </a:lnTo>
                  <a:lnTo>
                    <a:pt x="198" y="233"/>
                  </a:lnTo>
                  <a:lnTo>
                    <a:pt x="198" y="232"/>
                  </a:lnTo>
                  <a:lnTo>
                    <a:pt x="199" y="231"/>
                  </a:lnTo>
                  <a:lnTo>
                    <a:pt x="213" y="234"/>
                  </a:lnTo>
                  <a:lnTo>
                    <a:pt x="221" y="237"/>
                  </a:lnTo>
                  <a:lnTo>
                    <a:pt x="230" y="242"/>
                  </a:lnTo>
                  <a:lnTo>
                    <a:pt x="237" y="247"/>
                  </a:lnTo>
                  <a:lnTo>
                    <a:pt x="244" y="253"/>
                  </a:lnTo>
                  <a:lnTo>
                    <a:pt x="248" y="261"/>
                  </a:lnTo>
                  <a:lnTo>
                    <a:pt x="252" y="270"/>
                  </a:lnTo>
                  <a:lnTo>
                    <a:pt x="255" y="278"/>
                  </a:lnTo>
                  <a:lnTo>
                    <a:pt x="256" y="288"/>
                  </a:lnTo>
                  <a:lnTo>
                    <a:pt x="256" y="3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10541001" y="281305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6" y="19"/>
                  </a:lnTo>
                  <a:lnTo>
                    <a:pt x="28" y="14"/>
                  </a:lnTo>
                  <a:lnTo>
                    <a:pt x="26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0350501" y="26257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0350501" y="2649538"/>
              <a:ext cx="14288" cy="53975"/>
            </a:xfrm>
            <a:custGeom>
              <a:avLst/>
              <a:gdLst/>
              <a:ahLst/>
              <a:cxnLst/>
              <a:rect l="l" t="t" r="r" b="b"/>
              <a:pathLst>
                <a:path w="28" h="102" extrusionOk="0">
                  <a:moveTo>
                    <a:pt x="14" y="0"/>
                  </a:move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88"/>
                  </a:lnTo>
                  <a:lnTo>
                    <a:pt x="1" y="93"/>
                  </a:lnTo>
                  <a:lnTo>
                    <a:pt x="4" y="99"/>
                  </a:lnTo>
                  <a:lnTo>
                    <a:pt x="9" y="101"/>
                  </a:lnTo>
                  <a:lnTo>
                    <a:pt x="14" y="102"/>
                  </a:lnTo>
                  <a:lnTo>
                    <a:pt x="19" y="101"/>
                  </a:lnTo>
                  <a:lnTo>
                    <a:pt x="24" y="99"/>
                  </a:lnTo>
                  <a:lnTo>
                    <a:pt x="27" y="93"/>
                  </a:lnTo>
                  <a:lnTo>
                    <a:pt x="28" y="88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8637603" y="3688781"/>
            <a:ext cx="299442" cy="299442"/>
            <a:chOff x="8326439" y="2508251"/>
            <a:chExt cx="376238" cy="376238"/>
          </a:xfrm>
        </p:grpSpPr>
        <p:sp>
          <p:nvSpPr>
            <p:cNvPr id="147" name="Google Shape;147;p4"/>
            <p:cNvSpPr/>
            <p:nvPr/>
          </p:nvSpPr>
          <p:spPr>
            <a:xfrm>
              <a:off x="8326439" y="2508251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672" y="392"/>
                  </a:moveTo>
                  <a:lnTo>
                    <a:pt x="682" y="377"/>
                  </a:lnTo>
                  <a:lnTo>
                    <a:pt x="689" y="360"/>
                  </a:lnTo>
                  <a:lnTo>
                    <a:pt x="696" y="343"/>
                  </a:lnTo>
                  <a:lnTo>
                    <a:pt x="701" y="326"/>
                  </a:lnTo>
                  <a:lnTo>
                    <a:pt x="705" y="309"/>
                  </a:lnTo>
                  <a:lnTo>
                    <a:pt x="708" y="292"/>
                  </a:lnTo>
                  <a:lnTo>
                    <a:pt x="711" y="274"/>
                  </a:lnTo>
                  <a:lnTo>
                    <a:pt x="712" y="255"/>
                  </a:lnTo>
                  <a:lnTo>
                    <a:pt x="711" y="242"/>
                  </a:lnTo>
                  <a:lnTo>
                    <a:pt x="709" y="229"/>
                  </a:lnTo>
                  <a:lnTo>
                    <a:pt x="708" y="217"/>
                  </a:lnTo>
                  <a:lnTo>
                    <a:pt x="706" y="204"/>
                  </a:lnTo>
                  <a:lnTo>
                    <a:pt x="703" y="192"/>
                  </a:lnTo>
                  <a:lnTo>
                    <a:pt x="700" y="180"/>
                  </a:lnTo>
                  <a:lnTo>
                    <a:pt x="696" y="167"/>
                  </a:lnTo>
                  <a:lnTo>
                    <a:pt x="691" y="156"/>
                  </a:lnTo>
                  <a:lnTo>
                    <a:pt x="686" y="145"/>
                  </a:lnTo>
                  <a:lnTo>
                    <a:pt x="681" y="134"/>
                  </a:lnTo>
                  <a:lnTo>
                    <a:pt x="674" y="123"/>
                  </a:lnTo>
                  <a:lnTo>
                    <a:pt x="668" y="112"/>
                  </a:lnTo>
                  <a:lnTo>
                    <a:pt x="660" y="103"/>
                  </a:lnTo>
                  <a:lnTo>
                    <a:pt x="653" y="93"/>
                  </a:lnTo>
                  <a:lnTo>
                    <a:pt x="645" y="83"/>
                  </a:lnTo>
                  <a:lnTo>
                    <a:pt x="637" y="75"/>
                  </a:lnTo>
                  <a:lnTo>
                    <a:pt x="628" y="66"/>
                  </a:lnTo>
                  <a:lnTo>
                    <a:pt x="618" y="59"/>
                  </a:lnTo>
                  <a:lnTo>
                    <a:pt x="609" y="51"/>
                  </a:lnTo>
                  <a:lnTo>
                    <a:pt x="599" y="44"/>
                  </a:lnTo>
                  <a:lnTo>
                    <a:pt x="588" y="37"/>
                  </a:lnTo>
                  <a:lnTo>
                    <a:pt x="578" y="31"/>
                  </a:lnTo>
                  <a:lnTo>
                    <a:pt x="567" y="26"/>
                  </a:lnTo>
                  <a:lnTo>
                    <a:pt x="555" y="20"/>
                  </a:lnTo>
                  <a:lnTo>
                    <a:pt x="543" y="16"/>
                  </a:lnTo>
                  <a:lnTo>
                    <a:pt x="531" y="12"/>
                  </a:lnTo>
                  <a:lnTo>
                    <a:pt x="520" y="8"/>
                  </a:lnTo>
                  <a:lnTo>
                    <a:pt x="508" y="5"/>
                  </a:lnTo>
                  <a:lnTo>
                    <a:pt x="495" y="3"/>
                  </a:lnTo>
                  <a:lnTo>
                    <a:pt x="482" y="1"/>
                  </a:lnTo>
                  <a:lnTo>
                    <a:pt x="469" y="0"/>
                  </a:lnTo>
                  <a:lnTo>
                    <a:pt x="456" y="0"/>
                  </a:lnTo>
                  <a:lnTo>
                    <a:pt x="438" y="1"/>
                  </a:lnTo>
                  <a:lnTo>
                    <a:pt x="421" y="2"/>
                  </a:lnTo>
                  <a:lnTo>
                    <a:pt x="404" y="5"/>
                  </a:lnTo>
                  <a:lnTo>
                    <a:pt x="387" y="9"/>
                  </a:lnTo>
                  <a:lnTo>
                    <a:pt x="369" y="15"/>
                  </a:lnTo>
                  <a:lnTo>
                    <a:pt x="353" y="21"/>
                  </a:lnTo>
                  <a:lnTo>
                    <a:pt x="338" y="29"/>
                  </a:lnTo>
                  <a:lnTo>
                    <a:pt x="322" y="37"/>
                  </a:lnTo>
                  <a:lnTo>
                    <a:pt x="319" y="42"/>
                  </a:lnTo>
                  <a:lnTo>
                    <a:pt x="317" y="46"/>
                  </a:lnTo>
                  <a:lnTo>
                    <a:pt x="316" y="51"/>
                  </a:lnTo>
                  <a:lnTo>
                    <a:pt x="318" y="57"/>
                  </a:lnTo>
                  <a:lnTo>
                    <a:pt x="322" y="61"/>
                  </a:lnTo>
                  <a:lnTo>
                    <a:pt x="326" y="63"/>
                  </a:lnTo>
                  <a:lnTo>
                    <a:pt x="332" y="63"/>
                  </a:lnTo>
                  <a:lnTo>
                    <a:pt x="337" y="61"/>
                  </a:lnTo>
                  <a:lnTo>
                    <a:pt x="351" y="53"/>
                  </a:lnTo>
                  <a:lnTo>
                    <a:pt x="365" y="47"/>
                  </a:lnTo>
                  <a:lnTo>
                    <a:pt x="379" y="41"/>
                  </a:lnTo>
                  <a:lnTo>
                    <a:pt x="394" y="36"/>
                  </a:lnTo>
                  <a:lnTo>
                    <a:pt x="409" y="33"/>
                  </a:lnTo>
                  <a:lnTo>
                    <a:pt x="424" y="30"/>
                  </a:lnTo>
                  <a:lnTo>
                    <a:pt x="440" y="29"/>
                  </a:lnTo>
                  <a:lnTo>
                    <a:pt x="456" y="28"/>
                  </a:lnTo>
                  <a:lnTo>
                    <a:pt x="467" y="28"/>
                  </a:lnTo>
                  <a:lnTo>
                    <a:pt x="479" y="29"/>
                  </a:lnTo>
                  <a:lnTo>
                    <a:pt x="491" y="30"/>
                  </a:lnTo>
                  <a:lnTo>
                    <a:pt x="501" y="32"/>
                  </a:lnTo>
                  <a:lnTo>
                    <a:pt x="513" y="35"/>
                  </a:lnTo>
                  <a:lnTo>
                    <a:pt x="524" y="38"/>
                  </a:lnTo>
                  <a:lnTo>
                    <a:pt x="534" y="42"/>
                  </a:lnTo>
                  <a:lnTo>
                    <a:pt x="544" y="46"/>
                  </a:lnTo>
                  <a:lnTo>
                    <a:pt x="565" y="56"/>
                  </a:lnTo>
                  <a:lnTo>
                    <a:pt x="583" y="66"/>
                  </a:lnTo>
                  <a:lnTo>
                    <a:pt x="600" y="80"/>
                  </a:lnTo>
                  <a:lnTo>
                    <a:pt x="617" y="94"/>
                  </a:lnTo>
                  <a:lnTo>
                    <a:pt x="631" y="110"/>
                  </a:lnTo>
                  <a:lnTo>
                    <a:pt x="645" y="129"/>
                  </a:lnTo>
                  <a:lnTo>
                    <a:pt x="656" y="147"/>
                  </a:lnTo>
                  <a:lnTo>
                    <a:pt x="666" y="167"/>
                  </a:lnTo>
                  <a:lnTo>
                    <a:pt x="670" y="177"/>
                  </a:lnTo>
                  <a:lnTo>
                    <a:pt x="673" y="188"/>
                  </a:lnTo>
                  <a:lnTo>
                    <a:pt x="676" y="198"/>
                  </a:lnTo>
                  <a:lnTo>
                    <a:pt x="678" y="210"/>
                  </a:lnTo>
                  <a:lnTo>
                    <a:pt x="681" y="221"/>
                  </a:lnTo>
                  <a:lnTo>
                    <a:pt x="683" y="233"/>
                  </a:lnTo>
                  <a:lnTo>
                    <a:pt x="684" y="243"/>
                  </a:lnTo>
                  <a:lnTo>
                    <a:pt x="684" y="255"/>
                  </a:lnTo>
                  <a:lnTo>
                    <a:pt x="683" y="272"/>
                  </a:lnTo>
                  <a:lnTo>
                    <a:pt x="681" y="290"/>
                  </a:lnTo>
                  <a:lnTo>
                    <a:pt x="678" y="306"/>
                  </a:lnTo>
                  <a:lnTo>
                    <a:pt x="674" y="322"/>
                  </a:lnTo>
                  <a:lnTo>
                    <a:pt x="668" y="338"/>
                  </a:lnTo>
                  <a:lnTo>
                    <a:pt x="661" y="353"/>
                  </a:lnTo>
                  <a:lnTo>
                    <a:pt x="654" y="368"/>
                  </a:lnTo>
                  <a:lnTo>
                    <a:pt x="645" y="383"/>
                  </a:lnTo>
                  <a:lnTo>
                    <a:pt x="643" y="386"/>
                  </a:lnTo>
                  <a:lnTo>
                    <a:pt x="642" y="391"/>
                  </a:lnTo>
                  <a:lnTo>
                    <a:pt x="643" y="395"/>
                  </a:lnTo>
                  <a:lnTo>
                    <a:pt x="645" y="399"/>
                  </a:lnTo>
                  <a:lnTo>
                    <a:pt x="660" y="456"/>
                  </a:lnTo>
                  <a:lnTo>
                    <a:pt x="599" y="439"/>
                  </a:lnTo>
                  <a:lnTo>
                    <a:pt x="596" y="439"/>
                  </a:lnTo>
                  <a:lnTo>
                    <a:pt x="594" y="439"/>
                  </a:lnTo>
                  <a:lnTo>
                    <a:pt x="590" y="440"/>
                  </a:lnTo>
                  <a:lnTo>
                    <a:pt x="587" y="441"/>
                  </a:lnTo>
                  <a:lnTo>
                    <a:pt x="573" y="451"/>
                  </a:lnTo>
                  <a:lnTo>
                    <a:pt x="557" y="459"/>
                  </a:lnTo>
                  <a:lnTo>
                    <a:pt x="541" y="467"/>
                  </a:lnTo>
                  <a:lnTo>
                    <a:pt x="525" y="472"/>
                  </a:lnTo>
                  <a:lnTo>
                    <a:pt x="508" y="477"/>
                  </a:lnTo>
                  <a:lnTo>
                    <a:pt x="491" y="481"/>
                  </a:lnTo>
                  <a:lnTo>
                    <a:pt x="473" y="483"/>
                  </a:lnTo>
                  <a:lnTo>
                    <a:pt x="456" y="483"/>
                  </a:lnTo>
                  <a:lnTo>
                    <a:pt x="436" y="483"/>
                  </a:lnTo>
                  <a:lnTo>
                    <a:pt x="416" y="480"/>
                  </a:lnTo>
                  <a:lnTo>
                    <a:pt x="396" y="475"/>
                  </a:lnTo>
                  <a:lnTo>
                    <a:pt x="377" y="469"/>
                  </a:lnTo>
                  <a:lnTo>
                    <a:pt x="374" y="457"/>
                  </a:lnTo>
                  <a:lnTo>
                    <a:pt x="368" y="445"/>
                  </a:lnTo>
                  <a:lnTo>
                    <a:pt x="364" y="435"/>
                  </a:lnTo>
                  <a:lnTo>
                    <a:pt x="358" y="423"/>
                  </a:lnTo>
                  <a:lnTo>
                    <a:pt x="351" y="413"/>
                  </a:lnTo>
                  <a:lnTo>
                    <a:pt x="344" y="402"/>
                  </a:lnTo>
                  <a:lnTo>
                    <a:pt x="336" y="393"/>
                  </a:lnTo>
                  <a:lnTo>
                    <a:pt x="328" y="384"/>
                  </a:lnTo>
                  <a:lnTo>
                    <a:pt x="319" y="375"/>
                  </a:lnTo>
                  <a:lnTo>
                    <a:pt x="309" y="368"/>
                  </a:lnTo>
                  <a:lnTo>
                    <a:pt x="299" y="360"/>
                  </a:lnTo>
                  <a:lnTo>
                    <a:pt x="288" y="354"/>
                  </a:lnTo>
                  <a:lnTo>
                    <a:pt x="277" y="348"/>
                  </a:lnTo>
                  <a:lnTo>
                    <a:pt x="266" y="342"/>
                  </a:lnTo>
                  <a:lnTo>
                    <a:pt x="255" y="338"/>
                  </a:lnTo>
                  <a:lnTo>
                    <a:pt x="242" y="335"/>
                  </a:lnTo>
                  <a:lnTo>
                    <a:pt x="236" y="315"/>
                  </a:lnTo>
                  <a:lnTo>
                    <a:pt x="232" y="296"/>
                  </a:lnTo>
                  <a:lnTo>
                    <a:pt x="229" y="276"/>
                  </a:lnTo>
                  <a:lnTo>
                    <a:pt x="228" y="255"/>
                  </a:lnTo>
                  <a:lnTo>
                    <a:pt x="229" y="239"/>
                  </a:lnTo>
                  <a:lnTo>
                    <a:pt x="230" y="224"/>
                  </a:lnTo>
                  <a:lnTo>
                    <a:pt x="233" y="208"/>
                  </a:lnTo>
                  <a:lnTo>
                    <a:pt x="236" y="193"/>
                  </a:lnTo>
                  <a:lnTo>
                    <a:pt x="242" y="178"/>
                  </a:lnTo>
                  <a:lnTo>
                    <a:pt x="247" y="163"/>
                  </a:lnTo>
                  <a:lnTo>
                    <a:pt x="255" y="149"/>
                  </a:lnTo>
                  <a:lnTo>
                    <a:pt x="262" y="135"/>
                  </a:lnTo>
                  <a:lnTo>
                    <a:pt x="264" y="131"/>
                  </a:lnTo>
                  <a:lnTo>
                    <a:pt x="264" y="125"/>
                  </a:lnTo>
                  <a:lnTo>
                    <a:pt x="262" y="120"/>
                  </a:lnTo>
                  <a:lnTo>
                    <a:pt x="258" y="117"/>
                  </a:lnTo>
                  <a:lnTo>
                    <a:pt x="252" y="115"/>
                  </a:lnTo>
                  <a:lnTo>
                    <a:pt x="247" y="115"/>
                  </a:lnTo>
                  <a:lnTo>
                    <a:pt x="243" y="117"/>
                  </a:lnTo>
                  <a:lnTo>
                    <a:pt x="239" y="121"/>
                  </a:lnTo>
                  <a:lnTo>
                    <a:pt x="230" y="136"/>
                  </a:lnTo>
                  <a:lnTo>
                    <a:pt x="222" y="152"/>
                  </a:lnTo>
                  <a:lnTo>
                    <a:pt x="216" y="168"/>
                  </a:lnTo>
                  <a:lnTo>
                    <a:pt x="211" y="185"/>
                  </a:lnTo>
                  <a:lnTo>
                    <a:pt x="206" y="203"/>
                  </a:lnTo>
                  <a:lnTo>
                    <a:pt x="203" y="220"/>
                  </a:lnTo>
                  <a:lnTo>
                    <a:pt x="201" y="238"/>
                  </a:lnTo>
                  <a:lnTo>
                    <a:pt x="200" y="255"/>
                  </a:lnTo>
                  <a:lnTo>
                    <a:pt x="201" y="275"/>
                  </a:lnTo>
                  <a:lnTo>
                    <a:pt x="203" y="293"/>
                  </a:lnTo>
                  <a:lnTo>
                    <a:pt x="206" y="311"/>
                  </a:lnTo>
                  <a:lnTo>
                    <a:pt x="211" y="328"/>
                  </a:lnTo>
                  <a:lnTo>
                    <a:pt x="202" y="328"/>
                  </a:lnTo>
                  <a:lnTo>
                    <a:pt x="192" y="328"/>
                  </a:lnTo>
                  <a:lnTo>
                    <a:pt x="173" y="328"/>
                  </a:lnTo>
                  <a:lnTo>
                    <a:pt x="154" y="331"/>
                  </a:lnTo>
                  <a:lnTo>
                    <a:pt x="136" y="337"/>
                  </a:lnTo>
                  <a:lnTo>
                    <a:pt x="117" y="343"/>
                  </a:lnTo>
                  <a:lnTo>
                    <a:pt x="101" y="351"/>
                  </a:lnTo>
                  <a:lnTo>
                    <a:pt x="85" y="360"/>
                  </a:lnTo>
                  <a:lnTo>
                    <a:pt x="70" y="371"/>
                  </a:lnTo>
                  <a:lnTo>
                    <a:pt x="57" y="384"/>
                  </a:lnTo>
                  <a:lnTo>
                    <a:pt x="44" y="398"/>
                  </a:lnTo>
                  <a:lnTo>
                    <a:pt x="34" y="412"/>
                  </a:lnTo>
                  <a:lnTo>
                    <a:pt x="24" y="428"/>
                  </a:lnTo>
                  <a:lnTo>
                    <a:pt x="15" y="445"/>
                  </a:lnTo>
                  <a:lnTo>
                    <a:pt x="9" y="462"/>
                  </a:lnTo>
                  <a:lnTo>
                    <a:pt x="5" y="481"/>
                  </a:lnTo>
                  <a:lnTo>
                    <a:pt x="1" y="500"/>
                  </a:lnTo>
                  <a:lnTo>
                    <a:pt x="0" y="519"/>
                  </a:lnTo>
                  <a:lnTo>
                    <a:pt x="1" y="533"/>
                  </a:lnTo>
                  <a:lnTo>
                    <a:pt x="2" y="547"/>
                  </a:lnTo>
                  <a:lnTo>
                    <a:pt x="5" y="561"/>
                  </a:lnTo>
                  <a:lnTo>
                    <a:pt x="9" y="575"/>
                  </a:lnTo>
                  <a:lnTo>
                    <a:pt x="13" y="588"/>
                  </a:lnTo>
                  <a:lnTo>
                    <a:pt x="19" y="601"/>
                  </a:lnTo>
                  <a:lnTo>
                    <a:pt x="25" y="613"/>
                  </a:lnTo>
                  <a:lnTo>
                    <a:pt x="33" y="626"/>
                  </a:lnTo>
                  <a:lnTo>
                    <a:pt x="17" y="680"/>
                  </a:lnTo>
                  <a:lnTo>
                    <a:pt x="16" y="685"/>
                  </a:lnTo>
                  <a:lnTo>
                    <a:pt x="17" y="688"/>
                  </a:lnTo>
                  <a:lnTo>
                    <a:pt x="19" y="691"/>
                  </a:lnTo>
                  <a:lnTo>
                    <a:pt x="21" y="694"/>
                  </a:lnTo>
                  <a:lnTo>
                    <a:pt x="24" y="696"/>
                  </a:lnTo>
                  <a:lnTo>
                    <a:pt x="27" y="698"/>
                  </a:lnTo>
                  <a:lnTo>
                    <a:pt x="30" y="699"/>
                  </a:lnTo>
                  <a:lnTo>
                    <a:pt x="35" y="698"/>
                  </a:lnTo>
                  <a:lnTo>
                    <a:pt x="92" y="683"/>
                  </a:lnTo>
                  <a:lnTo>
                    <a:pt x="103" y="689"/>
                  </a:lnTo>
                  <a:lnTo>
                    <a:pt x="115" y="695"/>
                  </a:lnTo>
                  <a:lnTo>
                    <a:pt x="127" y="700"/>
                  </a:lnTo>
                  <a:lnTo>
                    <a:pt x="140" y="704"/>
                  </a:lnTo>
                  <a:lnTo>
                    <a:pt x="153" y="707"/>
                  </a:lnTo>
                  <a:lnTo>
                    <a:pt x="166" y="709"/>
                  </a:lnTo>
                  <a:lnTo>
                    <a:pt x="178" y="710"/>
                  </a:lnTo>
                  <a:lnTo>
                    <a:pt x="192" y="712"/>
                  </a:lnTo>
                  <a:lnTo>
                    <a:pt x="205" y="710"/>
                  </a:lnTo>
                  <a:lnTo>
                    <a:pt x="219" y="709"/>
                  </a:lnTo>
                  <a:lnTo>
                    <a:pt x="232" y="707"/>
                  </a:lnTo>
                  <a:lnTo>
                    <a:pt x="246" y="704"/>
                  </a:lnTo>
                  <a:lnTo>
                    <a:pt x="259" y="700"/>
                  </a:lnTo>
                  <a:lnTo>
                    <a:pt x="271" y="694"/>
                  </a:lnTo>
                  <a:lnTo>
                    <a:pt x="282" y="688"/>
                  </a:lnTo>
                  <a:lnTo>
                    <a:pt x="294" y="681"/>
                  </a:lnTo>
                  <a:lnTo>
                    <a:pt x="299" y="677"/>
                  </a:lnTo>
                  <a:lnTo>
                    <a:pt x="301" y="673"/>
                  </a:lnTo>
                  <a:lnTo>
                    <a:pt x="301" y="668"/>
                  </a:lnTo>
                  <a:lnTo>
                    <a:pt x="299" y="662"/>
                  </a:lnTo>
                  <a:lnTo>
                    <a:pt x="295" y="658"/>
                  </a:lnTo>
                  <a:lnTo>
                    <a:pt x="290" y="656"/>
                  </a:lnTo>
                  <a:lnTo>
                    <a:pt x="285" y="656"/>
                  </a:lnTo>
                  <a:lnTo>
                    <a:pt x="280" y="658"/>
                  </a:lnTo>
                  <a:lnTo>
                    <a:pt x="270" y="664"/>
                  </a:lnTo>
                  <a:lnTo>
                    <a:pt x="260" y="669"/>
                  </a:lnTo>
                  <a:lnTo>
                    <a:pt x="249" y="673"/>
                  </a:lnTo>
                  <a:lnTo>
                    <a:pt x="237" y="677"/>
                  </a:lnTo>
                  <a:lnTo>
                    <a:pt x="227" y="679"/>
                  </a:lnTo>
                  <a:lnTo>
                    <a:pt x="215" y="681"/>
                  </a:lnTo>
                  <a:lnTo>
                    <a:pt x="204" y="683"/>
                  </a:lnTo>
                  <a:lnTo>
                    <a:pt x="192" y="684"/>
                  </a:lnTo>
                  <a:lnTo>
                    <a:pt x="179" y="683"/>
                  </a:lnTo>
                  <a:lnTo>
                    <a:pt x="168" y="681"/>
                  </a:lnTo>
                  <a:lnTo>
                    <a:pt x="156" y="679"/>
                  </a:lnTo>
                  <a:lnTo>
                    <a:pt x="144" y="676"/>
                  </a:lnTo>
                  <a:lnTo>
                    <a:pt x="133" y="673"/>
                  </a:lnTo>
                  <a:lnTo>
                    <a:pt x="123" y="668"/>
                  </a:lnTo>
                  <a:lnTo>
                    <a:pt x="112" y="662"/>
                  </a:lnTo>
                  <a:lnTo>
                    <a:pt x="101" y="656"/>
                  </a:lnTo>
                  <a:lnTo>
                    <a:pt x="99" y="655"/>
                  </a:lnTo>
                  <a:lnTo>
                    <a:pt x="96" y="654"/>
                  </a:lnTo>
                  <a:lnTo>
                    <a:pt x="93" y="654"/>
                  </a:lnTo>
                  <a:lnTo>
                    <a:pt x="90" y="654"/>
                  </a:lnTo>
                  <a:lnTo>
                    <a:pt x="51" y="664"/>
                  </a:lnTo>
                  <a:lnTo>
                    <a:pt x="60" y="627"/>
                  </a:lnTo>
                  <a:lnTo>
                    <a:pt x="61" y="623"/>
                  </a:lnTo>
                  <a:lnTo>
                    <a:pt x="61" y="620"/>
                  </a:lnTo>
                  <a:lnTo>
                    <a:pt x="60" y="617"/>
                  </a:lnTo>
                  <a:lnTo>
                    <a:pt x="58" y="615"/>
                  </a:lnTo>
                  <a:lnTo>
                    <a:pt x="52" y="604"/>
                  </a:lnTo>
                  <a:lnTo>
                    <a:pt x="45" y="592"/>
                  </a:lnTo>
                  <a:lnTo>
                    <a:pt x="40" y="582"/>
                  </a:lnTo>
                  <a:lnTo>
                    <a:pt x="36" y="570"/>
                  </a:lnTo>
                  <a:lnTo>
                    <a:pt x="33" y="557"/>
                  </a:lnTo>
                  <a:lnTo>
                    <a:pt x="30" y="545"/>
                  </a:lnTo>
                  <a:lnTo>
                    <a:pt x="28" y="532"/>
                  </a:lnTo>
                  <a:lnTo>
                    <a:pt x="28" y="519"/>
                  </a:lnTo>
                  <a:lnTo>
                    <a:pt x="29" y="503"/>
                  </a:lnTo>
                  <a:lnTo>
                    <a:pt x="31" y="486"/>
                  </a:lnTo>
                  <a:lnTo>
                    <a:pt x="36" y="471"/>
                  </a:lnTo>
                  <a:lnTo>
                    <a:pt x="41" y="456"/>
                  </a:lnTo>
                  <a:lnTo>
                    <a:pt x="48" y="441"/>
                  </a:lnTo>
                  <a:lnTo>
                    <a:pt x="56" y="428"/>
                  </a:lnTo>
                  <a:lnTo>
                    <a:pt x="66" y="415"/>
                  </a:lnTo>
                  <a:lnTo>
                    <a:pt x="77" y="403"/>
                  </a:lnTo>
                  <a:lnTo>
                    <a:pt x="88" y="393"/>
                  </a:lnTo>
                  <a:lnTo>
                    <a:pt x="100" y="384"/>
                  </a:lnTo>
                  <a:lnTo>
                    <a:pt x="114" y="375"/>
                  </a:lnTo>
                  <a:lnTo>
                    <a:pt x="128" y="368"/>
                  </a:lnTo>
                  <a:lnTo>
                    <a:pt x="143" y="363"/>
                  </a:lnTo>
                  <a:lnTo>
                    <a:pt x="159" y="359"/>
                  </a:lnTo>
                  <a:lnTo>
                    <a:pt x="175" y="356"/>
                  </a:lnTo>
                  <a:lnTo>
                    <a:pt x="192" y="355"/>
                  </a:lnTo>
                  <a:lnTo>
                    <a:pt x="208" y="356"/>
                  </a:lnTo>
                  <a:lnTo>
                    <a:pt x="225" y="359"/>
                  </a:lnTo>
                  <a:lnTo>
                    <a:pt x="241" y="363"/>
                  </a:lnTo>
                  <a:lnTo>
                    <a:pt x="256" y="368"/>
                  </a:lnTo>
                  <a:lnTo>
                    <a:pt x="270" y="375"/>
                  </a:lnTo>
                  <a:lnTo>
                    <a:pt x="284" y="384"/>
                  </a:lnTo>
                  <a:lnTo>
                    <a:pt x="296" y="393"/>
                  </a:lnTo>
                  <a:lnTo>
                    <a:pt x="308" y="403"/>
                  </a:lnTo>
                  <a:lnTo>
                    <a:pt x="319" y="415"/>
                  </a:lnTo>
                  <a:lnTo>
                    <a:pt x="328" y="428"/>
                  </a:lnTo>
                  <a:lnTo>
                    <a:pt x="336" y="441"/>
                  </a:lnTo>
                  <a:lnTo>
                    <a:pt x="343" y="456"/>
                  </a:lnTo>
                  <a:lnTo>
                    <a:pt x="349" y="471"/>
                  </a:lnTo>
                  <a:lnTo>
                    <a:pt x="352" y="486"/>
                  </a:lnTo>
                  <a:lnTo>
                    <a:pt x="355" y="503"/>
                  </a:lnTo>
                  <a:lnTo>
                    <a:pt x="355" y="519"/>
                  </a:lnTo>
                  <a:lnTo>
                    <a:pt x="355" y="534"/>
                  </a:lnTo>
                  <a:lnTo>
                    <a:pt x="353" y="548"/>
                  </a:lnTo>
                  <a:lnTo>
                    <a:pt x="350" y="562"/>
                  </a:lnTo>
                  <a:lnTo>
                    <a:pt x="346" y="575"/>
                  </a:lnTo>
                  <a:lnTo>
                    <a:pt x="345" y="581"/>
                  </a:lnTo>
                  <a:lnTo>
                    <a:pt x="347" y="586"/>
                  </a:lnTo>
                  <a:lnTo>
                    <a:pt x="350" y="590"/>
                  </a:lnTo>
                  <a:lnTo>
                    <a:pt x="354" y="593"/>
                  </a:lnTo>
                  <a:lnTo>
                    <a:pt x="360" y="594"/>
                  </a:lnTo>
                  <a:lnTo>
                    <a:pt x="365" y="593"/>
                  </a:lnTo>
                  <a:lnTo>
                    <a:pt x="369" y="590"/>
                  </a:lnTo>
                  <a:lnTo>
                    <a:pt x="373" y="585"/>
                  </a:lnTo>
                  <a:lnTo>
                    <a:pt x="377" y="569"/>
                  </a:lnTo>
                  <a:lnTo>
                    <a:pt x="381" y="553"/>
                  </a:lnTo>
                  <a:lnTo>
                    <a:pt x="383" y="537"/>
                  </a:lnTo>
                  <a:lnTo>
                    <a:pt x="383" y="519"/>
                  </a:lnTo>
                  <a:lnTo>
                    <a:pt x="383" y="510"/>
                  </a:lnTo>
                  <a:lnTo>
                    <a:pt x="382" y="500"/>
                  </a:lnTo>
                  <a:lnTo>
                    <a:pt x="401" y="505"/>
                  </a:lnTo>
                  <a:lnTo>
                    <a:pt x="419" y="509"/>
                  </a:lnTo>
                  <a:lnTo>
                    <a:pt x="437" y="511"/>
                  </a:lnTo>
                  <a:lnTo>
                    <a:pt x="456" y="511"/>
                  </a:lnTo>
                  <a:lnTo>
                    <a:pt x="475" y="511"/>
                  </a:lnTo>
                  <a:lnTo>
                    <a:pt x="494" y="509"/>
                  </a:lnTo>
                  <a:lnTo>
                    <a:pt x="512" y="505"/>
                  </a:lnTo>
                  <a:lnTo>
                    <a:pt x="530" y="500"/>
                  </a:lnTo>
                  <a:lnTo>
                    <a:pt x="549" y="494"/>
                  </a:lnTo>
                  <a:lnTo>
                    <a:pt x="566" y="486"/>
                  </a:lnTo>
                  <a:lnTo>
                    <a:pt x="582" y="477"/>
                  </a:lnTo>
                  <a:lnTo>
                    <a:pt x="598" y="468"/>
                  </a:lnTo>
                  <a:lnTo>
                    <a:pt x="676" y="488"/>
                  </a:lnTo>
                  <a:lnTo>
                    <a:pt x="681" y="489"/>
                  </a:lnTo>
                  <a:lnTo>
                    <a:pt x="684" y="488"/>
                  </a:lnTo>
                  <a:lnTo>
                    <a:pt x="687" y="487"/>
                  </a:lnTo>
                  <a:lnTo>
                    <a:pt x="690" y="485"/>
                  </a:lnTo>
                  <a:lnTo>
                    <a:pt x="692" y="482"/>
                  </a:lnTo>
                  <a:lnTo>
                    <a:pt x="693" y="479"/>
                  </a:lnTo>
                  <a:lnTo>
                    <a:pt x="693" y="475"/>
                  </a:lnTo>
                  <a:lnTo>
                    <a:pt x="693" y="472"/>
                  </a:lnTo>
                  <a:lnTo>
                    <a:pt x="672" y="3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523289" y="2659063"/>
              <a:ext cx="88900" cy="52388"/>
            </a:xfrm>
            <a:custGeom>
              <a:avLst/>
              <a:gdLst/>
              <a:ahLst/>
              <a:cxnLst/>
              <a:rect l="l" t="t" r="r" b="b"/>
              <a:pathLst>
                <a:path w="168" h="99" extrusionOk="0">
                  <a:moveTo>
                    <a:pt x="154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1" y="31"/>
                  </a:lnTo>
                  <a:lnTo>
                    <a:pt x="3" y="39"/>
                  </a:lnTo>
                  <a:lnTo>
                    <a:pt x="6" y="46"/>
                  </a:lnTo>
                  <a:lnTo>
                    <a:pt x="9" y="54"/>
                  </a:lnTo>
                  <a:lnTo>
                    <a:pt x="14" y="62"/>
                  </a:lnTo>
                  <a:lnTo>
                    <a:pt x="19" y="68"/>
                  </a:lnTo>
                  <a:lnTo>
                    <a:pt x="24" y="73"/>
                  </a:lnTo>
                  <a:lnTo>
                    <a:pt x="30" y="80"/>
                  </a:lnTo>
                  <a:lnTo>
                    <a:pt x="36" y="84"/>
                  </a:lnTo>
                  <a:lnTo>
                    <a:pt x="44" y="88"/>
                  </a:lnTo>
                  <a:lnTo>
                    <a:pt x="51" y="92"/>
                  </a:lnTo>
                  <a:lnTo>
                    <a:pt x="59" y="95"/>
                  </a:lnTo>
                  <a:lnTo>
                    <a:pt x="67" y="97"/>
                  </a:lnTo>
                  <a:lnTo>
                    <a:pt x="75" y="98"/>
                  </a:lnTo>
                  <a:lnTo>
                    <a:pt x="83" y="99"/>
                  </a:lnTo>
                  <a:lnTo>
                    <a:pt x="92" y="98"/>
                  </a:lnTo>
                  <a:lnTo>
                    <a:pt x="100" y="97"/>
                  </a:lnTo>
                  <a:lnTo>
                    <a:pt x="109" y="95"/>
                  </a:lnTo>
                  <a:lnTo>
                    <a:pt x="117" y="92"/>
                  </a:lnTo>
                  <a:lnTo>
                    <a:pt x="124" y="88"/>
                  </a:lnTo>
                  <a:lnTo>
                    <a:pt x="131" y="84"/>
                  </a:lnTo>
                  <a:lnTo>
                    <a:pt x="138" y="80"/>
                  </a:lnTo>
                  <a:lnTo>
                    <a:pt x="143" y="73"/>
                  </a:lnTo>
                  <a:lnTo>
                    <a:pt x="149" y="68"/>
                  </a:lnTo>
                  <a:lnTo>
                    <a:pt x="154" y="62"/>
                  </a:lnTo>
                  <a:lnTo>
                    <a:pt x="158" y="54"/>
                  </a:lnTo>
                  <a:lnTo>
                    <a:pt x="162" y="46"/>
                  </a:lnTo>
                  <a:lnTo>
                    <a:pt x="165" y="39"/>
                  </a:lnTo>
                  <a:lnTo>
                    <a:pt x="167" y="31"/>
                  </a:lnTo>
                  <a:lnTo>
                    <a:pt x="168" y="23"/>
                  </a:lnTo>
                  <a:lnTo>
                    <a:pt x="168" y="14"/>
                  </a:lnTo>
                  <a:lnTo>
                    <a:pt x="167" y="9"/>
                  </a:lnTo>
                  <a:lnTo>
                    <a:pt x="164" y="5"/>
                  </a:lnTo>
                  <a:lnTo>
                    <a:pt x="159" y="1"/>
                  </a:lnTo>
                  <a:lnTo>
                    <a:pt x="154" y="0"/>
                  </a:lnTo>
                  <a:close/>
                  <a:moveTo>
                    <a:pt x="83" y="71"/>
                  </a:moveTo>
                  <a:lnTo>
                    <a:pt x="74" y="70"/>
                  </a:lnTo>
                  <a:lnTo>
                    <a:pt x="65" y="68"/>
                  </a:lnTo>
                  <a:lnTo>
                    <a:pt x="56" y="64"/>
                  </a:lnTo>
                  <a:lnTo>
                    <a:pt x="49" y="58"/>
                  </a:lnTo>
                  <a:lnTo>
                    <a:pt x="41" y="52"/>
                  </a:lnTo>
                  <a:lnTo>
                    <a:pt x="36" y="45"/>
                  </a:lnTo>
                  <a:lnTo>
                    <a:pt x="32" y="37"/>
                  </a:lnTo>
                  <a:lnTo>
                    <a:pt x="29" y="28"/>
                  </a:lnTo>
                  <a:lnTo>
                    <a:pt x="139" y="28"/>
                  </a:lnTo>
                  <a:lnTo>
                    <a:pt x="136" y="37"/>
                  </a:lnTo>
                  <a:lnTo>
                    <a:pt x="132" y="45"/>
                  </a:lnTo>
                  <a:lnTo>
                    <a:pt x="125" y="52"/>
                  </a:lnTo>
                  <a:lnTo>
                    <a:pt x="119" y="58"/>
                  </a:lnTo>
                  <a:lnTo>
                    <a:pt x="111" y="64"/>
                  </a:lnTo>
                  <a:lnTo>
                    <a:pt x="103" y="68"/>
                  </a:lnTo>
                  <a:lnTo>
                    <a:pt x="93" y="70"/>
                  </a:lnTo>
                  <a:lnTo>
                    <a:pt x="83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8610601" y="2614613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7" y="6"/>
                  </a:moveTo>
                  <a:lnTo>
                    <a:pt x="23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6" y="3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9" y="27"/>
                  </a:lnTo>
                  <a:lnTo>
                    <a:pt x="13" y="29"/>
                  </a:lnTo>
                  <a:lnTo>
                    <a:pt x="17" y="27"/>
                  </a:lnTo>
                  <a:lnTo>
                    <a:pt x="20" y="26"/>
                  </a:lnTo>
                  <a:lnTo>
                    <a:pt x="22" y="25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29" y="11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510589" y="2614613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7" y="6"/>
                  </a:moveTo>
                  <a:lnTo>
                    <a:pt x="23" y="2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2" y="6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2" y="22"/>
                  </a:lnTo>
                  <a:lnTo>
                    <a:pt x="4" y="24"/>
                  </a:lnTo>
                  <a:lnTo>
                    <a:pt x="6" y="26"/>
                  </a:lnTo>
                  <a:lnTo>
                    <a:pt x="10" y="27"/>
                  </a:lnTo>
                  <a:lnTo>
                    <a:pt x="14" y="29"/>
                  </a:lnTo>
                  <a:lnTo>
                    <a:pt x="17" y="27"/>
                  </a:lnTo>
                  <a:lnTo>
                    <a:pt x="20" y="26"/>
                  </a:lnTo>
                  <a:lnTo>
                    <a:pt x="22" y="25"/>
                  </a:lnTo>
                  <a:lnTo>
                    <a:pt x="27" y="21"/>
                  </a:lnTo>
                  <a:lnTo>
                    <a:pt x="29" y="17"/>
                  </a:lnTo>
                  <a:lnTo>
                    <a:pt x="29" y="11"/>
                  </a:lnTo>
                  <a:lnTo>
                    <a:pt x="27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380414" y="2774951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3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3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420101" y="277495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461376" y="2774951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6" y="20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8494714" y="283527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470901" y="254635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3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8638235" y="2950391"/>
            <a:ext cx="298178" cy="299442"/>
            <a:chOff x="7359651" y="2508251"/>
            <a:chExt cx="374650" cy="376238"/>
          </a:xfrm>
        </p:grpSpPr>
        <p:sp>
          <p:nvSpPr>
            <p:cNvPr id="157" name="Google Shape;157;p4"/>
            <p:cNvSpPr/>
            <p:nvPr/>
          </p:nvSpPr>
          <p:spPr>
            <a:xfrm>
              <a:off x="7423151" y="2597151"/>
              <a:ext cx="250825" cy="255588"/>
            </a:xfrm>
            <a:custGeom>
              <a:avLst/>
              <a:gdLst/>
              <a:ahLst/>
              <a:cxnLst/>
              <a:rect l="l" t="t" r="r" b="b"/>
              <a:pathLst>
                <a:path w="475" h="482" extrusionOk="0">
                  <a:moveTo>
                    <a:pt x="234" y="0"/>
                  </a:moveTo>
                  <a:lnTo>
                    <a:pt x="214" y="1"/>
                  </a:lnTo>
                  <a:lnTo>
                    <a:pt x="193" y="5"/>
                  </a:lnTo>
                  <a:lnTo>
                    <a:pt x="174" y="8"/>
                  </a:lnTo>
                  <a:lnTo>
                    <a:pt x="155" y="14"/>
                  </a:lnTo>
                  <a:lnTo>
                    <a:pt x="137" y="22"/>
                  </a:lnTo>
                  <a:lnTo>
                    <a:pt x="118" y="30"/>
                  </a:lnTo>
                  <a:lnTo>
                    <a:pt x="101" y="41"/>
                  </a:lnTo>
                  <a:lnTo>
                    <a:pt x="85" y="53"/>
                  </a:lnTo>
                  <a:lnTo>
                    <a:pt x="70" y="66"/>
                  </a:lnTo>
                  <a:lnTo>
                    <a:pt x="56" y="80"/>
                  </a:lnTo>
                  <a:lnTo>
                    <a:pt x="43" y="96"/>
                  </a:lnTo>
                  <a:lnTo>
                    <a:pt x="31" y="112"/>
                  </a:lnTo>
                  <a:lnTo>
                    <a:pt x="22" y="129"/>
                  </a:lnTo>
                  <a:lnTo>
                    <a:pt x="13" y="146"/>
                  </a:lnTo>
                  <a:lnTo>
                    <a:pt x="7" y="166"/>
                  </a:lnTo>
                  <a:lnTo>
                    <a:pt x="0" y="184"/>
                  </a:lnTo>
                  <a:lnTo>
                    <a:pt x="0" y="189"/>
                  </a:lnTo>
                  <a:lnTo>
                    <a:pt x="3" y="195"/>
                  </a:lnTo>
                  <a:lnTo>
                    <a:pt x="6" y="199"/>
                  </a:lnTo>
                  <a:lnTo>
                    <a:pt x="11" y="201"/>
                  </a:lnTo>
                  <a:lnTo>
                    <a:pt x="16" y="201"/>
                  </a:lnTo>
                  <a:lnTo>
                    <a:pt x="22" y="199"/>
                  </a:lnTo>
                  <a:lnTo>
                    <a:pt x="25" y="196"/>
                  </a:lnTo>
                  <a:lnTo>
                    <a:pt x="28" y="190"/>
                  </a:lnTo>
                  <a:lnTo>
                    <a:pt x="33" y="173"/>
                  </a:lnTo>
                  <a:lnTo>
                    <a:pt x="39" y="156"/>
                  </a:lnTo>
                  <a:lnTo>
                    <a:pt x="48" y="140"/>
                  </a:lnTo>
                  <a:lnTo>
                    <a:pt x="56" y="125"/>
                  </a:lnTo>
                  <a:lnTo>
                    <a:pt x="66" y="111"/>
                  </a:lnTo>
                  <a:lnTo>
                    <a:pt x="78" y="97"/>
                  </a:lnTo>
                  <a:lnTo>
                    <a:pt x="89" y="85"/>
                  </a:lnTo>
                  <a:lnTo>
                    <a:pt x="103" y="73"/>
                  </a:lnTo>
                  <a:lnTo>
                    <a:pt x="117" y="64"/>
                  </a:lnTo>
                  <a:lnTo>
                    <a:pt x="132" y="55"/>
                  </a:lnTo>
                  <a:lnTo>
                    <a:pt x="147" y="46"/>
                  </a:lnTo>
                  <a:lnTo>
                    <a:pt x="163" y="40"/>
                  </a:lnTo>
                  <a:lnTo>
                    <a:pt x="181" y="36"/>
                  </a:lnTo>
                  <a:lnTo>
                    <a:pt x="199" y="31"/>
                  </a:lnTo>
                  <a:lnTo>
                    <a:pt x="216" y="29"/>
                  </a:lnTo>
                  <a:lnTo>
                    <a:pt x="234" y="28"/>
                  </a:lnTo>
                  <a:lnTo>
                    <a:pt x="245" y="29"/>
                  </a:lnTo>
                  <a:lnTo>
                    <a:pt x="257" y="29"/>
                  </a:lnTo>
                  <a:lnTo>
                    <a:pt x="266" y="31"/>
                  </a:lnTo>
                  <a:lnTo>
                    <a:pt x="277" y="32"/>
                  </a:lnTo>
                  <a:lnTo>
                    <a:pt x="298" y="38"/>
                  </a:lnTo>
                  <a:lnTo>
                    <a:pt x="317" y="45"/>
                  </a:lnTo>
                  <a:lnTo>
                    <a:pt x="336" y="54"/>
                  </a:lnTo>
                  <a:lnTo>
                    <a:pt x="353" y="65"/>
                  </a:lnTo>
                  <a:lnTo>
                    <a:pt x="369" y="78"/>
                  </a:lnTo>
                  <a:lnTo>
                    <a:pt x="384" y="90"/>
                  </a:lnTo>
                  <a:lnTo>
                    <a:pt x="398" y="106"/>
                  </a:lnTo>
                  <a:lnTo>
                    <a:pt x="411" y="123"/>
                  </a:lnTo>
                  <a:lnTo>
                    <a:pt x="422" y="140"/>
                  </a:lnTo>
                  <a:lnTo>
                    <a:pt x="431" y="158"/>
                  </a:lnTo>
                  <a:lnTo>
                    <a:pt x="438" y="179"/>
                  </a:lnTo>
                  <a:lnTo>
                    <a:pt x="443" y="199"/>
                  </a:lnTo>
                  <a:lnTo>
                    <a:pt x="445" y="209"/>
                  </a:lnTo>
                  <a:lnTo>
                    <a:pt x="447" y="219"/>
                  </a:lnTo>
                  <a:lnTo>
                    <a:pt x="447" y="230"/>
                  </a:lnTo>
                  <a:lnTo>
                    <a:pt x="448" y="242"/>
                  </a:lnTo>
                  <a:lnTo>
                    <a:pt x="447" y="253"/>
                  </a:lnTo>
                  <a:lnTo>
                    <a:pt x="447" y="263"/>
                  </a:lnTo>
                  <a:lnTo>
                    <a:pt x="445" y="274"/>
                  </a:lnTo>
                  <a:lnTo>
                    <a:pt x="443" y="284"/>
                  </a:lnTo>
                  <a:lnTo>
                    <a:pt x="438" y="304"/>
                  </a:lnTo>
                  <a:lnTo>
                    <a:pt x="431" y="325"/>
                  </a:lnTo>
                  <a:lnTo>
                    <a:pt x="422" y="343"/>
                  </a:lnTo>
                  <a:lnTo>
                    <a:pt x="411" y="360"/>
                  </a:lnTo>
                  <a:lnTo>
                    <a:pt x="398" y="377"/>
                  </a:lnTo>
                  <a:lnTo>
                    <a:pt x="384" y="392"/>
                  </a:lnTo>
                  <a:lnTo>
                    <a:pt x="369" y="405"/>
                  </a:lnTo>
                  <a:lnTo>
                    <a:pt x="353" y="418"/>
                  </a:lnTo>
                  <a:lnTo>
                    <a:pt x="336" y="429"/>
                  </a:lnTo>
                  <a:lnTo>
                    <a:pt x="317" y="437"/>
                  </a:lnTo>
                  <a:lnTo>
                    <a:pt x="298" y="445"/>
                  </a:lnTo>
                  <a:lnTo>
                    <a:pt x="277" y="450"/>
                  </a:lnTo>
                  <a:lnTo>
                    <a:pt x="266" y="452"/>
                  </a:lnTo>
                  <a:lnTo>
                    <a:pt x="257" y="453"/>
                  </a:lnTo>
                  <a:lnTo>
                    <a:pt x="245" y="454"/>
                  </a:lnTo>
                  <a:lnTo>
                    <a:pt x="234" y="454"/>
                  </a:lnTo>
                  <a:lnTo>
                    <a:pt x="216" y="453"/>
                  </a:lnTo>
                  <a:lnTo>
                    <a:pt x="198" y="451"/>
                  </a:lnTo>
                  <a:lnTo>
                    <a:pt x="181" y="447"/>
                  </a:lnTo>
                  <a:lnTo>
                    <a:pt x="163" y="443"/>
                  </a:lnTo>
                  <a:lnTo>
                    <a:pt x="147" y="435"/>
                  </a:lnTo>
                  <a:lnTo>
                    <a:pt x="131" y="428"/>
                  </a:lnTo>
                  <a:lnTo>
                    <a:pt x="116" y="419"/>
                  </a:lnTo>
                  <a:lnTo>
                    <a:pt x="102" y="408"/>
                  </a:lnTo>
                  <a:lnTo>
                    <a:pt x="89" y="396"/>
                  </a:lnTo>
                  <a:lnTo>
                    <a:pt x="77" y="385"/>
                  </a:lnTo>
                  <a:lnTo>
                    <a:pt x="66" y="371"/>
                  </a:lnTo>
                  <a:lnTo>
                    <a:pt x="55" y="357"/>
                  </a:lnTo>
                  <a:lnTo>
                    <a:pt x="47" y="341"/>
                  </a:lnTo>
                  <a:lnTo>
                    <a:pt x="39" y="325"/>
                  </a:lnTo>
                  <a:lnTo>
                    <a:pt x="33" y="307"/>
                  </a:lnTo>
                  <a:lnTo>
                    <a:pt x="27" y="290"/>
                  </a:lnTo>
                  <a:lnTo>
                    <a:pt x="25" y="285"/>
                  </a:lnTo>
                  <a:lnTo>
                    <a:pt x="21" y="282"/>
                  </a:lnTo>
                  <a:lnTo>
                    <a:pt x="16" y="279"/>
                  </a:lnTo>
                  <a:lnTo>
                    <a:pt x="11" y="279"/>
                  </a:lnTo>
                  <a:lnTo>
                    <a:pt x="6" y="282"/>
                  </a:lnTo>
                  <a:lnTo>
                    <a:pt x="3" y="286"/>
                  </a:lnTo>
                  <a:lnTo>
                    <a:pt x="0" y="291"/>
                  </a:lnTo>
                  <a:lnTo>
                    <a:pt x="0" y="297"/>
                  </a:lnTo>
                  <a:lnTo>
                    <a:pt x="6" y="316"/>
                  </a:lnTo>
                  <a:lnTo>
                    <a:pt x="12" y="334"/>
                  </a:lnTo>
                  <a:lnTo>
                    <a:pt x="21" y="352"/>
                  </a:lnTo>
                  <a:lnTo>
                    <a:pt x="31" y="370"/>
                  </a:lnTo>
                  <a:lnTo>
                    <a:pt x="42" y="386"/>
                  </a:lnTo>
                  <a:lnTo>
                    <a:pt x="55" y="402"/>
                  </a:lnTo>
                  <a:lnTo>
                    <a:pt x="69" y="416"/>
                  </a:lnTo>
                  <a:lnTo>
                    <a:pt x="84" y="429"/>
                  </a:lnTo>
                  <a:lnTo>
                    <a:pt x="100" y="442"/>
                  </a:lnTo>
                  <a:lnTo>
                    <a:pt x="117" y="451"/>
                  </a:lnTo>
                  <a:lnTo>
                    <a:pt x="136" y="461"/>
                  </a:lnTo>
                  <a:lnTo>
                    <a:pt x="155" y="468"/>
                  </a:lnTo>
                  <a:lnTo>
                    <a:pt x="174" y="474"/>
                  </a:lnTo>
                  <a:lnTo>
                    <a:pt x="193" y="478"/>
                  </a:lnTo>
                  <a:lnTo>
                    <a:pt x="214" y="481"/>
                  </a:lnTo>
                  <a:lnTo>
                    <a:pt x="234" y="482"/>
                  </a:lnTo>
                  <a:lnTo>
                    <a:pt x="247" y="481"/>
                  </a:lnTo>
                  <a:lnTo>
                    <a:pt x="259" y="481"/>
                  </a:lnTo>
                  <a:lnTo>
                    <a:pt x="271" y="479"/>
                  </a:lnTo>
                  <a:lnTo>
                    <a:pt x="283" y="477"/>
                  </a:lnTo>
                  <a:lnTo>
                    <a:pt x="294" y="475"/>
                  </a:lnTo>
                  <a:lnTo>
                    <a:pt x="306" y="472"/>
                  </a:lnTo>
                  <a:lnTo>
                    <a:pt x="317" y="467"/>
                  </a:lnTo>
                  <a:lnTo>
                    <a:pt x="328" y="463"/>
                  </a:lnTo>
                  <a:lnTo>
                    <a:pt x="338" y="459"/>
                  </a:lnTo>
                  <a:lnTo>
                    <a:pt x="349" y="453"/>
                  </a:lnTo>
                  <a:lnTo>
                    <a:pt x="359" y="447"/>
                  </a:lnTo>
                  <a:lnTo>
                    <a:pt x="369" y="440"/>
                  </a:lnTo>
                  <a:lnTo>
                    <a:pt x="378" y="434"/>
                  </a:lnTo>
                  <a:lnTo>
                    <a:pt x="388" y="426"/>
                  </a:lnTo>
                  <a:lnTo>
                    <a:pt x="396" y="419"/>
                  </a:lnTo>
                  <a:lnTo>
                    <a:pt x="405" y="411"/>
                  </a:lnTo>
                  <a:lnTo>
                    <a:pt x="412" y="403"/>
                  </a:lnTo>
                  <a:lnTo>
                    <a:pt x="420" y="394"/>
                  </a:lnTo>
                  <a:lnTo>
                    <a:pt x="427" y="386"/>
                  </a:lnTo>
                  <a:lnTo>
                    <a:pt x="434" y="376"/>
                  </a:lnTo>
                  <a:lnTo>
                    <a:pt x="440" y="366"/>
                  </a:lnTo>
                  <a:lnTo>
                    <a:pt x="446" y="356"/>
                  </a:lnTo>
                  <a:lnTo>
                    <a:pt x="451" y="346"/>
                  </a:lnTo>
                  <a:lnTo>
                    <a:pt x="456" y="335"/>
                  </a:lnTo>
                  <a:lnTo>
                    <a:pt x="461" y="325"/>
                  </a:lnTo>
                  <a:lnTo>
                    <a:pt x="464" y="313"/>
                  </a:lnTo>
                  <a:lnTo>
                    <a:pt x="467" y="301"/>
                  </a:lnTo>
                  <a:lnTo>
                    <a:pt x="470" y="290"/>
                  </a:lnTo>
                  <a:lnTo>
                    <a:pt x="472" y="278"/>
                  </a:lnTo>
                  <a:lnTo>
                    <a:pt x="474" y="265"/>
                  </a:lnTo>
                  <a:lnTo>
                    <a:pt x="475" y="254"/>
                  </a:lnTo>
                  <a:lnTo>
                    <a:pt x="475" y="242"/>
                  </a:lnTo>
                  <a:lnTo>
                    <a:pt x="475" y="229"/>
                  </a:lnTo>
                  <a:lnTo>
                    <a:pt x="474" y="217"/>
                  </a:lnTo>
                  <a:lnTo>
                    <a:pt x="472" y="204"/>
                  </a:lnTo>
                  <a:lnTo>
                    <a:pt x="470" y="192"/>
                  </a:lnTo>
                  <a:lnTo>
                    <a:pt x="467" y="182"/>
                  </a:lnTo>
                  <a:lnTo>
                    <a:pt x="464" y="170"/>
                  </a:lnTo>
                  <a:lnTo>
                    <a:pt x="461" y="159"/>
                  </a:lnTo>
                  <a:lnTo>
                    <a:pt x="456" y="147"/>
                  </a:lnTo>
                  <a:lnTo>
                    <a:pt x="451" y="137"/>
                  </a:lnTo>
                  <a:lnTo>
                    <a:pt x="446" y="127"/>
                  </a:lnTo>
                  <a:lnTo>
                    <a:pt x="440" y="116"/>
                  </a:lnTo>
                  <a:lnTo>
                    <a:pt x="434" y="107"/>
                  </a:lnTo>
                  <a:lnTo>
                    <a:pt x="427" y="97"/>
                  </a:lnTo>
                  <a:lnTo>
                    <a:pt x="420" y="88"/>
                  </a:lnTo>
                  <a:lnTo>
                    <a:pt x="412" y="80"/>
                  </a:lnTo>
                  <a:lnTo>
                    <a:pt x="405" y="71"/>
                  </a:lnTo>
                  <a:lnTo>
                    <a:pt x="396" y="64"/>
                  </a:lnTo>
                  <a:lnTo>
                    <a:pt x="388" y="56"/>
                  </a:lnTo>
                  <a:lnTo>
                    <a:pt x="378" y="49"/>
                  </a:lnTo>
                  <a:lnTo>
                    <a:pt x="369" y="42"/>
                  </a:lnTo>
                  <a:lnTo>
                    <a:pt x="359" y="36"/>
                  </a:lnTo>
                  <a:lnTo>
                    <a:pt x="349" y="29"/>
                  </a:lnTo>
                  <a:lnTo>
                    <a:pt x="338" y="25"/>
                  </a:lnTo>
                  <a:lnTo>
                    <a:pt x="328" y="20"/>
                  </a:lnTo>
                  <a:lnTo>
                    <a:pt x="317" y="15"/>
                  </a:lnTo>
                  <a:lnTo>
                    <a:pt x="306" y="11"/>
                  </a:lnTo>
                  <a:lnTo>
                    <a:pt x="294" y="8"/>
                  </a:lnTo>
                  <a:lnTo>
                    <a:pt x="283" y="6"/>
                  </a:lnTo>
                  <a:lnTo>
                    <a:pt x="271" y="4"/>
                  </a:lnTo>
                  <a:lnTo>
                    <a:pt x="259" y="2"/>
                  </a:lnTo>
                  <a:lnTo>
                    <a:pt x="247" y="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7359651" y="2508251"/>
              <a:ext cx="374650" cy="376238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679" y="93"/>
                  </a:moveTo>
                  <a:lnTo>
                    <a:pt x="657" y="70"/>
                  </a:lnTo>
                  <a:lnTo>
                    <a:pt x="648" y="63"/>
                  </a:lnTo>
                  <a:lnTo>
                    <a:pt x="640" y="57"/>
                  </a:lnTo>
                  <a:lnTo>
                    <a:pt x="631" y="51"/>
                  </a:lnTo>
                  <a:lnTo>
                    <a:pt x="621" y="47"/>
                  </a:lnTo>
                  <a:lnTo>
                    <a:pt x="612" y="43"/>
                  </a:lnTo>
                  <a:lnTo>
                    <a:pt x="601" y="41"/>
                  </a:lnTo>
                  <a:lnTo>
                    <a:pt x="590" y="38"/>
                  </a:lnTo>
                  <a:lnTo>
                    <a:pt x="579" y="38"/>
                  </a:lnTo>
                  <a:lnTo>
                    <a:pt x="569" y="38"/>
                  </a:lnTo>
                  <a:lnTo>
                    <a:pt x="559" y="41"/>
                  </a:lnTo>
                  <a:lnTo>
                    <a:pt x="548" y="43"/>
                  </a:lnTo>
                  <a:lnTo>
                    <a:pt x="539" y="47"/>
                  </a:lnTo>
                  <a:lnTo>
                    <a:pt x="529" y="51"/>
                  </a:lnTo>
                  <a:lnTo>
                    <a:pt x="520" y="57"/>
                  </a:lnTo>
                  <a:lnTo>
                    <a:pt x="512" y="63"/>
                  </a:lnTo>
                  <a:lnTo>
                    <a:pt x="503" y="70"/>
                  </a:lnTo>
                  <a:lnTo>
                    <a:pt x="501" y="75"/>
                  </a:lnTo>
                  <a:lnTo>
                    <a:pt x="500" y="80"/>
                  </a:lnTo>
                  <a:lnTo>
                    <a:pt x="501" y="85"/>
                  </a:lnTo>
                  <a:lnTo>
                    <a:pt x="503" y="90"/>
                  </a:lnTo>
                  <a:lnTo>
                    <a:pt x="553" y="138"/>
                  </a:lnTo>
                  <a:lnTo>
                    <a:pt x="529" y="162"/>
                  </a:lnTo>
                  <a:lnTo>
                    <a:pt x="511" y="151"/>
                  </a:lnTo>
                  <a:lnTo>
                    <a:pt x="493" y="140"/>
                  </a:lnTo>
                  <a:lnTo>
                    <a:pt x="473" y="132"/>
                  </a:lnTo>
                  <a:lnTo>
                    <a:pt x="453" y="123"/>
                  </a:lnTo>
                  <a:lnTo>
                    <a:pt x="434" y="118"/>
                  </a:lnTo>
                  <a:lnTo>
                    <a:pt x="412" y="112"/>
                  </a:lnTo>
                  <a:lnTo>
                    <a:pt x="391" y="109"/>
                  </a:lnTo>
                  <a:lnTo>
                    <a:pt x="369" y="108"/>
                  </a:lnTo>
                  <a:lnTo>
                    <a:pt x="369" y="83"/>
                  </a:lnTo>
                  <a:lnTo>
                    <a:pt x="399" y="83"/>
                  </a:lnTo>
                  <a:lnTo>
                    <a:pt x="408" y="82"/>
                  </a:lnTo>
                  <a:lnTo>
                    <a:pt x="415" y="80"/>
                  </a:lnTo>
                  <a:lnTo>
                    <a:pt x="422" y="76"/>
                  </a:lnTo>
                  <a:lnTo>
                    <a:pt x="428" y="71"/>
                  </a:lnTo>
                  <a:lnTo>
                    <a:pt x="434" y="65"/>
                  </a:lnTo>
                  <a:lnTo>
                    <a:pt x="437" y="58"/>
                  </a:lnTo>
                  <a:lnTo>
                    <a:pt x="440" y="50"/>
                  </a:lnTo>
                  <a:lnTo>
                    <a:pt x="441" y="42"/>
                  </a:lnTo>
                  <a:lnTo>
                    <a:pt x="440" y="33"/>
                  </a:lnTo>
                  <a:lnTo>
                    <a:pt x="437" y="26"/>
                  </a:lnTo>
                  <a:lnTo>
                    <a:pt x="434" y="18"/>
                  </a:lnTo>
                  <a:lnTo>
                    <a:pt x="428" y="13"/>
                  </a:lnTo>
                  <a:lnTo>
                    <a:pt x="422" y="7"/>
                  </a:lnTo>
                  <a:lnTo>
                    <a:pt x="415" y="3"/>
                  </a:lnTo>
                  <a:lnTo>
                    <a:pt x="408" y="1"/>
                  </a:lnTo>
                  <a:lnTo>
                    <a:pt x="399" y="0"/>
                  </a:lnTo>
                  <a:lnTo>
                    <a:pt x="312" y="0"/>
                  </a:lnTo>
                  <a:lnTo>
                    <a:pt x="304" y="1"/>
                  </a:lnTo>
                  <a:lnTo>
                    <a:pt x="296" y="3"/>
                  </a:lnTo>
                  <a:lnTo>
                    <a:pt x="289" y="7"/>
                  </a:lnTo>
                  <a:lnTo>
                    <a:pt x="282" y="13"/>
                  </a:lnTo>
                  <a:lnTo>
                    <a:pt x="278" y="18"/>
                  </a:lnTo>
                  <a:lnTo>
                    <a:pt x="274" y="26"/>
                  </a:lnTo>
                  <a:lnTo>
                    <a:pt x="272" y="33"/>
                  </a:lnTo>
                  <a:lnTo>
                    <a:pt x="271" y="42"/>
                  </a:lnTo>
                  <a:lnTo>
                    <a:pt x="272" y="50"/>
                  </a:lnTo>
                  <a:lnTo>
                    <a:pt x="274" y="58"/>
                  </a:lnTo>
                  <a:lnTo>
                    <a:pt x="278" y="65"/>
                  </a:lnTo>
                  <a:lnTo>
                    <a:pt x="282" y="71"/>
                  </a:lnTo>
                  <a:lnTo>
                    <a:pt x="289" y="76"/>
                  </a:lnTo>
                  <a:lnTo>
                    <a:pt x="296" y="80"/>
                  </a:lnTo>
                  <a:lnTo>
                    <a:pt x="304" y="82"/>
                  </a:lnTo>
                  <a:lnTo>
                    <a:pt x="312" y="83"/>
                  </a:lnTo>
                  <a:lnTo>
                    <a:pt x="341" y="83"/>
                  </a:lnTo>
                  <a:lnTo>
                    <a:pt x="341" y="108"/>
                  </a:lnTo>
                  <a:lnTo>
                    <a:pt x="320" y="109"/>
                  </a:lnTo>
                  <a:lnTo>
                    <a:pt x="298" y="112"/>
                  </a:lnTo>
                  <a:lnTo>
                    <a:pt x="278" y="118"/>
                  </a:lnTo>
                  <a:lnTo>
                    <a:pt x="258" y="123"/>
                  </a:lnTo>
                  <a:lnTo>
                    <a:pt x="238" y="132"/>
                  </a:lnTo>
                  <a:lnTo>
                    <a:pt x="219" y="140"/>
                  </a:lnTo>
                  <a:lnTo>
                    <a:pt x="200" y="151"/>
                  </a:lnTo>
                  <a:lnTo>
                    <a:pt x="183" y="162"/>
                  </a:lnTo>
                  <a:lnTo>
                    <a:pt x="159" y="138"/>
                  </a:lnTo>
                  <a:lnTo>
                    <a:pt x="207" y="90"/>
                  </a:lnTo>
                  <a:lnTo>
                    <a:pt x="210" y="85"/>
                  </a:lnTo>
                  <a:lnTo>
                    <a:pt x="212" y="80"/>
                  </a:lnTo>
                  <a:lnTo>
                    <a:pt x="210" y="75"/>
                  </a:lnTo>
                  <a:lnTo>
                    <a:pt x="207" y="70"/>
                  </a:lnTo>
                  <a:lnTo>
                    <a:pt x="200" y="63"/>
                  </a:lnTo>
                  <a:lnTo>
                    <a:pt x="191" y="57"/>
                  </a:lnTo>
                  <a:lnTo>
                    <a:pt x="181" y="51"/>
                  </a:lnTo>
                  <a:lnTo>
                    <a:pt x="173" y="47"/>
                  </a:lnTo>
                  <a:lnTo>
                    <a:pt x="162" y="43"/>
                  </a:lnTo>
                  <a:lnTo>
                    <a:pt x="152" y="41"/>
                  </a:lnTo>
                  <a:lnTo>
                    <a:pt x="142" y="38"/>
                  </a:lnTo>
                  <a:lnTo>
                    <a:pt x="131" y="38"/>
                  </a:lnTo>
                  <a:lnTo>
                    <a:pt x="120" y="38"/>
                  </a:lnTo>
                  <a:lnTo>
                    <a:pt x="110" y="41"/>
                  </a:lnTo>
                  <a:lnTo>
                    <a:pt x="100" y="43"/>
                  </a:lnTo>
                  <a:lnTo>
                    <a:pt x="90" y="47"/>
                  </a:lnTo>
                  <a:lnTo>
                    <a:pt x="81" y="51"/>
                  </a:lnTo>
                  <a:lnTo>
                    <a:pt x="71" y="57"/>
                  </a:lnTo>
                  <a:lnTo>
                    <a:pt x="62" y="63"/>
                  </a:lnTo>
                  <a:lnTo>
                    <a:pt x="55" y="70"/>
                  </a:lnTo>
                  <a:lnTo>
                    <a:pt x="31" y="93"/>
                  </a:lnTo>
                  <a:lnTo>
                    <a:pt x="25" y="101"/>
                  </a:lnTo>
                  <a:lnTo>
                    <a:pt x="18" y="109"/>
                  </a:lnTo>
                  <a:lnTo>
                    <a:pt x="13" y="119"/>
                  </a:lnTo>
                  <a:lnTo>
                    <a:pt x="9" y="127"/>
                  </a:lnTo>
                  <a:lnTo>
                    <a:pt x="4" y="138"/>
                  </a:lnTo>
                  <a:lnTo>
                    <a:pt x="2" y="148"/>
                  </a:lnTo>
                  <a:lnTo>
                    <a:pt x="1" y="159"/>
                  </a:lnTo>
                  <a:lnTo>
                    <a:pt x="0" y="169"/>
                  </a:lnTo>
                  <a:lnTo>
                    <a:pt x="1" y="180"/>
                  </a:lnTo>
                  <a:lnTo>
                    <a:pt x="2" y="191"/>
                  </a:lnTo>
                  <a:lnTo>
                    <a:pt x="4" y="200"/>
                  </a:lnTo>
                  <a:lnTo>
                    <a:pt x="9" y="210"/>
                  </a:lnTo>
                  <a:lnTo>
                    <a:pt x="13" y="220"/>
                  </a:lnTo>
                  <a:lnTo>
                    <a:pt x="18" y="229"/>
                  </a:lnTo>
                  <a:lnTo>
                    <a:pt x="25" y="238"/>
                  </a:lnTo>
                  <a:lnTo>
                    <a:pt x="31" y="246"/>
                  </a:lnTo>
                  <a:lnTo>
                    <a:pt x="37" y="249"/>
                  </a:lnTo>
                  <a:lnTo>
                    <a:pt x="42" y="250"/>
                  </a:lnTo>
                  <a:lnTo>
                    <a:pt x="47" y="249"/>
                  </a:lnTo>
                  <a:lnTo>
                    <a:pt x="52" y="246"/>
                  </a:lnTo>
                  <a:lnTo>
                    <a:pt x="100" y="197"/>
                  </a:lnTo>
                  <a:lnTo>
                    <a:pt x="121" y="219"/>
                  </a:lnTo>
                  <a:lnTo>
                    <a:pt x="114" y="229"/>
                  </a:lnTo>
                  <a:lnTo>
                    <a:pt x="106" y="240"/>
                  </a:lnTo>
                  <a:lnTo>
                    <a:pt x="99" y="251"/>
                  </a:lnTo>
                  <a:lnTo>
                    <a:pt x="92" y="262"/>
                  </a:lnTo>
                  <a:lnTo>
                    <a:pt x="86" y="272"/>
                  </a:lnTo>
                  <a:lnTo>
                    <a:pt x="81" y="284"/>
                  </a:lnTo>
                  <a:lnTo>
                    <a:pt x="76" y="296"/>
                  </a:lnTo>
                  <a:lnTo>
                    <a:pt x="71" y="308"/>
                  </a:lnTo>
                  <a:lnTo>
                    <a:pt x="68" y="320"/>
                  </a:lnTo>
                  <a:lnTo>
                    <a:pt x="63" y="333"/>
                  </a:lnTo>
                  <a:lnTo>
                    <a:pt x="61" y="345"/>
                  </a:lnTo>
                  <a:lnTo>
                    <a:pt x="58" y="357"/>
                  </a:lnTo>
                  <a:lnTo>
                    <a:pt x="56" y="370"/>
                  </a:lnTo>
                  <a:lnTo>
                    <a:pt x="55" y="383"/>
                  </a:lnTo>
                  <a:lnTo>
                    <a:pt x="54" y="396"/>
                  </a:lnTo>
                  <a:lnTo>
                    <a:pt x="54" y="410"/>
                  </a:lnTo>
                  <a:lnTo>
                    <a:pt x="55" y="435"/>
                  </a:lnTo>
                  <a:lnTo>
                    <a:pt x="58" y="460"/>
                  </a:lnTo>
                  <a:lnTo>
                    <a:pt x="63" y="485"/>
                  </a:lnTo>
                  <a:lnTo>
                    <a:pt x="71" y="509"/>
                  </a:lnTo>
                  <a:lnTo>
                    <a:pt x="80" y="532"/>
                  </a:lnTo>
                  <a:lnTo>
                    <a:pt x="91" y="555"/>
                  </a:lnTo>
                  <a:lnTo>
                    <a:pt x="104" y="576"/>
                  </a:lnTo>
                  <a:lnTo>
                    <a:pt x="119" y="597"/>
                  </a:lnTo>
                  <a:lnTo>
                    <a:pt x="114" y="605"/>
                  </a:lnTo>
                  <a:lnTo>
                    <a:pt x="109" y="616"/>
                  </a:lnTo>
                  <a:lnTo>
                    <a:pt x="101" y="627"/>
                  </a:lnTo>
                  <a:lnTo>
                    <a:pt x="93" y="640"/>
                  </a:lnTo>
                  <a:lnTo>
                    <a:pt x="88" y="648"/>
                  </a:lnTo>
                  <a:lnTo>
                    <a:pt x="83" y="658"/>
                  </a:lnTo>
                  <a:lnTo>
                    <a:pt x="77" y="666"/>
                  </a:lnTo>
                  <a:lnTo>
                    <a:pt x="73" y="674"/>
                  </a:lnTo>
                  <a:lnTo>
                    <a:pt x="69" y="680"/>
                  </a:lnTo>
                  <a:lnTo>
                    <a:pt x="66" y="686"/>
                  </a:lnTo>
                  <a:lnTo>
                    <a:pt x="62" y="692"/>
                  </a:lnTo>
                  <a:lnTo>
                    <a:pt x="61" y="698"/>
                  </a:lnTo>
                  <a:lnTo>
                    <a:pt x="62" y="703"/>
                  </a:lnTo>
                  <a:lnTo>
                    <a:pt x="66" y="707"/>
                  </a:lnTo>
                  <a:lnTo>
                    <a:pt x="69" y="709"/>
                  </a:lnTo>
                  <a:lnTo>
                    <a:pt x="72" y="710"/>
                  </a:lnTo>
                  <a:lnTo>
                    <a:pt x="76" y="712"/>
                  </a:lnTo>
                  <a:lnTo>
                    <a:pt x="83" y="712"/>
                  </a:lnTo>
                  <a:lnTo>
                    <a:pt x="85" y="712"/>
                  </a:lnTo>
                  <a:lnTo>
                    <a:pt x="88" y="712"/>
                  </a:lnTo>
                  <a:lnTo>
                    <a:pt x="93" y="712"/>
                  </a:lnTo>
                  <a:lnTo>
                    <a:pt x="99" y="712"/>
                  </a:lnTo>
                  <a:lnTo>
                    <a:pt x="116" y="712"/>
                  </a:lnTo>
                  <a:lnTo>
                    <a:pt x="124" y="712"/>
                  </a:lnTo>
                  <a:lnTo>
                    <a:pt x="127" y="710"/>
                  </a:lnTo>
                  <a:lnTo>
                    <a:pt x="129" y="709"/>
                  </a:lnTo>
                  <a:lnTo>
                    <a:pt x="132" y="708"/>
                  </a:lnTo>
                  <a:lnTo>
                    <a:pt x="134" y="706"/>
                  </a:lnTo>
                  <a:lnTo>
                    <a:pt x="178" y="654"/>
                  </a:lnTo>
                  <a:lnTo>
                    <a:pt x="198" y="666"/>
                  </a:lnTo>
                  <a:lnTo>
                    <a:pt x="219" y="678"/>
                  </a:lnTo>
                  <a:lnTo>
                    <a:pt x="239" y="688"/>
                  </a:lnTo>
                  <a:lnTo>
                    <a:pt x="262" y="696"/>
                  </a:lnTo>
                  <a:lnTo>
                    <a:pt x="284" y="703"/>
                  </a:lnTo>
                  <a:lnTo>
                    <a:pt x="308" y="707"/>
                  </a:lnTo>
                  <a:lnTo>
                    <a:pt x="332" y="710"/>
                  </a:lnTo>
                  <a:lnTo>
                    <a:pt x="355" y="712"/>
                  </a:lnTo>
                  <a:lnTo>
                    <a:pt x="380" y="710"/>
                  </a:lnTo>
                  <a:lnTo>
                    <a:pt x="404" y="707"/>
                  </a:lnTo>
                  <a:lnTo>
                    <a:pt x="426" y="703"/>
                  </a:lnTo>
                  <a:lnTo>
                    <a:pt x="450" y="696"/>
                  </a:lnTo>
                  <a:lnTo>
                    <a:pt x="471" y="688"/>
                  </a:lnTo>
                  <a:lnTo>
                    <a:pt x="493" y="678"/>
                  </a:lnTo>
                  <a:lnTo>
                    <a:pt x="513" y="666"/>
                  </a:lnTo>
                  <a:lnTo>
                    <a:pt x="532" y="654"/>
                  </a:lnTo>
                  <a:lnTo>
                    <a:pt x="577" y="706"/>
                  </a:lnTo>
                  <a:lnTo>
                    <a:pt x="579" y="708"/>
                  </a:lnTo>
                  <a:lnTo>
                    <a:pt x="582" y="709"/>
                  </a:lnTo>
                  <a:lnTo>
                    <a:pt x="585" y="710"/>
                  </a:lnTo>
                  <a:lnTo>
                    <a:pt x="588" y="712"/>
                  </a:lnTo>
                  <a:lnTo>
                    <a:pt x="596" y="712"/>
                  </a:lnTo>
                  <a:lnTo>
                    <a:pt x="612" y="712"/>
                  </a:lnTo>
                  <a:lnTo>
                    <a:pt x="618" y="712"/>
                  </a:lnTo>
                  <a:lnTo>
                    <a:pt x="623" y="712"/>
                  </a:lnTo>
                  <a:lnTo>
                    <a:pt x="626" y="712"/>
                  </a:lnTo>
                  <a:lnTo>
                    <a:pt x="629" y="712"/>
                  </a:lnTo>
                  <a:lnTo>
                    <a:pt x="635" y="712"/>
                  </a:lnTo>
                  <a:lnTo>
                    <a:pt x="640" y="710"/>
                  </a:lnTo>
                  <a:lnTo>
                    <a:pt x="643" y="709"/>
                  </a:lnTo>
                  <a:lnTo>
                    <a:pt x="646" y="707"/>
                  </a:lnTo>
                  <a:lnTo>
                    <a:pt x="649" y="703"/>
                  </a:lnTo>
                  <a:lnTo>
                    <a:pt x="650" y="698"/>
                  </a:lnTo>
                  <a:lnTo>
                    <a:pt x="649" y="692"/>
                  </a:lnTo>
                  <a:lnTo>
                    <a:pt x="645" y="686"/>
                  </a:lnTo>
                  <a:lnTo>
                    <a:pt x="642" y="680"/>
                  </a:lnTo>
                  <a:lnTo>
                    <a:pt x="639" y="674"/>
                  </a:lnTo>
                  <a:lnTo>
                    <a:pt x="633" y="666"/>
                  </a:lnTo>
                  <a:lnTo>
                    <a:pt x="629" y="658"/>
                  </a:lnTo>
                  <a:lnTo>
                    <a:pt x="623" y="648"/>
                  </a:lnTo>
                  <a:lnTo>
                    <a:pt x="617" y="640"/>
                  </a:lnTo>
                  <a:lnTo>
                    <a:pt x="610" y="627"/>
                  </a:lnTo>
                  <a:lnTo>
                    <a:pt x="603" y="616"/>
                  </a:lnTo>
                  <a:lnTo>
                    <a:pt x="597" y="605"/>
                  </a:lnTo>
                  <a:lnTo>
                    <a:pt x="591" y="597"/>
                  </a:lnTo>
                  <a:lnTo>
                    <a:pt x="606" y="576"/>
                  </a:lnTo>
                  <a:lnTo>
                    <a:pt x="620" y="555"/>
                  </a:lnTo>
                  <a:lnTo>
                    <a:pt x="631" y="532"/>
                  </a:lnTo>
                  <a:lnTo>
                    <a:pt x="641" y="509"/>
                  </a:lnTo>
                  <a:lnTo>
                    <a:pt x="648" y="485"/>
                  </a:lnTo>
                  <a:lnTo>
                    <a:pt x="652" y="460"/>
                  </a:lnTo>
                  <a:lnTo>
                    <a:pt x="656" y="435"/>
                  </a:lnTo>
                  <a:lnTo>
                    <a:pt x="657" y="410"/>
                  </a:lnTo>
                  <a:lnTo>
                    <a:pt x="657" y="396"/>
                  </a:lnTo>
                  <a:lnTo>
                    <a:pt x="656" y="383"/>
                  </a:lnTo>
                  <a:lnTo>
                    <a:pt x="655" y="370"/>
                  </a:lnTo>
                  <a:lnTo>
                    <a:pt x="652" y="357"/>
                  </a:lnTo>
                  <a:lnTo>
                    <a:pt x="650" y="345"/>
                  </a:lnTo>
                  <a:lnTo>
                    <a:pt x="647" y="333"/>
                  </a:lnTo>
                  <a:lnTo>
                    <a:pt x="644" y="320"/>
                  </a:lnTo>
                  <a:lnTo>
                    <a:pt x="640" y="308"/>
                  </a:lnTo>
                  <a:lnTo>
                    <a:pt x="635" y="296"/>
                  </a:lnTo>
                  <a:lnTo>
                    <a:pt x="630" y="284"/>
                  </a:lnTo>
                  <a:lnTo>
                    <a:pt x="625" y="272"/>
                  </a:lnTo>
                  <a:lnTo>
                    <a:pt x="619" y="262"/>
                  </a:lnTo>
                  <a:lnTo>
                    <a:pt x="612" y="251"/>
                  </a:lnTo>
                  <a:lnTo>
                    <a:pt x="605" y="240"/>
                  </a:lnTo>
                  <a:lnTo>
                    <a:pt x="598" y="229"/>
                  </a:lnTo>
                  <a:lnTo>
                    <a:pt x="590" y="219"/>
                  </a:lnTo>
                  <a:lnTo>
                    <a:pt x="612" y="197"/>
                  </a:lnTo>
                  <a:lnTo>
                    <a:pt x="660" y="246"/>
                  </a:lnTo>
                  <a:lnTo>
                    <a:pt x="664" y="249"/>
                  </a:lnTo>
                  <a:lnTo>
                    <a:pt x="670" y="250"/>
                  </a:lnTo>
                  <a:lnTo>
                    <a:pt x="675" y="249"/>
                  </a:lnTo>
                  <a:lnTo>
                    <a:pt x="679" y="246"/>
                  </a:lnTo>
                  <a:lnTo>
                    <a:pt x="687" y="237"/>
                  </a:lnTo>
                  <a:lnTo>
                    <a:pt x="693" y="228"/>
                  </a:lnTo>
                  <a:lnTo>
                    <a:pt x="699" y="220"/>
                  </a:lnTo>
                  <a:lnTo>
                    <a:pt x="703" y="210"/>
                  </a:lnTo>
                  <a:lnTo>
                    <a:pt x="706" y="200"/>
                  </a:lnTo>
                  <a:lnTo>
                    <a:pt x="709" y="190"/>
                  </a:lnTo>
                  <a:lnTo>
                    <a:pt x="710" y="180"/>
                  </a:lnTo>
                  <a:lnTo>
                    <a:pt x="710" y="169"/>
                  </a:lnTo>
                  <a:lnTo>
                    <a:pt x="710" y="159"/>
                  </a:lnTo>
                  <a:lnTo>
                    <a:pt x="709" y="149"/>
                  </a:lnTo>
                  <a:lnTo>
                    <a:pt x="706" y="138"/>
                  </a:lnTo>
                  <a:lnTo>
                    <a:pt x="703" y="129"/>
                  </a:lnTo>
                  <a:lnTo>
                    <a:pt x="699" y="119"/>
                  </a:lnTo>
                  <a:lnTo>
                    <a:pt x="693" y="110"/>
                  </a:lnTo>
                  <a:lnTo>
                    <a:pt x="687" y="101"/>
                  </a:lnTo>
                  <a:lnTo>
                    <a:pt x="679" y="93"/>
                  </a:lnTo>
                  <a:close/>
                  <a:moveTo>
                    <a:pt x="312" y="56"/>
                  </a:moveTo>
                  <a:lnTo>
                    <a:pt x="307" y="54"/>
                  </a:lnTo>
                  <a:lnTo>
                    <a:pt x="303" y="51"/>
                  </a:lnTo>
                  <a:lnTo>
                    <a:pt x="299" y="47"/>
                  </a:lnTo>
                  <a:lnTo>
                    <a:pt x="298" y="42"/>
                  </a:lnTo>
                  <a:lnTo>
                    <a:pt x="299" y="36"/>
                  </a:lnTo>
                  <a:lnTo>
                    <a:pt x="303" y="32"/>
                  </a:lnTo>
                  <a:lnTo>
                    <a:pt x="307" y="29"/>
                  </a:lnTo>
                  <a:lnTo>
                    <a:pt x="312" y="28"/>
                  </a:lnTo>
                  <a:lnTo>
                    <a:pt x="399" y="28"/>
                  </a:lnTo>
                  <a:lnTo>
                    <a:pt x="405" y="29"/>
                  </a:lnTo>
                  <a:lnTo>
                    <a:pt x="409" y="32"/>
                  </a:lnTo>
                  <a:lnTo>
                    <a:pt x="412" y="36"/>
                  </a:lnTo>
                  <a:lnTo>
                    <a:pt x="413" y="42"/>
                  </a:lnTo>
                  <a:lnTo>
                    <a:pt x="412" y="47"/>
                  </a:lnTo>
                  <a:lnTo>
                    <a:pt x="409" y="51"/>
                  </a:lnTo>
                  <a:lnTo>
                    <a:pt x="405" y="54"/>
                  </a:lnTo>
                  <a:lnTo>
                    <a:pt x="399" y="56"/>
                  </a:lnTo>
                  <a:lnTo>
                    <a:pt x="312" y="56"/>
                  </a:lnTo>
                  <a:close/>
                  <a:moveTo>
                    <a:pt x="90" y="168"/>
                  </a:moveTo>
                  <a:lnTo>
                    <a:pt x="90" y="168"/>
                  </a:lnTo>
                  <a:lnTo>
                    <a:pt x="42" y="216"/>
                  </a:lnTo>
                  <a:lnTo>
                    <a:pt x="37" y="205"/>
                  </a:lnTo>
                  <a:lnTo>
                    <a:pt x="31" y="194"/>
                  </a:lnTo>
                  <a:lnTo>
                    <a:pt x="29" y="181"/>
                  </a:lnTo>
                  <a:lnTo>
                    <a:pt x="28" y="169"/>
                  </a:lnTo>
                  <a:lnTo>
                    <a:pt x="28" y="162"/>
                  </a:lnTo>
                  <a:lnTo>
                    <a:pt x="29" y="153"/>
                  </a:lnTo>
                  <a:lnTo>
                    <a:pt x="31" y="146"/>
                  </a:lnTo>
                  <a:lnTo>
                    <a:pt x="34" y="138"/>
                  </a:lnTo>
                  <a:lnTo>
                    <a:pt x="38" y="132"/>
                  </a:lnTo>
                  <a:lnTo>
                    <a:pt x="41" y="124"/>
                  </a:lnTo>
                  <a:lnTo>
                    <a:pt x="46" y="119"/>
                  </a:lnTo>
                  <a:lnTo>
                    <a:pt x="52" y="112"/>
                  </a:lnTo>
                  <a:lnTo>
                    <a:pt x="74" y="90"/>
                  </a:lnTo>
                  <a:lnTo>
                    <a:pt x="81" y="85"/>
                  </a:lnTo>
                  <a:lnTo>
                    <a:pt x="87" y="79"/>
                  </a:lnTo>
                  <a:lnTo>
                    <a:pt x="93" y="75"/>
                  </a:lnTo>
                  <a:lnTo>
                    <a:pt x="101" y="72"/>
                  </a:lnTo>
                  <a:lnTo>
                    <a:pt x="109" y="70"/>
                  </a:lnTo>
                  <a:lnTo>
                    <a:pt x="116" y="67"/>
                  </a:lnTo>
                  <a:lnTo>
                    <a:pt x="124" y="66"/>
                  </a:lnTo>
                  <a:lnTo>
                    <a:pt x="131" y="66"/>
                  </a:lnTo>
                  <a:lnTo>
                    <a:pt x="143" y="67"/>
                  </a:lnTo>
                  <a:lnTo>
                    <a:pt x="155" y="70"/>
                  </a:lnTo>
                  <a:lnTo>
                    <a:pt x="166" y="74"/>
                  </a:lnTo>
                  <a:lnTo>
                    <a:pt x="177" y="80"/>
                  </a:lnTo>
                  <a:lnTo>
                    <a:pt x="129" y="129"/>
                  </a:lnTo>
                  <a:lnTo>
                    <a:pt x="129" y="129"/>
                  </a:lnTo>
                  <a:lnTo>
                    <a:pt x="129" y="129"/>
                  </a:lnTo>
                  <a:lnTo>
                    <a:pt x="90" y="168"/>
                  </a:lnTo>
                  <a:close/>
                  <a:moveTo>
                    <a:pt x="119" y="178"/>
                  </a:moveTo>
                  <a:lnTo>
                    <a:pt x="139" y="159"/>
                  </a:lnTo>
                  <a:lnTo>
                    <a:pt x="160" y="179"/>
                  </a:lnTo>
                  <a:lnTo>
                    <a:pt x="151" y="188"/>
                  </a:lnTo>
                  <a:lnTo>
                    <a:pt x="142" y="196"/>
                  </a:lnTo>
                  <a:lnTo>
                    <a:pt x="141" y="197"/>
                  </a:lnTo>
                  <a:lnTo>
                    <a:pt x="140" y="198"/>
                  </a:lnTo>
                  <a:lnTo>
                    <a:pt x="119" y="178"/>
                  </a:lnTo>
                  <a:close/>
                  <a:moveTo>
                    <a:pt x="117" y="684"/>
                  </a:moveTo>
                  <a:lnTo>
                    <a:pt x="109" y="684"/>
                  </a:lnTo>
                  <a:lnTo>
                    <a:pt x="100" y="684"/>
                  </a:lnTo>
                  <a:lnTo>
                    <a:pt x="109" y="670"/>
                  </a:lnTo>
                  <a:lnTo>
                    <a:pt x="118" y="654"/>
                  </a:lnTo>
                  <a:lnTo>
                    <a:pt x="128" y="636"/>
                  </a:lnTo>
                  <a:lnTo>
                    <a:pt x="139" y="619"/>
                  </a:lnTo>
                  <a:lnTo>
                    <a:pt x="141" y="621"/>
                  </a:lnTo>
                  <a:lnTo>
                    <a:pt x="142" y="622"/>
                  </a:lnTo>
                  <a:lnTo>
                    <a:pt x="149" y="630"/>
                  </a:lnTo>
                  <a:lnTo>
                    <a:pt x="157" y="636"/>
                  </a:lnTo>
                  <a:lnTo>
                    <a:pt x="117" y="684"/>
                  </a:lnTo>
                  <a:close/>
                  <a:moveTo>
                    <a:pt x="612" y="684"/>
                  </a:moveTo>
                  <a:lnTo>
                    <a:pt x="603" y="684"/>
                  </a:lnTo>
                  <a:lnTo>
                    <a:pt x="595" y="684"/>
                  </a:lnTo>
                  <a:lnTo>
                    <a:pt x="555" y="636"/>
                  </a:lnTo>
                  <a:lnTo>
                    <a:pt x="561" y="630"/>
                  </a:lnTo>
                  <a:lnTo>
                    <a:pt x="569" y="622"/>
                  </a:lnTo>
                  <a:lnTo>
                    <a:pt x="571" y="621"/>
                  </a:lnTo>
                  <a:lnTo>
                    <a:pt x="573" y="619"/>
                  </a:lnTo>
                  <a:lnTo>
                    <a:pt x="583" y="636"/>
                  </a:lnTo>
                  <a:lnTo>
                    <a:pt x="593" y="654"/>
                  </a:lnTo>
                  <a:lnTo>
                    <a:pt x="603" y="670"/>
                  </a:lnTo>
                  <a:lnTo>
                    <a:pt x="612" y="684"/>
                  </a:lnTo>
                  <a:close/>
                  <a:moveTo>
                    <a:pt x="630" y="410"/>
                  </a:moveTo>
                  <a:lnTo>
                    <a:pt x="629" y="424"/>
                  </a:lnTo>
                  <a:lnTo>
                    <a:pt x="628" y="438"/>
                  </a:lnTo>
                  <a:lnTo>
                    <a:pt x="627" y="451"/>
                  </a:lnTo>
                  <a:lnTo>
                    <a:pt x="623" y="465"/>
                  </a:lnTo>
                  <a:lnTo>
                    <a:pt x="620" y="477"/>
                  </a:lnTo>
                  <a:lnTo>
                    <a:pt x="617" y="490"/>
                  </a:lnTo>
                  <a:lnTo>
                    <a:pt x="613" y="503"/>
                  </a:lnTo>
                  <a:lnTo>
                    <a:pt x="607" y="516"/>
                  </a:lnTo>
                  <a:lnTo>
                    <a:pt x="602" y="528"/>
                  </a:lnTo>
                  <a:lnTo>
                    <a:pt x="597" y="540"/>
                  </a:lnTo>
                  <a:lnTo>
                    <a:pt x="590" y="552"/>
                  </a:lnTo>
                  <a:lnTo>
                    <a:pt x="583" y="562"/>
                  </a:lnTo>
                  <a:lnTo>
                    <a:pt x="575" y="573"/>
                  </a:lnTo>
                  <a:lnTo>
                    <a:pt x="567" y="584"/>
                  </a:lnTo>
                  <a:lnTo>
                    <a:pt x="558" y="593"/>
                  </a:lnTo>
                  <a:lnTo>
                    <a:pt x="549" y="603"/>
                  </a:lnTo>
                  <a:lnTo>
                    <a:pt x="540" y="612"/>
                  </a:lnTo>
                  <a:lnTo>
                    <a:pt x="530" y="620"/>
                  </a:lnTo>
                  <a:lnTo>
                    <a:pt x="519" y="629"/>
                  </a:lnTo>
                  <a:lnTo>
                    <a:pt x="509" y="636"/>
                  </a:lnTo>
                  <a:lnTo>
                    <a:pt x="498" y="644"/>
                  </a:lnTo>
                  <a:lnTo>
                    <a:pt x="486" y="650"/>
                  </a:lnTo>
                  <a:lnTo>
                    <a:pt x="474" y="657"/>
                  </a:lnTo>
                  <a:lnTo>
                    <a:pt x="463" y="662"/>
                  </a:lnTo>
                  <a:lnTo>
                    <a:pt x="450" y="666"/>
                  </a:lnTo>
                  <a:lnTo>
                    <a:pt x="437" y="671"/>
                  </a:lnTo>
                  <a:lnTo>
                    <a:pt x="424" y="675"/>
                  </a:lnTo>
                  <a:lnTo>
                    <a:pt x="411" y="678"/>
                  </a:lnTo>
                  <a:lnTo>
                    <a:pt x="397" y="680"/>
                  </a:lnTo>
                  <a:lnTo>
                    <a:pt x="383" y="681"/>
                  </a:lnTo>
                  <a:lnTo>
                    <a:pt x="369" y="683"/>
                  </a:lnTo>
                  <a:lnTo>
                    <a:pt x="355" y="684"/>
                  </a:lnTo>
                  <a:lnTo>
                    <a:pt x="341" y="683"/>
                  </a:lnTo>
                  <a:lnTo>
                    <a:pt x="327" y="681"/>
                  </a:lnTo>
                  <a:lnTo>
                    <a:pt x="313" y="680"/>
                  </a:lnTo>
                  <a:lnTo>
                    <a:pt x="301" y="678"/>
                  </a:lnTo>
                  <a:lnTo>
                    <a:pt x="288" y="675"/>
                  </a:lnTo>
                  <a:lnTo>
                    <a:pt x="274" y="671"/>
                  </a:lnTo>
                  <a:lnTo>
                    <a:pt x="262" y="666"/>
                  </a:lnTo>
                  <a:lnTo>
                    <a:pt x="249" y="662"/>
                  </a:lnTo>
                  <a:lnTo>
                    <a:pt x="237" y="657"/>
                  </a:lnTo>
                  <a:lnTo>
                    <a:pt x="225" y="650"/>
                  </a:lnTo>
                  <a:lnTo>
                    <a:pt x="214" y="644"/>
                  </a:lnTo>
                  <a:lnTo>
                    <a:pt x="203" y="636"/>
                  </a:lnTo>
                  <a:lnTo>
                    <a:pt x="192" y="629"/>
                  </a:lnTo>
                  <a:lnTo>
                    <a:pt x="181" y="620"/>
                  </a:lnTo>
                  <a:lnTo>
                    <a:pt x="172" y="612"/>
                  </a:lnTo>
                  <a:lnTo>
                    <a:pt x="162" y="603"/>
                  </a:lnTo>
                  <a:lnTo>
                    <a:pt x="152" y="593"/>
                  </a:lnTo>
                  <a:lnTo>
                    <a:pt x="144" y="584"/>
                  </a:lnTo>
                  <a:lnTo>
                    <a:pt x="136" y="573"/>
                  </a:lnTo>
                  <a:lnTo>
                    <a:pt x="129" y="562"/>
                  </a:lnTo>
                  <a:lnTo>
                    <a:pt x="121" y="552"/>
                  </a:lnTo>
                  <a:lnTo>
                    <a:pt x="115" y="540"/>
                  </a:lnTo>
                  <a:lnTo>
                    <a:pt x="109" y="528"/>
                  </a:lnTo>
                  <a:lnTo>
                    <a:pt x="103" y="516"/>
                  </a:lnTo>
                  <a:lnTo>
                    <a:pt x="99" y="503"/>
                  </a:lnTo>
                  <a:lnTo>
                    <a:pt x="95" y="490"/>
                  </a:lnTo>
                  <a:lnTo>
                    <a:pt x="90" y="477"/>
                  </a:lnTo>
                  <a:lnTo>
                    <a:pt x="87" y="465"/>
                  </a:lnTo>
                  <a:lnTo>
                    <a:pt x="85" y="451"/>
                  </a:lnTo>
                  <a:lnTo>
                    <a:pt x="83" y="438"/>
                  </a:lnTo>
                  <a:lnTo>
                    <a:pt x="82" y="424"/>
                  </a:lnTo>
                  <a:lnTo>
                    <a:pt x="82" y="410"/>
                  </a:lnTo>
                  <a:lnTo>
                    <a:pt x="82" y="395"/>
                  </a:lnTo>
                  <a:lnTo>
                    <a:pt x="83" y="381"/>
                  </a:lnTo>
                  <a:lnTo>
                    <a:pt x="85" y="368"/>
                  </a:lnTo>
                  <a:lnTo>
                    <a:pt x="87" y="354"/>
                  </a:lnTo>
                  <a:lnTo>
                    <a:pt x="90" y="341"/>
                  </a:lnTo>
                  <a:lnTo>
                    <a:pt x="95" y="328"/>
                  </a:lnTo>
                  <a:lnTo>
                    <a:pt x="99" y="315"/>
                  </a:lnTo>
                  <a:lnTo>
                    <a:pt x="103" y="302"/>
                  </a:lnTo>
                  <a:lnTo>
                    <a:pt x="109" y="291"/>
                  </a:lnTo>
                  <a:lnTo>
                    <a:pt x="115" y="279"/>
                  </a:lnTo>
                  <a:lnTo>
                    <a:pt x="121" y="267"/>
                  </a:lnTo>
                  <a:lnTo>
                    <a:pt x="129" y="256"/>
                  </a:lnTo>
                  <a:lnTo>
                    <a:pt x="136" y="246"/>
                  </a:lnTo>
                  <a:lnTo>
                    <a:pt x="144" y="235"/>
                  </a:lnTo>
                  <a:lnTo>
                    <a:pt x="152" y="225"/>
                  </a:lnTo>
                  <a:lnTo>
                    <a:pt x="162" y="216"/>
                  </a:lnTo>
                  <a:lnTo>
                    <a:pt x="172" y="207"/>
                  </a:lnTo>
                  <a:lnTo>
                    <a:pt x="181" y="198"/>
                  </a:lnTo>
                  <a:lnTo>
                    <a:pt x="192" y="190"/>
                  </a:lnTo>
                  <a:lnTo>
                    <a:pt x="203" y="182"/>
                  </a:lnTo>
                  <a:lnTo>
                    <a:pt x="214" y="175"/>
                  </a:lnTo>
                  <a:lnTo>
                    <a:pt x="225" y="168"/>
                  </a:lnTo>
                  <a:lnTo>
                    <a:pt x="237" y="162"/>
                  </a:lnTo>
                  <a:lnTo>
                    <a:pt x="249" y="156"/>
                  </a:lnTo>
                  <a:lnTo>
                    <a:pt x="262" y="152"/>
                  </a:lnTo>
                  <a:lnTo>
                    <a:pt x="274" y="148"/>
                  </a:lnTo>
                  <a:lnTo>
                    <a:pt x="288" y="144"/>
                  </a:lnTo>
                  <a:lnTo>
                    <a:pt x="301" y="140"/>
                  </a:lnTo>
                  <a:lnTo>
                    <a:pt x="313" y="138"/>
                  </a:lnTo>
                  <a:lnTo>
                    <a:pt x="327" y="137"/>
                  </a:lnTo>
                  <a:lnTo>
                    <a:pt x="341" y="136"/>
                  </a:lnTo>
                  <a:lnTo>
                    <a:pt x="355" y="135"/>
                  </a:lnTo>
                  <a:lnTo>
                    <a:pt x="369" y="136"/>
                  </a:lnTo>
                  <a:lnTo>
                    <a:pt x="383" y="137"/>
                  </a:lnTo>
                  <a:lnTo>
                    <a:pt x="397" y="138"/>
                  </a:lnTo>
                  <a:lnTo>
                    <a:pt x="411" y="140"/>
                  </a:lnTo>
                  <a:lnTo>
                    <a:pt x="424" y="144"/>
                  </a:lnTo>
                  <a:lnTo>
                    <a:pt x="437" y="148"/>
                  </a:lnTo>
                  <a:lnTo>
                    <a:pt x="450" y="152"/>
                  </a:lnTo>
                  <a:lnTo>
                    <a:pt x="463" y="156"/>
                  </a:lnTo>
                  <a:lnTo>
                    <a:pt x="474" y="162"/>
                  </a:lnTo>
                  <a:lnTo>
                    <a:pt x="486" y="168"/>
                  </a:lnTo>
                  <a:lnTo>
                    <a:pt x="498" y="175"/>
                  </a:lnTo>
                  <a:lnTo>
                    <a:pt x="509" y="182"/>
                  </a:lnTo>
                  <a:lnTo>
                    <a:pt x="519" y="190"/>
                  </a:lnTo>
                  <a:lnTo>
                    <a:pt x="530" y="198"/>
                  </a:lnTo>
                  <a:lnTo>
                    <a:pt x="540" y="207"/>
                  </a:lnTo>
                  <a:lnTo>
                    <a:pt x="549" y="216"/>
                  </a:lnTo>
                  <a:lnTo>
                    <a:pt x="558" y="225"/>
                  </a:lnTo>
                  <a:lnTo>
                    <a:pt x="567" y="235"/>
                  </a:lnTo>
                  <a:lnTo>
                    <a:pt x="575" y="246"/>
                  </a:lnTo>
                  <a:lnTo>
                    <a:pt x="583" y="256"/>
                  </a:lnTo>
                  <a:lnTo>
                    <a:pt x="590" y="267"/>
                  </a:lnTo>
                  <a:lnTo>
                    <a:pt x="597" y="279"/>
                  </a:lnTo>
                  <a:lnTo>
                    <a:pt x="602" y="291"/>
                  </a:lnTo>
                  <a:lnTo>
                    <a:pt x="607" y="302"/>
                  </a:lnTo>
                  <a:lnTo>
                    <a:pt x="613" y="315"/>
                  </a:lnTo>
                  <a:lnTo>
                    <a:pt x="617" y="328"/>
                  </a:lnTo>
                  <a:lnTo>
                    <a:pt x="620" y="341"/>
                  </a:lnTo>
                  <a:lnTo>
                    <a:pt x="623" y="354"/>
                  </a:lnTo>
                  <a:lnTo>
                    <a:pt x="627" y="368"/>
                  </a:lnTo>
                  <a:lnTo>
                    <a:pt x="628" y="381"/>
                  </a:lnTo>
                  <a:lnTo>
                    <a:pt x="629" y="395"/>
                  </a:lnTo>
                  <a:lnTo>
                    <a:pt x="630" y="410"/>
                  </a:lnTo>
                  <a:close/>
                  <a:moveTo>
                    <a:pt x="571" y="198"/>
                  </a:moveTo>
                  <a:lnTo>
                    <a:pt x="570" y="197"/>
                  </a:lnTo>
                  <a:lnTo>
                    <a:pt x="569" y="196"/>
                  </a:lnTo>
                  <a:lnTo>
                    <a:pt x="560" y="188"/>
                  </a:lnTo>
                  <a:lnTo>
                    <a:pt x="552" y="179"/>
                  </a:lnTo>
                  <a:lnTo>
                    <a:pt x="572" y="159"/>
                  </a:lnTo>
                  <a:lnTo>
                    <a:pt x="591" y="178"/>
                  </a:lnTo>
                  <a:lnTo>
                    <a:pt x="571" y="198"/>
                  </a:lnTo>
                  <a:close/>
                  <a:moveTo>
                    <a:pt x="669" y="216"/>
                  </a:moveTo>
                  <a:lnTo>
                    <a:pt x="534" y="80"/>
                  </a:lnTo>
                  <a:lnTo>
                    <a:pt x="544" y="74"/>
                  </a:lnTo>
                  <a:lnTo>
                    <a:pt x="556" y="70"/>
                  </a:lnTo>
                  <a:lnTo>
                    <a:pt x="568" y="67"/>
                  </a:lnTo>
                  <a:lnTo>
                    <a:pt x="579" y="66"/>
                  </a:lnTo>
                  <a:lnTo>
                    <a:pt x="588" y="66"/>
                  </a:lnTo>
                  <a:lnTo>
                    <a:pt x="596" y="67"/>
                  </a:lnTo>
                  <a:lnTo>
                    <a:pt x="603" y="70"/>
                  </a:lnTo>
                  <a:lnTo>
                    <a:pt x="611" y="72"/>
                  </a:lnTo>
                  <a:lnTo>
                    <a:pt x="618" y="76"/>
                  </a:lnTo>
                  <a:lnTo>
                    <a:pt x="625" y="79"/>
                  </a:lnTo>
                  <a:lnTo>
                    <a:pt x="631" y="85"/>
                  </a:lnTo>
                  <a:lnTo>
                    <a:pt x="636" y="90"/>
                  </a:lnTo>
                  <a:lnTo>
                    <a:pt x="660" y="112"/>
                  </a:lnTo>
                  <a:lnTo>
                    <a:pt x="664" y="118"/>
                  </a:lnTo>
                  <a:lnTo>
                    <a:pt x="669" y="123"/>
                  </a:lnTo>
                  <a:lnTo>
                    <a:pt x="673" y="130"/>
                  </a:lnTo>
                  <a:lnTo>
                    <a:pt x="676" y="136"/>
                  </a:lnTo>
                  <a:lnTo>
                    <a:pt x="678" y="143"/>
                  </a:lnTo>
                  <a:lnTo>
                    <a:pt x="680" y="149"/>
                  </a:lnTo>
                  <a:lnTo>
                    <a:pt x="682" y="155"/>
                  </a:lnTo>
                  <a:lnTo>
                    <a:pt x="682" y="163"/>
                  </a:lnTo>
                  <a:lnTo>
                    <a:pt x="684" y="169"/>
                  </a:lnTo>
                  <a:lnTo>
                    <a:pt x="682" y="177"/>
                  </a:lnTo>
                  <a:lnTo>
                    <a:pt x="681" y="183"/>
                  </a:lnTo>
                  <a:lnTo>
                    <a:pt x="680" y="190"/>
                  </a:lnTo>
                  <a:lnTo>
                    <a:pt x="678" y="196"/>
                  </a:lnTo>
                  <a:lnTo>
                    <a:pt x="676" y="203"/>
                  </a:lnTo>
                  <a:lnTo>
                    <a:pt x="673" y="209"/>
                  </a:lnTo>
                  <a:lnTo>
                    <a:pt x="669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7493001" y="2670176"/>
              <a:ext cx="79375" cy="155575"/>
            </a:xfrm>
            <a:custGeom>
              <a:avLst/>
              <a:gdLst/>
              <a:ahLst/>
              <a:cxnLst/>
              <a:rect l="l" t="t" r="r" b="b"/>
              <a:pathLst>
                <a:path w="152" h="294" extrusionOk="0">
                  <a:moveTo>
                    <a:pt x="103" y="55"/>
                  </a:moveTo>
                  <a:lnTo>
                    <a:pt x="98" y="55"/>
                  </a:lnTo>
                  <a:lnTo>
                    <a:pt x="91" y="56"/>
                  </a:lnTo>
                  <a:lnTo>
                    <a:pt x="86" y="58"/>
                  </a:lnTo>
                  <a:lnTo>
                    <a:pt x="81" y="60"/>
                  </a:lnTo>
                  <a:lnTo>
                    <a:pt x="24" y="3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5" y="3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8"/>
                  </a:lnTo>
                  <a:lnTo>
                    <a:pt x="5" y="23"/>
                  </a:lnTo>
                  <a:lnTo>
                    <a:pt x="61" y="79"/>
                  </a:lnTo>
                  <a:lnTo>
                    <a:pt x="58" y="85"/>
                  </a:lnTo>
                  <a:lnTo>
                    <a:pt x="57" y="90"/>
                  </a:lnTo>
                  <a:lnTo>
                    <a:pt x="56" y="96"/>
                  </a:lnTo>
                  <a:lnTo>
                    <a:pt x="55" y="103"/>
                  </a:lnTo>
                  <a:lnTo>
                    <a:pt x="56" y="110"/>
                  </a:lnTo>
                  <a:lnTo>
                    <a:pt x="58" y="118"/>
                  </a:lnTo>
                  <a:lnTo>
                    <a:pt x="61" y="125"/>
                  </a:lnTo>
                  <a:lnTo>
                    <a:pt x="65" y="132"/>
                  </a:lnTo>
                  <a:lnTo>
                    <a:pt x="70" y="137"/>
                  </a:lnTo>
                  <a:lnTo>
                    <a:pt x="76" y="141"/>
                  </a:lnTo>
                  <a:lnTo>
                    <a:pt x="83" y="146"/>
                  </a:lnTo>
                  <a:lnTo>
                    <a:pt x="89" y="149"/>
                  </a:lnTo>
                  <a:lnTo>
                    <a:pt x="89" y="280"/>
                  </a:lnTo>
                  <a:lnTo>
                    <a:pt x="90" y="285"/>
                  </a:lnTo>
                  <a:lnTo>
                    <a:pt x="94" y="290"/>
                  </a:lnTo>
                  <a:lnTo>
                    <a:pt x="98" y="293"/>
                  </a:lnTo>
                  <a:lnTo>
                    <a:pt x="103" y="294"/>
                  </a:lnTo>
                  <a:lnTo>
                    <a:pt x="109" y="293"/>
                  </a:lnTo>
                  <a:lnTo>
                    <a:pt x="113" y="290"/>
                  </a:lnTo>
                  <a:lnTo>
                    <a:pt x="116" y="285"/>
                  </a:lnTo>
                  <a:lnTo>
                    <a:pt x="117" y="280"/>
                  </a:lnTo>
                  <a:lnTo>
                    <a:pt x="117" y="149"/>
                  </a:lnTo>
                  <a:lnTo>
                    <a:pt x="125" y="146"/>
                  </a:lnTo>
                  <a:lnTo>
                    <a:pt x="131" y="141"/>
                  </a:lnTo>
                  <a:lnTo>
                    <a:pt x="137" y="137"/>
                  </a:lnTo>
                  <a:lnTo>
                    <a:pt x="142" y="132"/>
                  </a:lnTo>
                  <a:lnTo>
                    <a:pt x="146" y="125"/>
                  </a:lnTo>
                  <a:lnTo>
                    <a:pt x="149" y="118"/>
                  </a:lnTo>
                  <a:lnTo>
                    <a:pt x="152" y="110"/>
                  </a:lnTo>
                  <a:lnTo>
                    <a:pt x="152" y="103"/>
                  </a:lnTo>
                  <a:lnTo>
                    <a:pt x="150" y="92"/>
                  </a:lnTo>
                  <a:lnTo>
                    <a:pt x="148" y="84"/>
                  </a:lnTo>
                  <a:lnTo>
                    <a:pt x="143" y="75"/>
                  </a:lnTo>
                  <a:lnTo>
                    <a:pt x="138" y="68"/>
                  </a:lnTo>
                  <a:lnTo>
                    <a:pt x="130" y="62"/>
                  </a:lnTo>
                  <a:lnTo>
                    <a:pt x="123" y="58"/>
                  </a:lnTo>
                  <a:lnTo>
                    <a:pt x="113" y="56"/>
                  </a:lnTo>
                  <a:lnTo>
                    <a:pt x="103" y="55"/>
                  </a:lnTo>
                  <a:close/>
                  <a:moveTo>
                    <a:pt x="103" y="123"/>
                  </a:moveTo>
                  <a:lnTo>
                    <a:pt x="99" y="122"/>
                  </a:lnTo>
                  <a:lnTo>
                    <a:pt x="96" y="121"/>
                  </a:lnTo>
                  <a:lnTo>
                    <a:pt x="93" y="119"/>
                  </a:lnTo>
                  <a:lnTo>
                    <a:pt x="89" y="117"/>
                  </a:lnTo>
                  <a:lnTo>
                    <a:pt x="87" y="114"/>
                  </a:lnTo>
                  <a:lnTo>
                    <a:pt x="85" y="110"/>
                  </a:lnTo>
                  <a:lnTo>
                    <a:pt x="84" y="106"/>
                  </a:lnTo>
                  <a:lnTo>
                    <a:pt x="83" y="103"/>
                  </a:lnTo>
                  <a:lnTo>
                    <a:pt x="84" y="99"/>
                  </a:lnTo>
                  <a:lnTo>
                    <a:pt x="85" y="94"/>
                  </a:lnTo>
                  <a:lnTo>
                    <a:pt x="87" y="91"/>
                  </a:lnTo>
                  <a:lnTo>
                    <a:pt x="89" y="88"/>
                  </a:lnTo>
                  <a:lnTo>
                    <a:pt x="93" y="86"/>
                  </a:lnTo>
                  <a:lnTo>
                    <a:pt x="96" y="84"/>
                  </a:lnTo>
                  <a:lnTo>
                    <a:pt x="99" y="82"/>
                  </a:lnTo>
                  <a:lnTo>
                    <a:pt x="103" y="82"/>
                  </a:lnTo>
                  <a:lnTo>
                    <a:pt x="108" y="82"/>
                  </a:lnTo>
                  <a:lnTo>
                    <a:pt x="112" y="84"/>
                  </a:lnTo>
                  <a:lnTo>
                    <a:pt x="115" y="86"/>
                  </a:lnTo>
                  <a:lnTo>
                    <a:pt x="118" y="88"/>
                  </a:lnTo>
                  <a:lnTo>
                    <a:pt x="120" y="91"/>
                  </a:lnTo>
                  <a:lnTo>
                    <a:pt x="123" y="94"/>
                  </a:lnTo>
                  <a:lnTo>
                    <a:pt x="124" y="99"/>
                  </a:lnTo>
                  <a:lnTo>
                    <a:pt x="124" y="103"/>
                  </a:lnTo>
                  <a:lnTo>
                    <a:pt x="124" y="106"/>
                  </a:lnTo>
                  <a:lnTo>
                    <a:pt x="123" y="110"/>
                  </a:lnTo>
                  <a:lnTo>
                    <a:pt x="120" y="114"/>
                  </a:lnTo>
                  <a:lnTo>
                    <a:pt x="118" y="117"/>
                  </a:lnTo>
                  <a:lnTo>
                    <a:pt x="115" y="119"/>
                  </a:lnTo>
                  <a:lnTo>
                    <a:pt x="112" y="121"/>
                  </a:lnTo>
                  <a:lnTo>
                    <a:pt x="108" y="122"/>
                  </a:lnTo>
                  <a:lnTo>
                    <a:pt x="103" y="1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7607301" y="2670176"/>
              <a:ext cx="30163" cy="61913"/>
            </a:xfrm>
            <a:custGeom>
              <a:avLst/>
              <a:gdLst/>
              <a:ahLst/>
              <a:cxnLst/>
              <a:rect l="l" t="t" r="r" b="b"/>
              <a:pathLst>
                <a:path w="56" h="116" extrusionOk="0">
                  <a:moveTo>
                    <a:pt x="26" y="5"/>
                  </a:moveTo>
                  <a:lnTo>
                    <a:pt x="22" y="2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7" y="2"/>
                  </a:lnTo>
                  <a:lnTo>
                    <a:pt x="2" y="6"/>
                  </a:lnTo>
                  <a:lnTo>
                    <a:pt x="0" y="11"/>
                  </a:lnTo>
                  <a:lnTo>
                    <a:pt x="1" y="16"/>
                  </a:lnTo>
                  <a:lnTo>
                    <a:pt x="3" y="21"/>
                  </a:lnTo>
                  <a:lnTo>
                    <a:pt x="9" y="30"/>
                  </a:lnTo>
                  <a:lnTo>
                    <a:pt x="14" y="40"/>
                  </a:lnTo>
                  <a:lnTo>
                    <a:pt x="18" y="49"/>
                  </a:lnTo>
                  <a:lnTo>
                    <a:pt x="22" y="60"/>
                  </a:lnTo>
                  <a:lnTo>
                    <a:pt x="25" y="70"/>
                  </a:lnTo>
                  <a:lnTo>
                    <a:pt x="27" y="80"/>
                  </a:lnTo>
                  <a:lnTo>
                    <a:pt x="28" y="91"/>
                  </a:lnTo>
                  <a:lnTo>
                    <a:pt x="28" y="103"/>
                  </a:lnTo>
                  <a:lnTo>
                    <a:pt x="29" y="108"/>
                  </a:lnTo>
                  <a:lnTo>
                    <a:pt x="32" y="113"/>
                  </a:lnTo>
                  <a:lnTo>
                    <a:pt x="37" y="115"/>
                  </a:lnTo>
                  <a:lnTo>
                    <a:pt x="42" y="116"/>
                  </a:lnTo>
                  <a:lnTo>
                    <a:pt x="47" y="115"/>
                  </a:lnTo>
                  <a:lnTo>
                    <a:pt x="52" y="113"/>
                  </a:lnTo>
                  <a:lnTo>
                    <a:pt x="55" y="108"/>
                  </a:lnTo>
                  <a:lnTo>
                    <a:pt x="56" y="103"/>
                  </a:lnTo>
                  <a:lnTo>
                    <a:pt x="56" y="89"/>
                  </a:lnTo>
                  <a:lnTo>
                    <a:pt x="54" y="76"/>
                  </a:lnTo>
                  <a:lnTo>
                    <a:pt x="52" y="64"/>
                  </a:lnTo>
                  <a:lnTo>
                    <a:pt x="48" y="51"/>
                  </a:lnTo>
                  <a:lnTo>
                    <a:pt x="44" y="40"/>
                  </a:lnTo>
                  <a:lnTo>
                    <a:pt x="39" y="28"/>
                  </a:lnTo>
                  <a:lnTo>
                    <a:pt x="32" y="16"/>
                  </a:lnTo>
                  <a:lnTo>
                    <a:pt x="26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623176" y="2744788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7419976" y="27178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4" y="3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4" y="24"/>
                  </a:lnTo>
                  <a:lnTo>
                    <a:pt x="9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4"/>
                  </a:lnTo>
                  <a:lnTo>
                    <a:pt x="27" y="18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8663505" y="2189676"/>
            <a:ext cx="247639" cy="299441"/>
            <a:chOff x="6424613" y="2508251"/>
            <a:chExt cx="311150" cy="376238"/>
          </a:xfrm>
        </p:grpSpPr>
        <p:sp>
          <p:nvSpPr>
            <p:cNvPr id="164" name="Google Shape;164;p4"/>
            <p:cNvSpPr/>
            <p:nvPr/>
          </p:nvSpPr>
          <p:spPr>
            <a:xfrm>
              <a:off x="6572251" y="2619376"/>
              <a:ext cx="120650" cy="15875"/>
            </a:xfrm>
            <a:custGeom>
              <a:avLst/>
              <a:gdLst/>
              <a:ahLst/>
              <a:cxnLst/>
              <a:rect l="l" t="t" r="r" b="b"/>
              <a:pathLst>
                <a:path w="228" h="28" extrusionOk="0">
                  <a:moveTo>
                    <a:pt x="214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14" y="28"/>
                  </a:lnTo>
                  <a:lnTo>
                    <a:pt x="219" y="27"/>
                  </a:lnTo>
                  <a:lnTo>
                    <a:pt x="224" y="24"/>
                  </a:lnTo>
                  <a:lnTo>
                    <a:pt x="227" y="20"/>
                  </a:lnTo>
                  <a:lnTo>
                    <a:pt x="228" y="14"/>
                  </a:lnTo>
                  <a:lnTo>
                    <a:pt x="227" y="9"/>
                  </a:lnTo>
                  <a:lnTo>
                    <a:pt x="224" y="5"/>
                  </a:lnTo>
                  <a:lnTo>
                    <a:pt x="219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6646863" y="2655888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572251" y="25400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572251" y="2655888"/>
              <a:ext cx="58738" cy="14288"/>
            </a:xfrm>
            <a:custGeom>
              <a:avLst/>
              <a:gdLst/>
              <a:ahLst/>
              <a:cxnLst/>
              <a:rect l="l" t="t" r="r" b="b"/>
              <a:pathLst>
                <a:path w="112" h="28" extrusionOk="0">
                  <a:moveTo>
                    <a:pt x="98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98" y="28"/>
                  </a:lnTo>
                  <a:lnTo>
                    <a:pt x="103" y="27"/>
                  </a:lnTo>
                  <a:lnTo>
                    <a:pt x="107" y="23"/>
                  </a:lnTo>
                  <a:lnTo>
                    <a:pt x="110" y="19"/>
                  </a:lnTo>
                  <a:lnTo>
                    <a:pt x="112" y="14"/>
                  </a:lnTo>
                  <a:lnTo>
                    <a:pt x="110" y="8"/>
                  </a:lnTo>
                  <a:lnTo>
                    <a:pt x="107" y="4"/>
                  </a:lnTo>
                  <a:lnTo>
                    <a:pt x="103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6572251" y="2700338"/>
              <a:ext cx="120650" cy="12700"/>
            </a:xfrm>
            <a:custGeom>
              <a:avLst/>
              <a:gdLst/>
              <a:ahLst/>
              <a:cxnLst/>
              <a:rect l="l" t="t" r="r" b="b"/>
              <a:pathLst>
                <a:path w="228" h="26" extrusionOk="0">
                  <a:moveTo>
                    <a:pt x="214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214" y="26"/>
                  </a:lnTo>
                  <a:lnTo>
                    <a:pt x="219" y="25"/>
                  </a:lnTo>
                  <a:lnTo>
                    <a:pt x="224" y="23"/>
                  </a:lnTo>
                  <a:lnTo>
                    <a:pt x="227" y="19"/>
                  </a:lnTo>
                  <a:lnTo>
                    <a:pt x="228" y="13"/>
                  </a:lnTo>
                  <a:lnTo>
                    <a:pt x="227" y="7"/>
                  </a:lnTo>
                  <a:lnTo>
                    <a:pt x="224" y="3"/>
                  </a:lnTo>
                  <a:lnTo>
                    <a:pt x="219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6646863" y="2735263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3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572251" y="2735263"/>
              <a:ext cx="58738" cy="14288"/>
            </a:xfrm>
            <a:custGeom>
              <a:avLst/>
              <a:gdLst/>
              <a:ahLst/>
              <a:cxnLst/>
              <a:rect l="l" t="t" r="r" b="b"/>
              <a:pathLst>
                <a:path w="112" h="28" extrusionOk="0">
                  <a:moveTo>
                    <a:pt x="98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98" y="28"/>
                  </a:lnTo>
                  <a:lnTo>
                    <a:pt x="103" y="27"/>
                  </a:lnTo>
                  <a:lnTo>
                    <a:pt x="107" y="24"/>
                  </a:lnTo>
                  <a:lnTo>
                    <a:pt x="110" y="19"/>
                  </a:lnTo>
                  <a:lnTo>
                    <a:pt x="112" y="14"/>
                  </a:lnTo>
                  <a:lnTo>
                    <a:pt x="110" y="9"/>
                  </a:lnTo>
                  <a:lnTo>
                    <a:pt x="107" y="3"/>
                  </a:lnTo>
                  <a:lnTo>
                    <a:pt x="103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572251" y="2778126"/>
              <a:ext cx="120650" cy="15875"/>
            </a:xfrm>
            <a:custGeom>
              <a:avLst/>
              <a:gdLst/>
              <a:ahLst/>
              <a:cxnLst/>
              <a:rect l="l" t="t" r="r" b="b"/>
              <a:pathLst>
                <a:path w="228" h="28" extrusionOk="0">
                  <a:moveTo>
                    <a:pt x="214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14" y="28"/>
                  </a:lnTo>
                  <a:lnTo>
                    <a:pt x="219" y="27"/>
                  </a:lnTo>
                  <a:lnTo>
                    <a:pt x="224" y="23"/>
                  </a:lnTo>
                  <a:lnTo>
                    <a:pt x="227" y="19"/>
                  </a:lnTo>
                  <a:lnTo>
                    <a:pt x="228" y="14"/>
                  </a:lnTo>
                  <a:lnTo>
                    <a:pt x="227" y="8"/>
                  </a:lnTo>
                  <a:lnTo>
                    <a:pt x="224" y="4"/>
                  </a:lnTo>
                  <a:lnTo>
                    <a:pt x="219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646863" y="281305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72251" y="2813051"/>
              <a:ext cx="58738" cy="15875"/>
            </a:xfrm>
            <a:custGeom>
              <a:avLst/>
              <a:gdLst/>
              <a:ahLst/>
              <a:cxnLst/>
              <a:rect l="l" t="t" r="r" b="b"/>
              <a:pathLst>
                <a:path w="112" h="28" extrusionOk="0">
                  <a:moveTo>
                    <a:pt x="98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98" y="28"/>
                  </a:lnTo>
                  <a:lnTo>
                    <a:pt x="103" y="27"/>
                  </a:lnTo>
                  <a:lnTo>
                    <a:pt x="107" y="25"/>
                  </a:lnTo>
                  <a:lnTo>
                    <a:pt x="110" y="20"/>
                  </a:lnTo>
                  <a:lnTo>
                    <a:pt x="112" y="14"/>
                  </a:lnTo>
                  <a:lnTo>
                    <a:pt x="110" y="9"/>
                  </a:lnTo>
                  <a:lnTo>
                    <a:pt x="107" y="5"/>
                  </a:lnTo>
                  <a:lnTo>
                    <a:pt x="103" y="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424613" y="2508251"/>
              <a:ext cx="311150" cy="376238"/>
            </a:xfrm>
            <a:custGeom>
              <a:avLst/>
              <a:gdLst/>
              <a:ahLst/>
              <a:cxnLst/>
              <a:rect l="l" t="t" r="r" b="b"/>
              <a:pathLst>
                <a:path w="588" h="712" extrusionOk="0">
                  <a:moveTo>
                    <a:pt x="520" y="54"/>
                  </a:moveTo>
                  <a:lnTo>
                    <a:pt x="414" y="54"/>
                  </a:lnTo>
                  <a:lnTo>
                    <a:pt x="409" y="49"/>
                  </a:lnTo>
                  <a:lnTo>
                    <a:pt x="402" y="44"/>
                  </a:lnTo>
                  <a:lnTo>
                    <a:pt x="395" y="41"/>
                  </a:lnTo>
                  <a:lnTo>
                    <a:pt x="389" y="37"/>
                  </a:lnTo>
                  <a:lnTo>
                    <a:pt x="381" y="34"/>
                  </a:lnTo>
                  <a:lnTo>
                    <a:pt x="372" y="32"/>
                  </a:lnTo>
                  <a:lnTo>
                    <a:pt x="365" y="31"/>
                  </a:lnTo>
                  <a:lnTo>
                    <a:pt x="356" y="31"/>
                  </a:lnTo>
                  <a:lnTo>
                    <a:pt x="343" y="31"/>
                  </a:lnTo>
                  <a:lnTo>
                    <a:pt x="340" y="23"/>
                  </a:lnTo>
                  <a:lnTo>
                    <a:pt x="335" y="18"/>
                  </a:lnTo>
                  <a:lnTo>
                    <a:pt x="329" y="13"/>
                  </a:lnTo>
                  <a:lnTo>
                    <a:pt x="323" y="8"/>
                  </a:lnTo>
                  <a:lnTo>
                    <a:pt x="317" y="5"/>
                  </a:lnTo>
                  <a:lnTo>
                    <a:pt x="309" y="2"/>
                  </a:lnTo>
                  <a:lnTo>
                    <a:pt x="302" y="1"/>
                  </a:lnTo>
                  <a:lnTo>
                    <a:pt x="294" y="0"/>
                  </a:lnTo>
                  <a:lnTo>
                    <a:pt x="287" y="1"/>
                  </a:lnTo>
                  <a:lnTo>
                    <a:pt x="279" y="2"/>
                  </a:lnTo>
                  <a:lnTo>
                    <a:pt x="272" y="5"/>
                  </a:lnTo>
                  <a:lnTo>
                    <a:pt x="265" y="8"/>
                  </a:lnTo>
                  <a:lnTo>
                    <a:pt x="259" y="13"/>
                  </a:lnTo>
                  <a:lnTo>
                    <a:pt x="253" y="18"/>
                  </a:lnTo>
                  <a:lnTo>
                    <a:pt x="249" y="23"/>
                  </a:lnTo>
                  <a:lnTo>
                    <a:pt x="245" y="31"/>
                  </a:lnTo>
                  <a:lnTo>
                    <a:pt x="233" y="31"/>
                  </a:lnTo>
                  <a:lnTo>
                    <a:pt x="224" y="31"/>
                  </a:lnTo>
                  <a:lnTo>
                    <a:pt x="216" y="32"/>
                  </a:lnTo>
                  <a:lnTo>
                    <a:pt x="208" y="34"/>
                  </a:lnTo>
                  <a:lnTo>
                    <a:pt x="200" y="37"/>
                  </a:lnTo>
                  <a:lnTo>
                    <a:pt x="193" y="41"/>
                  </a:lnTo>
                  <a:lnTo>
                    <a:pt x="186" y="44"/>
                  </a:lnTo>
                  <a:lnTo>
                    <a:pt x="179" y="49"/>
                  </a:lnTo>
                  <a:lnTo>
                    <a:pt x="174" y="54"/>
                  </a:lnTo>
                  <a:lnTo>
                    <a:pt x="68" y="54"/>
                  </a:lnTo>
                  <a:lnTo>
                    <a:pt x="60" y="54"/>
                  </a:lnTo>
                  <a:lnTo>
                    <a:pt x="54" y="56"/>
                  </a:lnTo>
                  <a:lnTo>
                    <a:pt x="47" y="57"/>
                  </a:lnTo>
                  <a:lnTo>
                    <a:pt x="41" y="60"/>
                  </a:lnTo>
                  <a:lnTo>
                    <a:pt x="36" y="62"/>
                  </a:lnTo>
                  <a:lnTo>
                    <a:pt x="30" y="65"/>
                  </a:lnTo>
                  <a:lnTo>
                    <a:pt x="25" y="70"/>
                  </a:lnTo>
                  <a:lnTo>
                    <a:pt x="19" y="74"/>
                  </a:lnTo>
                  <a:lnTo>
                    <a:pt x="15" y="79"/>
                  </a:lnTo>
                  <a:lnTo>
                    <a:pt x="12" y="83"/>
                  </a:lnTo>
                  <a:lnTo>
                    <a:pt x="8" y="90"/>
                  </a:lnTo>
                  <a:lnTo>
                    <a:pt x="5" y="95"/>
                  </a:lnTo>
                  <a:lnTo>
                    <a:pt x="3" y="102"/>
                  </a:lnTo>
                  <a:lnTo>
                    <a:pt x="1" y="108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644"/>
                  </a:lnTo>
                  <a:lnTo>
                    <a:pt x="0" y="650"/>
                  </a:lnTo>
                  <a:lnTo>
                    <a:pt x="1" y="657"/>
                  </a:lnTo>
                  <a:lnTo>
                    <a:pt x="3" y="663"/>
                  </a:lnTo>
                  <a:lnTo>
                    <a:pt x="5" y="670"/>
                  </a:lnTo>
                  <a:lnTo>
                    <a:pt x="8" y="676"/>
                  </a:lnTo>
                  <a:lnTo>
                    <a:pt x="12" y="681"/>
                  </a:lnTo>
                  <a:lnTo>
                    <a:pt x="15" y="687"/>
                  </a:lnTo>
                  <a:lnTo>
                    <a:pt x="19" y="691"/>
                  </a:lnTo>
                  <a:lnTo>
                    <a:pt x="25" y="695"/>
                  </a:lnTo>
                  <a:lnTo>
                    <a:pt x="30" y="700"/>
                  </a:lnTo>
                  <a:lnTo>
                    <a:pt x="36" y="703"/>
                  </a:lnTo>
                  <a:lnTo>
                    <a:pt x="41" y="706"/>
                  </a:lnTo>
                  <a:lnTo>
                    <a:pt x="47" y="708"/>
                  </a:lnTo>
                  <a:lnTo>
                    <a:pt x="54" y="709"/>
                  </a:lnTo>
                  <a:lnTo>
                    <a:pt x="60" y="710"/>
                  </a:lnTo>
                  <a:lnTo>
                    <a:pt x="68" y="712"/>
                  </a:lnTo>
                  <a:lnTo>
                    <a:pt x="520" y="712"/>
                  </a:lnTo>
                  <a:lnTo>
                    <a:pt x="528" y="710"/>
                  </a:lnTo>
                  <a:lnTo>
                    <a:pt x="534" y="709"/>
                  </a:lnTo>
                  <a:lnTo>
                    <a:pt x="541" y="708"/>
                  </a:lnTo>
                  <a:lnTo>
                    <a:pt x="547" y="706"/>
                  </a:lnTo>
                  <a:lnTo>
                    <a:pt x="553" y="703"/>
                  </a:lnTo>
                  <a:lnTo>
                    <a:pt x="559" y="700"/>
                  </a:lnTo>
                  <a:lnTo>
                    <a:pt x="563" y="695"/>
                  </a:lnTo>
                  <a:lnTo>
                    <a:pt x="569" y="691"/>
                  </a:lnTo>
                  <a:lnTo>
                    <a:pt x="573" y="687"/>
                  </a:lnTo>
                  <a:lnTo>
                    <a:pt x="577" y="681"/>
                  </a:lnTo>
                  <a:lnTo>
                    <a:pt x="581" y="676"/>
                  </a:lnTo>
                  <a:lnTo>
                    <a:pt x="583" y="670"/>
                  </a:lnTo>
                  <a:lnTo>
                    <a:pt x="586" y="663"/>
                  </a:lnTo>
                  <a:lnTo>
                    <a:pt x="587" y="657"/>
                  </a:lnTo>
                  <a:lnTo>
                    <a:pt x="588" y="650"/>
                  </a:lnTo>
                  <a:lnTo>
                    <a:pt x="588" y="644"/>
                  </a:lnTo>
                  <a:lnTo>
                    <a:pt x="588" y="122"/>
                  </a:lnTo>
                  <a:lnTo>
                    <a:pt x="588" y="115"/>
                  </a:lnTo>
                  <a:lnTo>
                    <a:pt x="587" y="108"/>
                  </a:lnTo>
                  <a:lnTo>
                    <a:pt x="586" y="102"/>
                  </a:lnTo>
                  <a:lnTo>
                    <a:pt x="583" y="95"/>
                  </a:lnTo>
                  <a:lnTo>
                    <a:pt x="581" y="90"/>
                  </a:lnTo>
                  <a:lnTo>
                    <a:pt x="577" y="83"/>
                  </a:lnTo>
                  <a:lnTo>
                    <a:pt x="573" y="79"/>
                  </a:lnTo>
                  <a:lnTo>
                    <a:pt x="569" y="74"/>
                  </a:lnTo>
                  <a:lnTo>
                    <a:pt x="563" y="70"/>
                  </a:lnTo>
                  <a:lnTo>
                    <a:pt x="559" y="65"/>
                  </a:lnTo>
                  <a:lnTo>
                    <a:pt x="553" y="62"/>
                  </a:lnTo>
                  <a:lnTo>
                    <a:pt x="547" y="60"/>
                  </a:lnTo>
                  <a:lnTo>
                    <a:pt x="541" y="57"/>
                  </a:lnTo>
                  <a:lnTo>
                    <a:pt x="534" y="56"/>
                  </a:lnTo>
                  <a:lnTo>
                    <a:pt x="528" y="54"/>
                  </a:lnTo>
                  <a:lnTo>
                    <a:pt x="520" y="54"/>
                  </a:lnTo>
                  <a:close/>
                  <a:moveTo>
                    <a:pt x="233" y="59"/>
                  </a:moveTo>
                  <a:lnTo>
                    <a:pt x="254" y="59"/>
                  </a:lnTo>
                  <a:lnTo>
                    <a:pt x="259" y="58"/>
                  </a:lnTo>
                  <a:lnTo>
                    <a:pt x="263" y="56"/>
                  </a:lnTo>
                  <a:lnTo>
                    <a:pt x="265" y="52"/>
                  </a:lnTo>
                  <a:lnTo>
                    <a:pt x="267" y="48"/>
                  </a:lnTo>
                  <a:lnTo>
                    <a:pt x="269" y="44"/>
                  </a:lnTo>
                  <a:lnTo>
                    <a:pt x="272" y="39"/>
                  </a:lnTo>
                  <a:lnTo>
                    <a:pt x="274" y="36"/>
                  </a:lnTo>
                  <a:lnTo>
                    <a:pt x="277" y="33"/>
                  </a:lnTo>
                  <a:lnTo>
                    <a:pt x="281" y="31"/>
                  </a:lnTo>
                  <a:lnTo>
                    <a:pt x="286" y="29"/>
                  </a:lnTo>
                  <a:lnTo>
                    <a:pt x="290" y="28"/>
                  </a:lnTo>
                  <a:lnTo>
                    <a:pt x="294" y="28"/>
                  </a:lnTo>
                  <a:lnTo>
                    <a:pt x="298" y="28"/>
                  </a:lnTo>
                  <a:lnTo>
                    <a:pt x="303" y="29"/>
                  </a:lnTo>
                  <a:lnTo>
                    <a:pt x="307" y="31"/>
                  </a:lnTo>
                  <a:lnTo>
                    <a:pt x="311" y="33"/>
                  </a:lnTo>
                  <a:lnTo>
                    <a:pt x="314" y="36"/>
                  </a:lnTo>
                  <a:lnTo>
                    <a:pt x="317" y="39"/>
                  </a:lnTo>
                  <a:lnTo>
                    <a:pt x="320" y="44"/>
                  </a:lnTo>
                  <a:lnTo>
                    <a:pt x="321" y="48"/>
                  </a:lnTo>
                  <a:lnTo>
                    <a:pt x="323" y="52"/>
                  </a:lnTo>
                  <a:lnTo>
                    <a:pt x="326" y="56"/>
                  </a:lnTo>
                  <a:lnTo>
                    <a:pt x="329" y="58"/>
                  </a:lnTo>
                  <a:lnTo>
                    <a:pt x="335" y="59"/>
                  </a:lnTo>
                  <a:lnTo>
                    <a:pt x="356" y="59"/>
                  </a:lnTo>
                  <a:lnTo>
                    <a:pt x="367" y="59"/>
                  </a:lnTo>
                  <a:lnTo>
                    <a:pt x="378" y="62"/>
                  </a:lnTo>
                  <a:lnTo>
                    <a:pt x="386" y="67"/>
                  </a:lnTo>
                  <a:lnTo>
                    <a:pt x="395" y="74"/>
                  </a:lnTo>
                  <a:lnTo>
                    <a:pt x="402" y="81"/>
                  </a:lnTo>
                  <a:lnTo>
                    <a:pt x="408" y="90"/>
                  </a:lnTo>
                  <a:lnTo>
                    <a:pt x="411" y="101"/>
                  </a:lnTo>
                  <a:lnTo>
                    <a:pt x="413" y="111"/>
                  </a:lnTo>
                  <a:lnTo>
                    <a:pt x="175" y="111"/>
                  </a:lnTo>
                  <a:lnTo>
                    <a:pt x="177" y="101"/>
                  </a:lnTo>
                  <a:lnTo>
                    <a:pt x="180" y="90"/>
                  </a:lnTo>
                  <a:lnTo>
                    <a:pt x="187" y="81"/>
                  </a:lnTo>
                  <a:lnTo>
                    <a:pt x="193" y="74"/>
                  </a:lnTo>
                  <a:lnTo>
                    <a:pt x="202" y="67"/>
                  </a:lnTo>
                  <a:lnTo>
                    <a:pt x="211" y="62"/>
                  </a:lnTo>
                  <a:lnTo>
                    <a:pt x="221" y="59"/>
                  </a:lnTo>
                  <a:lnTo>
                    <a:pt x="233" y="59"/>
                  </a:lnTo>
                  <a:close/>
                  <a:moveTo>
                    <a:pt x="561" y="644"/>
                  </a:moveTo>
                  <a:lnTo>
                    <a:pt x="560" y="651"/>
                  </a:lnTo>
                  <a:lnTo>
                    <a:pt x="558" y="659"/>
                  </a:lnTo>
                  <a:lnTo>
                    <a:pt x="554" y="665"/>
                  </a:lnTo>
                  <a:lnTo>
                    <a:pt x="549" y="672"/>
                  </a:lnTo>
                  <a:lnTo>
                    <a:pt x="543" y="676"/>
                  </a:lnTo>
                  <a:lnTo>
                    <a:pt x="537" y="680"/>
                  </a:lnTo>
                  <a:lnTo>
                    <a:pt x="529" y="683"/>
                  </a:lnTo>
                  <a:lnTo>
                    <a:pt x="520" y="684"/>
                  </a:lnTo>
                  <a:lnTo>
                    <a:pt x="68" y="684"/>
                  </a:lnTo>
                  <a:lnTo>
                    <a:pt x="59" y="683"/>
                  </a:lnTo>
                  <a:lnTo>
                    <a:pt x="52" y="680"/>
                  </a:lnTo>
                  <a:lnTo>
                    <a:pt x="45" y="676"/>
                  </a:lnTo>
                  <a:lnTo>
                    <a:pt x="40" y="672"/>
                  </a:lnTo>
                  <a:lnTo>
                    <a:pt x="34" y="665"/>
                  </a:lnTo>
                  <a:lnTo>
                    <a:pt x="31" y="659"/>
                  </a:lnTo>
                  <a:lnTo>
                    <a:pt x="28" y="651"/>
                  </a:lnTo>
                  <a:lnTo>
                    <a:pt x="28" y="644"/>
                  </a:lnTo>
                  <a:lnTo>
                    <a:pt x="28" y="122"/>
                  </a:lnTo>
                  <a:lnTo>
                    <a:pt x="28" y="114"/>
                  </a:lnTo>
                  <a:lnTo>
                    <a:pt x="31" y="106"/>
                  </a:lnTo>
                  <a:lnTo>
                    <a:pt x="34" y="100"/>
                  </a:lnTo>
                  <a:lnTo>
                    <a:pt x="40" y="93"/>
                  </a:lnTo>
                  <a:lnTo>
                    <a:pt x="45" y="89"/>
                  </a:lnTo>
                  <a:lnTo>
                    <a:pt x="52" y="85"/>
                  </a:lnTo>
                  <a:lnTo>
                    <a:pt x="59" y="82"/>
                  </a:lnTo>
                  <a:lnTo>
                    <a:pt x="68" y="82"/>
                  </a:lnTo>
                  <a:lnTo>
                    <a:pt x="155" y="82"/>
                  </a:lnTo>
                  <a:lnTo>
                    <a:pt x="151" y="90"/>
                  </a:lnTo>
                  <a:lnTo>
                    <a:pt x="149" y="99"/>
                  </a:lnTo>
                  <a:lnTo>
                    <a:pt x="147" y="107"/>
                  </a:lnTo>
                  <a:lnTo>
                    <a:pt x="147" y="116"/>
                  </a:lnTo>
                  <a:lnTo>
                    <a:pt x="147" y="125"/>
                  </a:lnTo>
                  <a:lnTo>
                    <a:pt x="148" y="131"/>
                  </a:lnTo>
                  <a:lnTo>
                    <a:pt x="151" y="135"/>
                  </a:lnTo>
                  <a:lnTo>
                    <a:pt x="156" y="138"/>
                  </a:lnTo>
                  <a:lnTo>
                    <a:pt x="161" y="139"/>
                  </a:lnTo>
                  <a:lnTo>
                    <a:pt x="427" y="139"/>
                  </a:lnTo>
                  <a:lnTo>
                    <a:pt x="432" y="138"/>
                  </a:lnTo>
                  <a:lnTo>
                    <a:pt x="437" y="135"/>
                  </a:lnTo>
                  <a:lnTo>
                    <a:pt x="440" y="131"/>
                  </a:lnTo>
                  <a:lnTo>
                    <a:pt x="441" y="125"/>
                  </a:lnTo>
                  <a:lnTo>
                    <a:pt x="441" y="116"/>
                  </a:lnTo>
                  <a:lnTo>
                    <a:pt x="441" y="107"/>
                  </a:lnTo>
                  <a:lnTo>
                    <a:pt x="440" y="99"/>
                  </a:lnTo>
                  <a:lnTo>
                    <a:pt x="437" y="90"/>
                  </a:lnTo>
                  <a:lnTo>
                    <a:pt x="435" y="82"/>
                  </a:lnTo>
                  <a:lnTo>
                    <a:pt x="520" y="82"/>
                  </a:lnTo>
                  <a:lnTo>
                    <a:pt x="529" y="82"/>
                  </a:lnTo>
                  <a:lnTo>
                    <a:pt x="537" y="85"/>
                  </a:lnTo>
                  <a:lnTo>
                    <a:pt x="543" y="89"/>
                  </a:lnTo>
                  <a:lnTo>
                    <a:pt x="549" y="93"/>
                  </a:lnTo>
                  <a:lnTo>
                    <a:pt x="554" y="100"/>
                  </a:lnTo>
                  <a:lnTo>
                    <a:pt x="558" y="106"/>
                  </a:lnTo>
                  <a:lnTo>
                    <a:pt x="560" y="114"/>
                  </a:lnTo>
                  <a:lnTo>
                    <a:pt x="561" y="122"/>
                  </a:lnTo>
                  <a:lnTo>
                    <a:pt x="561" y="6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6469063" y="2616201"/>
              <a:ext cx="66675" cy="50800"/>
            </a:xfrm>
            <a:custGeom>
              <a:avLst/>
              <a:gdLst/>
              <a:ahLst/>
              <a:cxnLst/>
              <a:rect l="l" t="t" r="r" b="b"/>
              <a:pathLst>
                <a:path w="125" h="96" extrusionOk="0">
                  <a:moveTo>
                    <a:pt x="121" y="4"/>
                  </a:moveTo>
                  <a:lnTo>
                    <a:pt x="117" y="1"/>
                  </a:lnTo>
                  <a:lnTo>
                    <a:pt x="111" y="0"/>
                  </a:lnTo>
                  <a:lnTo>
                    <a:pt x="106" y="1"/>
                  </a:lnTo>
                  <a:lnTo>
                    <a:pt x="102" y="4"/>
                  </a:lnTo>
                  <a:lnTo>
                    <a:pt x="42" y="63"/>
                  </a:lnTo>
                  <a:lnTo>
                    <a:pt x="23" y="45"/>
                  </a:lnTo>
                  <a:lnTo>
                    <a:pt x="19" y="42"/>
                  </a:lnTo>
                  <a:lnTo>
                    <a:pt x="14" y="41"/>
                  </a:lnTo>
                  <a:lnTo>
                    <a:pt x="8" y="42"/>
                  </a:lnTo>
                  <a:lnTo>
                    <a:pt x="4" y="45"/>
                  </a:lnTo>
                  <a:lnTo>
                    <a:pt x="1" y="49"/>
                  </a:lnTo>
                  <a:lnTo>
                    <a:pt x="0" y="54"/>
                  </a:lnTo>
                  <a:lnTo>
                    <a:pt x="1" y="60"/>
                  </a:lnTo>
                  <a:lnTo>
                    <a:pt x="4" y="64"/>
                  </a:lnTo>
                  <a:lnTo>
                    <a:pt x="32" y="93"/>
                  </a:lnTo>
                  <a:lnTo>
                    <a:pt x="36" y="95"/>
                  </a:lnTo>
                  <a:lnTo>
                    <a:pt x="42" y="96"/>
                  </a:lnTo>
                  <a:lnTo>
                    <a:pt x="47" y="95"/>
                  </a:lnTo>
                  <a:lnTo>
                    <a:pt x="51" y="93"/>
                  </a:lnTo>
                  <a:lnTo>
                    <a:pt x="121" y="23"/>
                  </a:lnTo>
                  <a:lnTo>
                    <a:pt x="124" y="19"/>
                  </a:lnTo>
                  <a:lnTo>
                    <a:pt x="125" y="14"/>
                  </a:lnTo>
                  <a:lnTo>
                    <a:pt x="124" y="8"/>
                  </a:lnTo>
                  <a:lnTo>
                    <a:pt x="1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472238" y="277812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95" h="94" extrusionOk="0">
                  <a:moveTo>
                    <a:pt x="81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5" y="91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81" y="94"/>
                  </a:lnTo>
                  <a:lnTo>
                    <a:pt x="86" y="93"/>
                  </a:lnTo>
                  <a:lnTo>
                    <a:pt x="90" y="91"/>
                  </a:lnTo>
                  <a:lnTo>
                    <a:pt x="94" y="86"/>
                  </a:lnTo>
                  <a:lnTo>
                    <a:pt x="95" y="80"/>
                  </a:lnTo>
                  <a:lnTo>
                    <a:pt x="95" y="14"/>
                  </a:lnTo>
                  <a:lnTo>
                    <a:pt x="94" y="8"/>
                  </a:lnTo>
                  <a:lnTo>
                    <a:pt x="90" y="4"/>
                  </a:lnTo>
                  <a:lnTo>
                    <a:pt x="86" y="1"/>
                  </a:lnTo>
                  <a:lnTo>
                    <a:pt x="81" y="0"/>
                  </a:lnTo>
                  <a:close/>
                  <a:moveTo>
                    <a:pt x="67" y="66"/>
                  </a:moveTo>
                  <a:lnTo>
                    <a:pt x="28" y="66"/>
                  </a:lnTo>
                  <a:lnTo>
                    <a:pt x="28" y="28"/>
                  </a:lnTo>
                  <a:lnTo>
                    <a:pt x="67" y="28"/>
                  </a:lnTo>
                  <a:lnTo>
                    <a:pt x="67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6472238" y="2700338"/>
              <a:ext cx="50800" cy="49213"/>
            </a:xfrm>
            <a:custGeom>
              <a:avLst/>
              <a:gdLst/>
              <a:ahLst/>
              <a:cxnLst/>
              <a:rect l="l" t="t" r="r" b="b"/>
              <a:pathLst>
                <a:path w="95" h="94" extrusionOk="0">
                  <a:moveTo>
                    <a:pt x="81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3"/>
                  </a:lnTo>
                  <a:lnTo>
                    <a:pt x="0" y="80"/>
                  </a:lnTo>
                  <a:lnTo>
                    <a:pt x="1" y="85"/>
                  </a:lnTo>
                  <a:lnTo>
                    <a:pt x="5" y="90"/>
                  </a:lnTo>
                  <a:lnTo>
                    <a:pt x="9" y="93"/>
                  </a:lnTo>
                  <a:lnTo>
                    <a:pt x="14" y="94"/>
                  </a:lnTo>
                  <a:lnTo>
                    <a:pt x="81" y="94"/>
                  </a:lnTo>
                  <a:lnTo>
                    <a:pt x="86" y="93"/>
                  </a:lnTo>
                  <a:lnTo>
                    <a:pt x="90" y="90"/>
                  </a:lnTo>
                  <a:lnTo>
                    <a:pt x="94" y="85"/>
                  </a:lnTo>
                  <a:lnTo>
                    <a:pt x="95" y="80"/>
                  </a:lnTo>
                  <a:lnTo>
                    <a:pt x="95" y="13"/>
                  </a:lnTo>
                  <a:lnTo>
                    <a:pt x="94" y="7"/>
                  </a:lnTo>
                  <a:lnTo>
                    <a:pt x="90" y="3"/>
                  </a:lnTo>
                  <a:lnTo>
                    <a:pt x="86" y="1"/>
                  </a:lnTo>
                  <a:lnTo>
                    <a:pt x="81" y="0"/>
                  </a:lnTo>
                  <a:close/>
                  <a:moveTo>
                    <a:pt x="67" y="66"/>
                  </a:moveTo>
                  <a:lnTo>
                    <a:pt x="28" y="66"/>
                  </a:lnTo>
                  <a:lnTo>
                    <a:pt x="28" y="26"/>
                  </a:lnTo>
                  <a:lnTo>
                    <a:pt x="67" y="26"/>
                  </a:lnTo>
                  <a:lnTo>
                    <a:pt x="67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4"/>
          <p:cNvGrpSpPr/>
          <p:nvPr/>
        </p:nvGrpSpPr>
        <p:grpSpPr>
          <a:xfrm>
            <a:off x="3203148" y="5058250"/>
            <a:ext cx="299442" cy="299442"/>
            <a:chOff x="5424488" y="2508251"/>
            <a:chExt cx="376238" cy="376238"/>
          </a:xfrm>
        </p:grpSpPr>
        <p:sp>
          <p:nvSpPr>
            <p:cNvPr id="179" name="Google Shape;179;p4"/>
            <p:cNvSpPr/>
            <p:nvPr/>
          </p:nvSpPr>
          <p:spPr>
            <a:xfrm>
              <a:off x="5672138" y="2795588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7"/>
                  </a:lnTo>
                  <a:lnTo>
                    <a:pt x="10" y="28"/>
                  </a:lnTo>
                  <a:lnTo>
                    <a:pt x="14" y="28"/>
                  </a:lnTo>
                  <a:lnTo>
                    <a:pt x="18" y="27"/>
                  </a:lnTo>
                  <a:lnTo>
                    <a:pt x="23" y="24"/>
                  </a:lnTo>
                  <a:lnTo>
                    <a:pt x="25" y="22"/>
                  </a:lnTo>
                  <a:lnTo>
                    <a:pt x="26" y="19"/>
                  </a:lnTo>
                  <a:lnTo>
                    <a:pt x="28" y="16"/>
                  </a:lnTo>
                  <a:lnTo>
                    <a:pt x="28" y="14"/>
                  </a:lnTo>
                  <a:lnTo>
                    <a:pt x="26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494338" y="2651126"/>
              <a:ext cx="268288" cy="233363"/>
            </a:xfrm>
            <a:custGeom>
              <a:avLst/>
              <a:gdLst/>
              <a:ahLst/>
              <a:cxnLst/>
              <a:rect l="l" t="t" r="r" b="b"/>
              <a:pathLst>
                <a:path w="506" h="441" extrusionOk="0">
                  <a:moveTo>
                    <a:pt x="486" y="10"/>
                  </a:moveTo>
                  <a:lnTo>
                    <a:pt x="484" y="5"/>
                  </a:lnTo>
                  <a:lnTo>
                    <a:pt x="479" y="1"/>
                  </a:lnTo>
                  <a:lnTo>
                    <a:pt x="474" y="0"/>
                  </a:lnTo>
                  <a:lnTo>
                    <a:pt x="469" y="1"/>
                  </a:lnTo>
                  <a:lnTo>
                    <a:pt x="463" y="5"/>
                  </a:lnTo>
                  <a:lnTo>
                    <a:pt x="461" y="9"/>
                  </a:lnTo>
                  <a:lnTo>
                    <a:pt x="459" y="14"/>
                  </a:lnTo>
                  <a:lnTo>
                    <a:pt x="460" y="20"/>
                  </a:lnTo>
                  <a:lnTo>
                    <a:pt x="464" y="31"/>
                  </a:lnTo>
                  <a:lnTo>
                    <a:pt x="468" y="44"/>
                  </a:lnTo>
                  <a:lnTo>
                    <a:pt x="471" y="56"/>
                  </a:lnTo>
                  <a:lnTo>
                    <a:pt x="474" y="69"/>
                  </a:lnTo>
                  <a:lnTo>
                    <a:pt x="476" y="82"/>
                  </a:lnTo>
                  <a:lnTo>
                    <a:pt x="477" y="95"/>
                  </a:lnTo>
                  <a:lnTo>
                    <a:pt x="478" y="108"/>
                  </a:lnTo>
                  <a:lnTo>
                    <a:pt x="478" y="121"/>
                  </a:lnTo>
                  <a:lnTo>
                    <a:pt x="478" y="136"/>
                  </a:lnTo>
                  <a:lnTo>
                    <a:pt x="477" y="151"/>
                  </a:lnTo>
                  <a:lnTo>
                    <a:pt x="475" y="165"/>
                  </a:lnTo>
                  <a:lnTo>
                    <a:pt x="472" y="180"/>
                  </a:lnTo>
                  <a:lnTo>
                    <a:pt x="469" y="194"/>
                  </a:lnTo>
                  <a:lnTo>
                    <a:pt x="465" y="208"/>
                  </a:lnTo>
                  <a:lnTo>
                    <a:pt x="460" y="220"/>
                  </a:lnTo>
                  <a:lnTo>
                    <a:pt x="456" y="234"/>
                  </a:lnTo>
                  <a:lnTo>
                    <a:pt x="449" y="247"/>
                  </a:lnTo>
                  <a:lnTo>
                    <a:pt x="443" y="259"/>
                  </a:lnTo>
                  <a:lnTo>
                    <a:pt x="436" y="272"/>
                  </a:lnTo>
                  <a:lnTo>
                    <a:pt x="429" y="284"/>
                  </a:lnTo>
                  <a:lnTo>
                    <a:pt x="420" y="296"/>
                  </a:lnTo>
                  <a:lnTo>
                    <a:pt x="412" y="306"/>
                  </a:lnTo>
                  <a:lnTo>
                    <a:pt x="402" y="317"/>
                  </a:lnTo>
                  <a:lnTo>
                    <a:pt x="392" y="327"/>
                  </a:lnTo>
                  <a:lnTo>
                    <a:pt x="383" y="336"/>
                  </a:lnTo>
                  <a:lnTo>
                    <a:pt x="372" y="346"/>
                  </a:lnTo>
                  <a:lnTo>
                    <a:pt x="361" y="355"/>
                  </a:lnTo>
                  <a:lnTo>
                    <a:pt x="350" y="362"/>
                  </a:lnTo>
                  <a:lnTo>
                    <a:pt x="338" y="370"/>
                  </a:lnTo>
                  <a:lnTo>
                    <a:pt x="326" y="377"/>
                  </a:lnTo>
                  <a:lnTo>
                    <a:pt x="313" y="384"/>
                  </a:lnTo>
                  <a:lnTo>
                    <a:pt x="300" y="389"/>
                  </a:lnTo>
                  <a:lnTo>
                    <a:pt x="287" y="394"/>
                  </a:lnTo>
                  <a:lnTo>
                    <a:pt x="273" y="400"/>
                  </a:lnTo>
                  <a:lnTo>
                    <a:pt x="259" y="403"/>
                  </a:lnTo>
                  <a:lnTo>
                    <a:pt x="245" y="406"/>
                  </a:lnTo>
                  <a:lnTo>
                    <a:pt x="231" y="409"/>
                  </a:lnTo>
                  <a:lnTo>
                    <a:pt x="216" y="410"/>
                  </a:lnTo>
                  <a:lnTo>
                    <a:pt x="201" y="412"/>
                  </a:lnTo>
                  <a:lnTo>
                    <a:pt x="186" y="413"/>
                  </a:lnTo>
                  <a:lnTo>
                    <a:pt x="165" y="412"/>
                  </a:lnTo>
                  <a:lnTo>
                    <a:pt x="142" y="409"/>
                  </a:lnTo>
                  <a:lnTo>
                    <a:pt x="121" y="405"/>
                  </a:lnTo>
                  <a:lnTo>
                    <a:pt x="100" y="400"/>
                  </a:lnTo>
                  <a:lnTo>
                    <a:pt x="79" y="392"/>
                  </a:lnTo>
                  <a:lnTo>
                    <a:pt x="59" y="383"/>
                  </a:lnTo>
                  <a:lnTo>
                    <a:pt x="39" y="373"/>
                  </a:lnTo>
                  <a:lnTo>
                    <a:pt x="21" y="361"/>
                  </a:lnTo>
                  <a:lnTo>
                    <a:pt x="16" y="359"/>
                  </a:lnTo>
                  <a:lnTo>
                    <a:pt x="10" y="358"/>
                  </a:lnTo>
                  <a:lnTo>
                    <a:pt x="5" y="360"/>
                  </a:lnTo>
                  <a:lnTo>
                    <a:pt x="2" y="364"/>
                  </a:lnTo>
                  <a:lnTo>
                    <a:pt x="0" y="370"/>
                  </a:lnTo>
                  <a:lnTo>
                    <a:pt x="0" y="375"/>
                  </a:lnTo>
                  <a:lnTo>
                    <a:pt x="1" y="379"/>
                  </a:lnTo>
                  <a:lnTo>
                    <a:pt x="5" y="384"/>
                  </a:lnTo>
                  <a:lnTo>
                    <a:pt x="26" y="397"/>
                  </a:lnTo>
                  <a:lnTo>
                    <a:pt x="47" y="408"/>
                  </a:lnTo>
                  <a:lnTo>
                    <a:pt x="68" y="418"/>
                  </a:lnTo>
                  <a:lnTo>
                    <a:pt x="92" y="425"/>
                  </a:lnTo>
                  <a:lnTo>
                    <a:pt x="115" y="432"/>
                  </a:lnTo>
                  <a:lnTo>
                    <a:pt x="138" y="436"/>
                  </a:lnTo>
                  <a:lnTo>
                    <a:pt x="163" y="439"/>
                  </a:lnTo>
                  <a:lnTo>
                    <a:pt x="186" y="441"/>
                  </a:lnTo>
                  <a:lnTo>
                    <a:pt x="203" y="439"/>
                  </a:lnTo>
                  <a:lnTo>
                    <a:pt x="219" y="438"/>
                  </a:lnTo>
                  <a:lnTo>
                    <a:pt x="234" y="436"/>
                  </a:lnTo>
                  <a:lnTo>
                    <a:pt x="250" y="434"/>
                  </a:lnTo>
                  <a:lnTo>
                    <a:pt x="265" y="431"/>
                  </a:lnTo>
                  <a:lnTo>
                    <a:pt x="280" y="427"/>
                  </a:lnTo>
                  <a:lnTo>
                    <a:pt x="295" y="421"/>
                  </a:lnTo>
                  <a:lnTo>
                    <a:pt x="309" y="416"/>
                  </a:lnTo>
                  <a:lnTo>
                    <a:pt x="323" y="409"/>
                  </a:lnTo>
                  <a:lnTo>
                    <a:pt x="337" y="403"/>
                  </a:lnTo>
                  <a:lnTo>
                    <a:pt x="351" y="395"/>
                  </a:lnTo>
                  <a:lnTo>
                    <a:pt x="363" y="387"/>
                  </a:lnTo>
                  <a:lnTo>
                    <a:pt x="376" y="377"/>
                  </a:lnTo>
                  <a:lnTo>
                    <a:pt x="389" y="368"/>
                  </a:lnTo>
                  <a:lnTo>
                    <a:pt x="401" y="358"/>
                  </a:lnTo>
                  <a:lnTo>
                    <a:pt x="413" y="347"/>
                  </a:lnTo>
                  <a:lnTo>
                    <a:pt x="424" y="335"/>
                  </a:lnTo>
                  <a:lnTo>
                    <a:pt x="434" y="323"/>
                  </a:lnTo>
                  <a:lnTo>
                    <a:pt x="444" y="311"/>
                  </a:lnTo>
                  <a:lnTo>
                    <a:pt x="453" y="298"/>
                  </a:lnTo>
                  <a:lnTo>
                    <a:pt x="461" y="285"/>
                  </a:lnTo>
                  <a:lnTo>
                    <a:pt x="469" y="271"/>
                  </a:lnTo>
                  <a:lnTo>
                    <a:pt x="475" y="257"/>
                  </a:lnTo>
                  <a:lnTo>
                    <a:pt x="481" y="243"/>
                  </a:lnTo>
                  <a:lnTo>
                    <a:pt x="488" y="229"/>
                  </a:lnTo>
                  <a:lnTo>
                    <a:pt x="492" y="214"/>
                  </a:lnTo>
                  <a:lnTo>
                    <a:pt x="496" y="199"/>
                  </a:lnTo>
                  <a:lnTo>
                    <a:pt x="500" y="184"/>
                  </a:lnTo>
                  <a:lnTo>
                    <a:pt x="503" y="168"/>
                  </a:lnTo>
                  <a:lnTo>
                    <a:pt x="504" y="153"/>
                  </a:lnTo>
                  <a:lnTo>
                    <a:pt x="505" y="137"/>
                  </a:lnTo>
                  <a:lnTo>
                    <a:pt x="506" y="121"/>
                  </a:lnTo>
                  <a:lnTo>
                    <a:pt x="506" y="107"/>
                  </a:lnTo>
                  <a:lnTo>
                    <a:pt x="505" y="93"/>
                  </a:lnTo>
                  <a:lnTo>
                    <a:pt x="503" y="78"/>
                  </a:lnTo>
                  <a:lnTo>
                    <a:pt x="501" y="64"/>
                  </a:lnTo>
                  <a:lnTo>
                    <a:pt x="499" y="51"/>
                  </a:lnTo>
                  <a:lnTo>
                    <a:pt x="494" y="37"/>
                  </a:lnTo>
                  <a:lnTo>
                    <a:pt x="491" y="23"/>
                  </a:lnTo>
                  <a:lnTo>
                    <a:pt x="486" y="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424488" y="2546351"/>
              <a:ext cx="230188" cy="269875"/>
            </a:xfrm>
            <a:custGeom>
              <a:avLst/>
              <a:gdLst/>
              <a:ahLst/>
              <a:cxnLst/>
              <a:rect l="l" t="t" r="r" b="b"/>
              <a:pathLst>
                <a:path w="435" h="509" extrusionOk="0">
                  <a:moveTo>
                    <a:pt x="426" y="18"/>
                  </a:moveTo>
                  <a:lnTo>
                    <a:pt x="413" y="14"/>
                  </a:lnTo>
                  <a:lnTo>
                    <a:pt x="400" y="9"/>
                  </a:lnTo>
                  <a:lnTo>
                    <a:pt x="387" y="6"/>
                  </a:lnTo>
                  <a:lnTo>
                    <a:pt x="373" y="4"/>
                  </a:lnTo>
                  <a:lnTo>
                    <a:pt x="360" y="2"/>
                  </a:lnTo>
                  <a:lnTo>
                    <a:pt x="346" y="1"/>
                  </a:lnTo>
                  <a:lnTo>
                    <a:pt x="332" y="0"/>
                  </a:lnTo>
                  <a:lnTo>
                    <a:pt x="318" y="0"/>
                  </a:lnTo>
                  <a:lnTo>
                    <a:pt x="302" y="0"/>
                  </a:lnTo>
                  <a:lnTo>
                    <a:pt x="287" y="1"/>
                  </a:lnTo>
                  <a:lnTo>
                    <a:pt x="271" y="3"/>
                  </a:lnTo>
                  <a:lnTo>
                    <a:pt x="256" y="5"/>
                  </a:lnTo>
                  <a:lnTo>
                    <a:pt x="241" y="8"/>
                  </a:lnTo>
                  <a:lnTo>
                    <a:pt x="226" y="13"/>
                  </a:lnTo>
                  <a:lnTo>
                    <a:pt x="211" y="18"/>
                  </a:lnTo>
                  <a:lnTo>
                    <a:pt x="196" y="23"/>
                  </a:lnTo>
                  <a:lnTo>
                    <a:pt x="182" y="30"/>
                  </a:lnTo>
                  <a:lnTo>
                    <a:pt x="168" y="36"/>
                  </a:lnTo>
                  <a:lnTo>
                    <a:pt x="155" y="45"/>
                  </a:lnTo>
                  <a:lnTo>
                    <a:pt x="141" y="52"/>
                  </a:lnTo>
                  <a:lnTo>
                    <a:pt x="129" y="62"/>
                  </a:lnTo>
                  <a:lnTo>
                    <a:pt x="117" y="72"/>
                  </a:lnTo>
                  <a:lnTo>
                    <a:pt x="105" y="81"/>
                  </a:lnTo>
                  <a:lnTo>
                    <a:pt x="93" y="93"/>
                  </a:lnTo>
                  <a:lnTo>
                    <a:pt x="82" y="104"/>
                  </a:lnTo>
                  <a:lnTo>
                    <a:pt x="72" y="117"/>
                  </a:lnTo>
                  <a:lnTo>
                    <a:pt x="62" y="129"/>
                  </a:lnTo>
                  <a:lnTo>
                    <a:pt x="53" y="141"/>
                  </a:lnTo>
                  <a:lnTo>
                    <a:pt x="45" y="154"/>
                  </a:lnTo>
                  <a:lnTo>
                    <a:pt x="37" y="168"/>
                  </a:lnTo>
                  <a:lnTo>
                    <a:pt x="30" y="182"/>
                  </a:lnTo>
                  <a:lnTo>
                    <a:pt x="23" y="196"/>
                  </a:lnTo>
                  <a:lnTo>
                    <a:pt x="18" y="211"/>
                  </a:lnTo>
                  <a:lnTo>
                    <a:pt x="13" y="225"/>
                  </a:lnTo>
                  <a:lnTo>
                    <a:pt x="9" y="240"/>
                  </a:lnTo>
                  <a:lnTo>
                    <a:pt x="5" y="256"/>
                  </a:lnTo>
                  <a:lnTo>
                    <a:pt x="3" y="271"/>
                  </a:lnTo>
                  <a:lnTo>
                    <a:pt x="1" y="287"/>
                  </a:lnTo>
                  <a:lnTo>
                    <a:pt x="0" y="302"/>
                  </a:lnTo>
                  <a:lnTo>
                    <a:pt x="0" y="319"/>
                  </a:lnTo>
                  <a:lnTo>
                    <a:pt x="1" y="343"/>
                  </a:lnTo>
                  <a:lnTo>
                    <a:pt x="3" y="368"/>
                  </a:lnTo>
                  <a:lnTo>
                    <a:pt x="7" y="392"/>
                  </a:lnTo>
                  <a:lnTo>
                    <a:pt x="14" y="415"/>
                  </a:lnTo>
                  <a:lnTo>
                    <a:pt x="22" y="438"/>
                  </a:lnTo>
                  <a:lnTo>
                    <a:pt x="32" y="460"/>
                  </a:lnTo>
                  <a:lnTo>
                    <a:pt x="44" y="482"/>
                  </a:lnTo>
                  <a:lnTo>
                    <a:pt x="58" y="502"/>
                  </a:lnTo>
                  <a:lnTo>
                    <a:pt x="60" y="504"/>
                  </a:lnTo>
                  <a:lnTo>
                    <a:pt x="62" y="506"/>
                  </a:lnTo>
                  <a:lnTo>
                    <a:pt x="65" y="508"/>
                  </a:lnTo>
                  <a:lnTo>
                    <a:pt x="68" y="509"/>
                  </a:lnTo>
                  <a:lnTo>
                    <a:pt x="73" y="508"/>
                  </a:lnTo>
                  <a:lnTo>
                    <a:pt x="77" y="505"/>
                  </a:lnTo>
                  <a:lnTo>
                    <a:pt x="80" y="502"/>
                  </a:lnTo>
                  <a:lnTo>
                    <a:pt x="82" y="497"/>
                  </a:lnTo>
                  <a:lnTo>
                    <a:pt x="82" y="491"/>
                  </a:lnTo>
                  <a:lnTo>
                    <a:pt x="80" y="486"/>
                  </a:lnTo>
                  <a:lnTo>
                    <a:pt x="68" y="468"/>
                  </a:lnTo>
                  <a:lnTo>
                    <a:pt x="58" y="447"/>
                  </a:lnTo>
                  <a:lnTo>
                    <a:pt x="48" y="428"/>
                  </a:lnTo>
                  <a:lnTo>
                    <a:pt x="41" y="407"/>
                  </a:lnTo>
                  <a:lnTo>
                    <a:pt x="35" y="385"/>
                  </a:lnTo>
                  <a:lnTo>
                    <a:pt x="31" y="364"/>
                  </a:lnTo>
                  <a:lnTo>
                    <a:pt x="28" y="341"/>
                  </a:lnTo>
                  <a:lnTo>
                    <a:pt x="28" y="319"/>
                  </a:lnTo>
                  <a:lnTo>
                    <a:pt x="28" y="304"/>
                  </a:lnTo>
                  <a:lnTo>
                    <a:pt x="29" y="289"/>
                  </a:lnTo>
                  <a:lnTo>
                    <a:pt x="31" y="275"/>
                  </a:lnTo>
                  <a:lnTo>
                    <a:pt x="33" y="260"/>
                  </a:lnTo>
                  <a:lnTo>
                    <a:pt x="36" y="246"/>
                  </a:lnTo>
                  <a:lnTo>
                    <a:pt x="41" y="232"/>
                  </a:lnTo>
                  <a:lnTo>
                    <a:pt x="45" y="219"/>
                  </a:lnTo>
                  <a:lnTo>
                    <a:pt x="50" y="205"/>
                  </a:lnTo>
                  <a:lnTo>
                    <a:pt x="56" y="192"/>
                  </a:lnTo>
                  <a:lnTo>
                    <a:pt x="62" y="180"/>
                  </a:lnTo>
                  <a:lnTo>
                    <a:pt x="70" y="167"/>
                  </a:lnTo>
                  <a:lnTo>
                    <a:pt x="77" y="155"/>
                  </a:lnTo>
                  <a:lnTo>
                    <a:pt x="86" y="145"/>
                  </a:lnTo>
                  <a:lnTo>
                    <a:pt x="94" y="133"/>
                  </a:lnTo>
                  <a:lnTo>
                    <a:pt x="103" y="123"/>
                  </a:lnTo>
                  <a:lnTo>
                    <a:pt x="112" y="112"/>
                  </a:lnTo>
                  <a:lnTo>
                    <a:pt x="123" y="103"/>
                  </a:lnTo>
                  <a:lnTo>
                    <a:pt x="134" y="94"/>
                  </a:lnTo>
                  <a:lnTo>
                    <a:pt x="145" y="85"/>
                  </a:lnTo>
                  <a:lnTo>
                    <a:pt x="155" y="77"/>
                  </a:lnTo>
                  <a:lnTo>
                    <a:pt x="168" y="70"/>
                  </a:lnTo>
                  <a:lnTo>
                    <a:pt x="180" y="62"/>
                  </a:lnTo>
                  <a:lnTo>
                    <a:pt x="193" y="56"/>
                  </a:lnTo>
                  <a:lnTo>
                    <a:pt x="206" y="50"/>
                  </a:lnTo>
                  <a:lnTo>
                    <a:pt x="219" y="45"/>
                  </a:lnTo>
                  <a:lnTo>
                    <a:pt x="233" y="41"/>
                  </a:lnTo>
                  <a:lnTo>
                    <a:pt x="245" y="36"/>
                  </a:lnTo>
                  <a:lnTo>
                    <a:pt x="260" y="33"/>
                  </a:lnTo>
                  <a:lnTo>
                    <a:pt x="274" y="31"/>
                  </a:lnTo>
                  <a:lnTo>
                    <a:pt x="289" y="29"/>
                  </a:lnTo>
                  <a:lnTo>
                    <a:pt x="303" y="28"/>
                  </a:lnTo>
                  <a:lnTo>
                    <a:pt x="318" y="27"/>
                  </a:lnTo>
                  <a:lnTo>
                    <a:pt x="344" y="28"/>
                  </a:lnTo>
                  <a:lnTo>
                    <a:pt x="369" y="31"/>
                  </a:lnTo>
                  <a:lnTo>
                    <a:pt x="381" y="34"/>
                  </a:lnTo>
                  <a:lnTo>
                    <a:pt x="394" y="36"/>
                  </a:lnTo>
                  <a:lnTo>
                    <a:pt x="405" y="41"/>
                  </a:lnTo>
                  <a:lnTo>
                    <a:pt x="417" y="44"/>
                  </a:lnTo>
                  <a:lnTo>
                    <a:pt x="423" y="45"/>
                  </a:lnTo>
                  <a:lnTo>
                    <a:pt x="428" y="44"/>
                  </a:lnTo>
                  <a:lnTo>
                    <a:pt x="432" y="41"/>
                  </a:lnTo>
                  <a:lnTo>
                    <a:pt x="434" y="35"/>
                  </a:lnTo>
                  <a:lnTo>
                    <a:pt x="435" y="30"/>
                  </a:lnTo>
                  <a:lnTo>
                    <a:pt x="434" y="24"/>
                  </a:lnTo>
                  <a:lnTo>
                    <a:pt x="431" y="20"/>
                  </a:lnTo>
                  <a:lnTo>
                    <a:pt x="426" y="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462588" y="2508251"/>
              <a:ext cx="338138" cy="338138"/>
            </a:xfrm>
            <a:custGeom>
              <a:avLst/>
              <a:gdLst/>
              <a:ahLst/>
              <a:cxnLst/>
              <a:rect l="l" t="t" r="r" b="b"/>
              <a:pathLst>
                <a:path w="638" h="639" extrusionOk="0">
                  <a:moveTo>
                    <a:pt x="637" y="115"/>
                  </a:moveTo>
                  <a:lnTo>
                    <a:pt x="635" y="111"/>
                  </a:lnTo>
                  <a:lnTo>
                    <a:pt x="632" y="109"/>
                  </a:lnTo>
                  <a:lnTo>
                    <a:pt x="628" y="107"/>
                  </a:lnTo>
                  <a:lnTo>
                    <a:pt x="624" y="106"/>
                  </a:lnTo>
                  <a:lnTo>
                    <a:pt x="551" y="106"/>
                  </a:lnTo>
                  <a:lnTo>
                    <a:pt x="560" y="99"/>
                  </a:lnTo>
                  <a:lnTo>
                    <a:pt x="562" y="94"/>
                  </a:lnTo>
                  <a:lnTo>
                    <a:pt x="563" y="89"/>
                  </a:lnTo>
                  <a:lnTo>
                    <a:pt x="562" y="83"/>
                  </a:lnTo>
                  <a:lnTo>
                    <a:pt x="560" y="79"/>
                  </a:lnTo>
                  <a:lnTo>
                    <a:pt x="554" y="76"/>
                  </a:lnTo>
                  <a:lnTo>
                    <a:pt x="549" y="75"/>
                  </a:lnTo>
                  <a:lnTo>
                    <a:pt x="545" y="76"/>
                  </a:lnTo>
                  <a:lnTo>
                    <a:pt x="539" y="79"/>
                  </a:lnTo>
                  <a:lnTo>
                    <a:pt x="532" y="87"/>
                  </a:lnTo>
                  <a:lnTo>
                    <a:pt x="532" y="14"/>
                  </a:lnTo>
                  <a:lnTo>
                    <a:pt x="531" y="9"/>
                  </a:lnTo>
                  <a:lnTo>
                    <a:pt x="530" y="6"/>
                  </a:lnTo>
                  <a:lnTo>
                    <a:pt x="526" y="3"/>
                  </a:lnTo>
                  <a:lnTo>
                    <a:pt x="523" y="1"/>
                  </a:lnTo>
                  <a:lnTo>
                    <a:pt x="519" y="0"/>
                  </a:lnTo>
                  <a:lnTo>
                    <a:pt x="515" y="0"/>
                  </a:lnTo>
                  <a:lnTo>
                    <a:pt x="511" y="2"/>
                  </a:lnTo>
                  <a:lnTo>
                    <a:pt x="508" y="4"/>
                  </a:lnTo>
                  <a:lnTo>
                    <a:pt x="386" y="126"/>
                  </a:lnTo>
                  <a:lnTo>
                    <a:pt x="383" y="131"/>
                  </a:lnTo>
                  <a:lnTo>
                    <a:pt x="382" y="136"/>
                  </a:lnTo>
                  <a:lnTo>
                    <a:pt x="382" y="184"/>
                  </a:lnTo>
                  <a:lnTo>
                    <a:pt x="367" y="175"/>
                  </a:lnTo>
                  <a:lnTo>
                    <a:pt x="351" y="167"/>
                  </a:lnTo>
                  <a:lnTo>
                    <a:pt x="334" y="161"/>
                  </a:lnTo>
                  <a:lnTo>
                    <a:pt x="317" y="154"/>
                  </a:lnTo>
                  <a:lnTo>
                    <a:pt x="300" y="150"/>
                  </a:lnTo>
                  <a:lnTo>
                    <a:pt x="283" y="147"/>
                  </a:lnTo>
                  <a:lnTo>
                    <a:pt x="265" y="145"/>
                  </a:lnTo>
                  <a:lnTo>
                    <a:pt x="246" y="145"/>
                  </a:lnTo>
                  <a:lnTo>
                    <a:pt x="234" y="145"/>
                  </a:lnTo>
                  <a:lnTo>
                    <a:pt x="222" y="146"/>
                  </a:lnTo>
                  <a:lnTo>
                    <a:pt x="209" y="147"/>
                  </a:lnTo>
                  <a:lnTo>
                    <a:pt x="197" y="149"/>
                  </a:lnTo>
                  <a:lnTo>
                    <a:pt x="185" y="152"/>
                  </a:lnTo>
                  <a:lnTo>
                    <a:pt x="173" y="155"/>
                  </a:lnTo>
                  <a:lnTo>
                    <a:pt x="162" y="160"/>
                  </a:lnTo>
                  <a:lnTo>
                    <a:pt x="151" y="164"/>
                  </a:lnTo>
                  <a:lnTo>
                    <a:pt x="140" y="169"/>
                  </a:lnTo>
                  <a:lnTo>
                    <a:pt x="129" y="175"/>
                  </a:lnTo>
                  <a:lnTo>
                    <a:pt x="119" y="180"/>
                  </a:lnTo>
                  <a:lnTo>
                    <a:pt x="109" y="187"/>
                  </a:lnTo>
                  <a:lnTo>
                    <a:pt x="99" y="194"/>
                  </a:lnTo>
                  <a:lnTo>
                    <a:pt x="90" y="200"/>
                  </a:lnTo>
                  <a:lnTo>
                    <a:pt x="81" y="209"/>
                  </a:lnTo>
                  <a:lnTo>
                    <a:pt x="73" y="217"/>
                  </a:lnTo>
                  <a:lnTo>
                    <a:pt x="64" y="225"/>
                  </a:lnTo>
                  <a:lnTo>
                    <a:pt x="57" y="235"/>
                  </a:lnTo>
                  <a:lnTo>
                    <a:pt x="49" y="243"/>
                  </a:lnTo>
                  <a:lnTo>
                    <a:pt x="42" y="253"/>
                  </a:lnTo>
                  <a:lnTo>
                    <a:pt x="35" y="264"/>
                  </a:lnTo>
                  <a:lnTo>
                    <a:pt x="30" y="274"/>
                  </a:lnTo>
                  <a:lnTo>
                    <a:pt x="24" y="284"/>
                  </a:lnTo>
                  <a:lnTo>
                    <a:pt x="19" y="296"/>
                  </a:lnTo>
                  <a:lnTo>
                    <a:pt x="15" y="307"/>
                  </a:lnTo>
                  <a:lnTo>
                    <a:pt x="10" y="319"/>
                  </a:lnTo>
                  <a:lnTo>
                    <a:pt x="7" y="330"/>
                  </a:lnTo>
                  <a:lnTo>
                    <a:pt x="5" y="342"/>
                  </a:lnTo>
                  <a:lnTo>
                    <a:pt x="3" y="354"/>
                  </a:lnTo>
                  <a:lnTo>
                    <a:pt x="1" y="367"/>
                  </a:lnTo>
                  <a:lnTo>
                    <a:pt x="0" y="379"/>
                  </a:lnTo>
                  <a:lnTo>
                    <a:pt x="0" y="392"/>
                  </a:lnTo>
                  <a:lnTo>
                    <a:pt x="0" y="404"/>
                  </a:lnTo>
                  <a:lnTo>
                    <a:pt x="1" y="417"/>
                  </a:lnTo>
                  <a:lnTo>
                    <a:pt x="3" y="429"/>
                  </a:lnTo>
                  <a:lnTo>
                    <a:pt x="5" y="441"/>
                  </a:lnTo>
                  <a:lnTo>
                    <a:pt x="7" y="454"/>
                  </a:lnTo>
                  <a:lnTo>
                    <a:pt x="10" y="466"/>
                  </a:lnTo>
                  <a:lnTo>
                    <a:pt x="15" y="476"/>
                  </a:lnTo>
                  <a:lnTo>
                    <a:pt x="19" y="488"/>
                  </a:lnTo>
                  <a:lnTo>
                    <a:pt x="24" y="499"/>
                  </a:lnTo>
                  <a:lnTo>
                    <a:pt x="30" y="510"/>
                  </a:lnTo>
                  <a:lnTo>
                    <a:pt x="35" y="519"/>
                  </a:lnTo>
                  <a:lnTo>
                    <a:pt x="42" y="530"/>
                  </a:lnTo>
                  <a:lnTo>
                    <a:pt x="49" y="540"/>
                  </a:lnTo>
                  <a:lnTo>
                    <a:pt x="57" y="549"/>
                  </a:lnTo>
                  <a:lnTo>
                    <a:pt x="64" y="558"/>
                  </a:lnTo>
                  <a:lnTo>
                    <a:pt x="73" y="567"/>
                  </a:lnTo>
                  <a:lnTo>
                    <a:pt x="81" y="574"/>
                  </a:lnTo>
                  <a:lnTo>
                    <a:pt x="90" y="583"/>
                  </a:lnTo>
                  <a:lnTo>
                    <a:pt x="99" y="590"/>
                  </a:lnTo>
                  <a:lnTo>
                    <a:pt x="109" y="597"/>
                  </a:lnTo>
                  <a:lnTo>
                    <a:pt x="119" y="603"/>
                  </a:lnTo>
                  <a:lnTo>
                    <a:pt x="129" y="610"/>
                  </a:lnTo>
                  <a:lnTo>
                    <a:pt x="140" y="615"/>
                  </a:lnTo>
                  <a:lnTo>
                    <a:pt x="151" y="619"/>
                  </a:lnTo>
                  <a:lnTo>
                    <a:pt x="162" y="623"/>
                  </a:lnTo>
                  <a:lnTo>
                    <a:pt x="173" y="628"/>
                  </a:lnTo>
                  <a:lnTo>
                    <a:pt x="185" y="631"/>
                  </a:lnTo>
                  <a:lnTo>
                    <a:pt x="197" y="634"/>
                  </a:lnTo>
                  <a:lnTo>
                    <a:pt x="209" y="636"/>
                  </a:lnTo>
                  <a:lnTo>
                    <a:pt x="222" y="637"/>
                  </a:lnTo>
                  <a:lnTo>
                    <a:pt x="234" y="639"/>
                  </a:lnTo>
                  <a:lnTo>
                    <a:pt x="246" y="639"/>
                  </a:lnTo>
                  <a:lnTo>
                    <a:pt x="264" y="639"/>
                  </a:lnTo>
                  <a:lnTo>
                    <a:pt x="281" y="636"/>
                  </a:lnTo>
                  <a:lnTo>
                    <a:pt x="297" y="634"/>
                  </a:lnTo>
                  <a:lnTo>
                    <a:pt x="313" y="630"/>
                  </a:lnTo>
                  <a:lnTo>
                    <a:pt x="329" y="625"/>
                  </a:lnTo>
                  <a:lnTo>
                    <a:pt x="345" y="619"/>
                  </a:lnTo>
                  <a:lnTo>
                    <a:pt x="360" y="612"/>
                  </a:lnTo>
                  <a:lnTo>
                    <a:pt x="375" y="603"/>
                  </a:lnTo>
                  <a:lnTo>
                    <a:pt x="378" y="600"/>
                  </a:lnTo>
                  <a:lnTo>
                    <a:pt x="381" y="594"/>
                  </a:lnTo>
                  <a:lnTo>
                    <a:pt x="382" y="589"/>
                  </a:lnTo>
                  <a:lnTo>
                    <a:pt x="379" y="584"/>
                  </a:lnTo>
                  <a:lnTo>
                    <a:pt x="375" y="581"/>
                  </a:lnTo>
                  <a:lnTo>
                    <a:pt x="371" y="578"/>
                  </a:lnTo>
                  <a:lnTo>
                    <a:pt x="366" y="577"/>
                  </a:lnTo>
                  <a:lnTo>
                    <a:pt x="360" y="579"/>
                  </a:lnTo>
                  <a:lnTo>
                    <a:pt x="347" y="587"/>
                  </a:lnTo>
                  <a:lnTo>
                    <a:pt x="333" y="593"/>
                  </a:lnTo>
                  <a:lnTo>
                    <a:pt x="319" y="599"/>
                  </a:lnTo>
                  <a:lnTo>
                    <a:pt x="305" y="603"/>
                  </a:lnTo>
                  <a:lnTo>
                    <a:pt x="291" y="606"/>
                  </a:lnTo>
                  <a:lnTo>
                    <a:pt x="276" y="610"/>
                  </a:lnTo>
                  <a:lnTo>
                    <a:pt x="261" y="611"/>
                  </a:lnTo>
                  <a:lnTo>
                    <a:pt x="246" y="612"/>
                  </a:lnTo>
                  <a:lnTo>
                    <a:pt x="236" y="611"/>
                  </a:lnTo>
                  <a:lnTo>
                    <a:pt x="224" y="610"/>
                  </a:lnTo>
                  <a:lnTo>
                    <a:pt x="213" y="608"/>
                  </a:lnTo>
                  <a:lnTo>
                    <a:pt x="202" y="606"/>
                  </a:lnTo>
                  <a:lnTo>
                    <a:pt x="182" y="601"/>
                  </a:lnTo>
                  <a:lnTo>
                    <a:pt x="162" y="593"/>
                  </a:lnTo>
                  <a:lnTo>
                    <a:pt x="142" y="585"/>
                  </a:lnTo>
                  <a:lnTo>
                    <a:pt x="124" y="574"/>
                  </a:lnTo>
                  <a:lnTo>
                    <a:pt x="107" y="561"/>
                  </a:lnTo>
                  <a:lnTo>
                    <a:pt x="92" y="547"/>
                  </a:lnTo>
                  <a:lnTo>
                    <a:pt x="78" y="531"/>
                  </a:lnTo>
                  <a:lnTo>
                    <a:pt x="65" y="514"/>
                  </a:lnTo>
                  <a:lnTo>
                    <a:pt x="54" y="496"/>
                  </a:lnTo>
                  <a:lnTo>
                    <a:pt x="45" y="477"/>
                  </a:lnTo>
                  <a:lnTo>
                    <a:pt x="37" y="457"/>
                  </a:lnTo>
                  <a:lnTo>
                    <a:pt x="32" y="436"/>
                  </a:lnTo>
                  <a:lnTo>
                    <a:pt x="30" y="425"/>
                  </a:lnTo>
                  <a:lnTo>
                    <a:pt x="29" y="414"/>
                  </a:lnTo>
                  <a:lnTo>
                    <a:pt x="28" y="403"/>
                  </a:lnTo>
                  <a:lnTo>
                    <a:pt x="28" y="392"/>
                  </a:lnTo>
                  <a:lnTo>
                    <a:pt x="28" y="381"/>
                  </a:lnTo>
                  <a:lnTo>
                    <a:pt x="29" y="369"/>
                  </a:lnTo>
                  <a:lnTo>
                    <a:pt x="30" y="358"/>
                  </a:lnTo>
                  <a:lnTo>
                    <a:pt x="32" y="348"/>
                  </a:lnTo>
                  <a:lnTo>
                    <a:pt x="37" y="326"/>
                  </a:lnTo>
                  <a:lnTo>
                    <a:pt x="45" y="307"/>
                  </a:lnTo>
                  <a:lnTo>
                    <a:pt x="54" y="287"/>
                  </a:lnTo>
                  <a:lnTo>
                    <a:pt x="65" y="269"/>
                  </a:lnTo>
                  <a:lnTo>
                    <a:pt x="78" y="252"/>
                  </a:lnTo>
                  <a:lnTo>
                    <a:pt x="92" y="237"/>
                  </a:lnTo>
                  <a:lnTo>
                    <a:pt x="107" y="222"/>
                  </a:lnTo>
                  <a:lnTo>
                    <a:pt x="124" y="210"/>
                  </a:lnTo>
                  <a:lnTo>
                    <a:pt x="142" y="198"/>
                  </a:lnTo>
                  <a:lnTo>
                    <a:pt x="162" y="190"/>
                  </a:lnTo>
                  <a:lnTo>
                    <a:pt x="182" y="182"/>
                  </a:lnTo>
                  <a:lnTo>
                    <a:pt x="202" y="177"/>
                  </a:lnTo>
                  <a:lnTo>
                    <a:pt x="213" y="175"/>
                  </a:lnTo>
                  <a:lnTo>
                    <a:pt x="224" y="174"/>
                  </a:lnTo>
                  <a:lnTo>
                    <a:pt x="236" y="173"/>
                  </a:lnTo>
                  <a:lnTo>
                    <a:pt x="246" y="173"/>
                  </a:lnTo>
                  <a:lnTo>
                    <a:pt x="265" y="173"/>
                  </a:lnTo>
                  <a:lnTo>
                    <a:pt x="283" y="175"/>
                  </a:lnTo>
                  <a:lnTo>
                    <a:pt x="301" y="179"/>
                  </a:lnTo>
                  <a:lnTo>
                    <a:pt x="318" y="184"/>
                  </a:lnTo>
                  <a:lnTo>
                    <a:pt x="334" y="191"/>
                  </a:lnTo>
                  <a:lnTo>
                    <a:pt x="351" y="198"/>
                  </a:lnTo>
                  <a:lnTo>
                    <a:pt x="367" y="208"/>
                  </a:lnTo>
                  <a:lnTo>
                    <a:pt x="382" y="219"/>
                  </a:lnTo>
                  <a:lnTo>
                    <a:pt x="382" y="237"/>
                  </a:lnTo>
                  <a:lnTo>
                    <a:pt x="356" y="263"/>
                  </a:lnTo>
                  <a:lnTo>
                    <a:pt x="345" y="253"/>
                  </a:lnTo>
                  <a:lnTo>
                    <a:pt x="332" y="246"/>
                  </a:lnTo>
                  <a:lnTo>
                    <a:pt x="319" y="239"/>
                  </a:lnTo>
                  <a:lnTo>
                    <a:pt x="307" y="233"/>
                  </a:lnTo>
                  <a:lnTo>
                    <a:pt x="291" y="228"/>
                  </a:lnTo>
                  <a:lnTo>
                    <a:pt x="278" y="225"/>
                  </a:lnTo>
                  <a:lnTo>
                    <a:pt x="263" y="223"/>
                  </a:lnTo>
                  <a:lnTo>
                    <a:pt x="246" y="222"/>
                  </a:lnTo>
                  <a:lnTo>
                    <a:pt x="229" y="223"/>
                  </a:lnTo>
                  <a:lnTo>
                    <a:pt x="213" y="225"/>
                  </a:lnTo>
                  <a:lnTo>
                    <a:pt x="196" y="229"/>
                  </a:lnTo>
                  <a:lnTo>
                    <a:pt x="181" y="236"/>
                  </a:lnTo>
                  <a:lnTo>
                    <a:pt x="166" y="242"/>
                  </a:lnTo>
                  <a:lnTo>
                    <a:pt x="152" y="251"/>
                  </a:lnTo>
                  <a:lnTo>
                    <a:pt x="139" y="261"/>
                  </a:lnTo>
                  <a:lnTo>
                    <a:pt x="127" y="272"/>
                  </a:lnTo>
                  <a:lnTo>
                    <a:pt x="117" y="284"/>
                  </a:lnTo>
                  <a:lnTo>
                    <a:pt x="106" y="297"/>
                  </a:lnTo>
                  <a:lnTo>
                    <a:pt x="98" y="311"/>
                  </a:lnTo>
                  <a:lnTo>
                    <a:pt x="91" y="326"/>
                  </a:lnTo>
                  <a:lnTo>
                    <a:pt x="86" y="341"/>
                  </a:lnTo>
                  <a:lnTo>
                    <a:pt x="81" y="357"/>
                  </a:lnTo>
                  <a:lnTo>
                    <a:pt x="78" y="374"/>
                  </a:lnTo>
                  <a:lnTo>
                    <a:pt x="77" y="392"/>
                  </a:lnTo>
                  <a:lnTo>
                    <a:pt x="78" y="409"/>
                  </a:lnTo>
                  <a:lnTo>
                    <a:pt x="81" y="426"/>
                  </a:lnTo>
                  <a:lnTo>
                    <a:pt x="86" y="442"/>
                  </a:lnTo>
                  <a:lnTo>
                    <a:pt x="91" y="457"/>
                  </a:lnTo>
                  <a:lnTo>
                    <a:pt x="98" y="472"/>
                  </a:lnTo>
                  <a:lnTo>
                    <a:pt x="106" y="486"/>
                  </a:lnTo>
                  <a:lnTo>
                    <a:pt x="117" y="499"/>
                  </a:lnTo>
                  <a:lnTo>
                    <a:pt x="127" y="512"/>
                  </a:lnTo>
                  <a:lnTo>
                    <a:pt x="139" y="523"/>
                  </a:lnTo>
                  <a:lnTo>
                    <a:pt x="152" y="532"/>
                  </a:lnTo>
                  <a:lnTo>
                    <a:pt x="166" y="541"/>
                  </a:lnTo>
                  <a:lnTo>
                    <a:pt x="181" y="548"/>
                  </a:lnTo>
                  <a:lnTo>
                    <a:pt x="196" y="554"/>
                  </a:lnTo>
                  <a:lnTo>
                    <a:pt x="213" y="558"/>
                  </a:lnTo>
                  <a:lnTo>
                    <a:pt x="229" y="560"/>
                  </a:lnTo>
                  <a:lnTo>
                    <a:pt x="246" y="561"/>
                  </a:lnTo>
                  <a:lnTo>
                    <a:pt x="264" y="560"/>
                  </a:lnTo>
                  <a:lnTo>
                    <a:pt x="281" y="558"/>
                  </a:lnTo>
                  <a:lnTo>
                    <a:pt x="297" y="554"/>
                  </a:lnTo>
                  <a:lnTo>
                    <a:pt x="313" y="548"/>
                  </a:lnTo>
                  <a:lnTo>
                    <a:pt x="327" y="541"/>
                  </a:lnTo>
                  <a:lnTo>
                    <a:pt x="341" y="532"/>
                  </a:lnTo>
                  <a:lnTo>
                    <a:pt x="355" y="523"/>
                  </a:lnTo>
                  <a:lnTo>
                    <a:pt x="367" y="512"/>
                  </a:lnTo>
                  <a:lnTo>
                    <a:pt x="377" y="499"/>
                  </a:lnTo>
                  <a:lnTo>
                    <a:pt x="387" y="486"/>
                  </a:lnTo>
                  <a:lnTo>
                    <a:pt x="396" y="472"/>
                  </a:lnTo>
                  <a:lnTo>
                    <a:pt x="403" y="457"/>
                  </a:lnTo>
                  <a:lnTo>
                    <a:pt x="408" y="442"/>
                  </a:lnTo>
                  <a:lnTo>
                    <a:pt x="413" y="426"/>
                  </a:lnTo>
                  <a:lnTo>
                    <a:pt x="415" y="409"/>
                  </a:lnTo>
                  <a:lnTo>
                    <a:pt x="416" y="392"/>
                  </a:lnTo>
                  <a:lnTo>
                    <a:pt x="415" y="377"/>
                  </a:lnTo>
                  <a:lnTo>
                    <a:pt x="414" y="362"/>
                  </a:lnTo>
                  <a:lnTo>
                    <a:pt x="410" y="347"/>
                  </a:lnTo>
                  <a:lnTo>
                    <a:pt x="405" y="333"/>
                  </a:lnTo>
                  <a:lnTo>
                    <a:pt x="400" y="319"/>
                  </a:lnTo>
                  <a:lnTo>
                    <a:pt x="392" y="306"/>
                  </a:lnTo>
                  <a:lnTo>
                    <a:pt x="385" y="294"/>
                  </a:lnTo>
                  <a:lnTo>
                    <a:pt x="376" y="282"/>
                  </a:lnTo>
                  <a:lnTo>
                    <a:pt x="401" y="256"/>
                  </a:lnTo>
                  <a:lnTo>
                    <a:pt x="419" y="256"/>
                  </a:lnTo>
                  <a:lnTo>
                    <a:pt x="430" y="271"/>
                  </a:lnTo>
                  <a:lnTo>
                    <a:pt x="440" y="287"/>
                  </a:lnTo>
                  <a:lnTo>
                    <a:pt x="447" y="304"/>
                  </a:lnTo>
                  <a:lnTo>
                    <a:pt x="455" y="321"/>
                  </a:lnTo>
                  <a:lnTo>
                    <a:pt x="459" y="338"/>
                  </a:lnTo>
                  <a:lnTo>
                    <a:pt x="463" y="355"/>
                  </a:lnTo>
                  <a:lnTo>
                    <a:pt x="465" y="373"/>
                  </a:lnTo>
                  <a:lnTo>
                    <a:pt x="466" y="392"/>
                  </a:lnTo>
                  <a:lnTo>
                    <a:pt x="465" y="407"/>
                  </a:lnTo>
                  <a:lnTo>
                    <a:pt x="464" y="422"/>
                  </a:lnTo>
                  <a:lnTo>
                    <a:pt x="461" y="437"/>
                  </a:lnTo>
                  <a:lnTo>
                    <a:pt x="458" y="452"/>
                  </a:lnTo>
                  <a:lnTo>
                    <a:pt x="453" y="467"/>
                  </a:lnTo>
                  <a:lnTo>
                    <a:pt x="447" y="481"/>
                  </a:lnTo>
                  <a:lnTo>
                    <a:pt x="441" y="494"/>
                  </a:lnTo>
                  <a:lnTo>
                    <a:pt x="433" y="508"/>
                  </a:lnTo>
                  <a:lnTo>
                    <a:pt x="431" y="512"/>
                  </a:lnTo>
                  <a:lnTo>
                    <a:pt x="432" y="517"/>
                  </a:lnTo>
                  <a:lnTo>
                    <a:pt x="434" y="523"/>
                  </a:lnTo>
                  <a:lnTo>
                    <a:pt x="437" y="526"/>
                  </a:lnTo>
                  <a:lnTo>
                    <a:pt x="442" y="528"/>
                  </a:lnTo>
                  <a:lnTo>
                    <a:pt x="445" y="528"/>
                  </a:lnTo>
                  <a:lnTo>
                    <a:pt x="448" y="528"/>
                  </a:lnTo>
                  <a:lnTo>
                    <a:pt x="451" y="527"/>
                  </a:lnTo>
                  <a:lnTo>
                    <a:pt x="455" y="525"/>
                  </a:lnTo>
                  <a:lnTo>
                    <a:pt x="457" y="521"/>
                  </a:lnTo>
                  <a:lnTo>
                    <a:pt x="465" y="506"/>
                  </a:lnTo>
                  <a:lnTo>
                    <a:pt x="473" y="491"/>
                  </a:lnTo>
                  <a:lnTo>
                    <a:pt x="479" y="475"/>
                  </a:lnTo>
                  <a:lnTo>
                    <a:pt x="485" y="459"/>
                  </a:lnTo>
                  <a:lnTo>
                    <a:pt x="489" y="443"/>
                  </a:lnTo>
                  <a:lnTo>
                    <a:pt x="491" y="426"/>
                  </a:lnTo>
                  <a:lnTo>
                    <a:pt x="493" y="409"/>
                  </a:lnTo>
                  <a:lnTo>
                    <a:pt x="494" y="392"/>
                  </a:lnTo>
                  <a:lnTo>
                    <a:pt x="493" y="373"/>
                  </a:lnTo>
                  <a:lnTo>
                    <a:pt x="491" y="356"/>
                  </a:lnTo>
                  <a:lnTo>
                    <a:pt x="488" y="338"/>
                  </a:lnTo>
                  <a:lnTo>
                    <a:pt x="484" y="321"/>
                  </a:lnTo>
                  <a:lnTo>
                    <a:pt x="478" y="305"/>
                  </a:lnTo>
                  <a:lnTo>
                    <a:pt x="471" y="287"/>
                  </a:lnTo>
                  <a:lnTo>
                    <a:pt x="463" y="272"/>
                  </a:lnTo>
                  <a:lnTo>
                    <a:pt x="453" y="256"/>
                  </a:lnTo>
                  <a:lnTo>
                    <a:pt x="502" y="256"/>
                  </a:lnTo>
                  <a:lnTo>
                    <a:pt x="507" y="255"/>
                  </a:lnTo>
                  <a:lnTo>
                    <a:pt x="511" y="253"/>
                  </a:lnTo>
                  <a:lnTo>
                    <a:pt x="634" y="131"/>
                  </a:lnTo>
                  <a:lnTo>
                    <a:pt x="637" y="126"/>
                  </a:lnTo>
                  <a:lnTo>
                    <a:pt x="638" y="123"/>
                  </a:lnTo>
                  <a:lnTo>
                    <a:pt x="638" y="119"/>
                  </a:lnTo>
                  <a:lnTo>
                    <a:pt x="637" y="115"/>
                  </a:lnTo>
                  <a:close/>
                  <a:moveTo>
                    <a:pt x="388" y="392"/>
                  </a:moveTo>
                  <a:lnTo>
                    <a:pt x="388" y="407"/>
                  </a:lnTo>
                  <a:lnTo>
                    <a:pt x="386" y="421"/>
                  </a:lnTo>
                  <a:lnTo>
                    <a:pt x="382" y="433"/>
                  </a:lnTo>
                  <a:lnTo>
                    <a:pt x="377" y="446"/>
                  </a:lnTo>
                  <a:lnTo>
                    <a:pt x="371" y="459"/>
                  </a:lnTo>
                  <a:lnTo>
                    <a:pt x="364" y="471"/>
                  </a:lnTo>
                  <a:lnTo>
                    <a:pt x="356" y="482"/>
                  </a:lnTo>
                  <a:lnTo>
                    <a:pt x="347" y="491"/>
                  </a:lnTo>
                  <a:lnTo>
                    <a:pt x="337" y="501"/>
                  </a:lnTo>
                  <a:lnTo>
                    <a:pt x="326" y="509"/>
                  </a:lnTo>
                  <a:lnTo>
                    <a:pt x="314" y="516"/>
                  </a:lnTo>
                  <a:lnTo>
                    <a:pt x="302" y="523"/>
                  </a:lnTo>
                  <a:lnTo>
                    <a:pt x="288" y="527"/>
                  </a:lnTo>
                  <a:lnTo>
                    <a:pt x="275" y="530"/>
                  </a:lnTo>
                  <a:lnTo>
                    <a:pt x="261" y="532"/>
                  </a:lnTo>
                  <a:lnTo>
                    <a:pt x="246" y="533"/>
                  </a:lnTo>
                  <a:lnTo>
                    <a:pt x="232" y="532"/>
                  </a:lnTo>
                  <a:lnTo>
                    <a:pt x="219" y="530"/>
                  </a:lnTo>
                  <a:lnTo>
                    <a:pt x="205" y="527"/>
                  </a:lnTo>
                  <a:lnTo>
                    <a:pt x="192" y="523"/>
                  </a:lnTo>
                  <a:lnTo>
                    <a:pt x="179" y="516"/>
                  </a:lnTo>
                  <a:lnTo>
                    <a:pt x="168" y="509"/>
                  </a:lnTo>
                  <a:lnTo>
                    <a:pt x="156" y="501"/>
                  </a:lnTo>
                  <a:lnTo>
                    <a:pt x="147" y="491"/>
                  </a:lnTo>
                  <a:lnTo>
                    <a:pt x="137" y="482"/>
                  </a:lnTo>
                  <a:lnTo>
                    <a:pt x="129" y="471"/>
                  </a:lnTo>
                  <a:lnTo>
                    <a:pt x="122" y="459"/>
                  </a:lnTo>
                  <a:lnTo>
                    <a:pt x="117" y="446"/>
                  </a:lnTo>
                  <a:lnTo>
                    <a:pt x="111" y="433"/>
                  </a:lnTo>
                  <a:lnTo>
                    <a:pt x="108" y="421"/>
                  </a:lnTo>
                  <a:lnTo>
                    <a:pt x="106" y="407"/>
                  </a:lnTo>
                  <a:lnTo>
                    <a:pt x="105" y="392"/>
                  </a:lnTo>
                  <a:lnTo>
                    <a:pt x="106" y="378"/>
                  </a:lnTo>
                  <a:lnTo>
                    <a:pt x="108" y="364"/>
                  </a:lnTo>
                  <a:lnTo>
                    <a:pt x="111" y="350"/>
                  </a:lnTo>
                  <a:lnTo>
                    <a:pt x="117" y="337"/>
                  </a:lnTo>
                  <a:lnTo>
                    <a:pt x="122" y="324"/>
                  </a:lnTo>
                  <a:lnTo>
                    <a:pt x="129" y="312"/>
                  </a:lnTo>
                  <a:lnTo>
                    <a:pt x="137" y="301"/>
                  </a:lnTo>
                  <a:lnTo>
                    <a:pt x="147" y="292"/>
                  </a:lnTo>
                  <a:lnTo>
                    <a:pt x="156" y="282"/>
                  </a:lnTo>
                  <a:lnTo>
                    <a:pt x="168" y="275"/>
                  </a:lnTo>
                  <a:lnTo>
                    <a:pt x="179" y="267"/>
                  </a:lnTo>
                  <a:lnTo>
                    <a:pt x="192" y="262"/>
                  </a:lnTo>
                  <a:lnTo>
                    <a:pt x="205" y="256"/>
                  </a:lnTo>
                  <a:lnTo>
                    <a:pt x="219" y="253"/>
                  </a:lnTo>
                  <a:lnTo>
                    <a:pt x="232" y="251"/>
                  </a:lnTo>
                  <a:lnTo>
                    <a:pt x="246" y="250"/>
                  </a:lnTo>
                  <a:lnTo>
                    <a:pt x="259" y="251"/>
                  </a:lnTo>
                  <a:lnTo>
                    <a:pt x="272" y="252"/>
                  </a:lnTo>
                  <a:lnTo>
                    <a:pt x="284" y="255"/>
                  </a:lnTo>
                  <a:lnTo>
                    <a:pt x="295" y="258"/>
                  </a:lnTo>
                  <a:lnTo>
                    <a:pt x="307" y="263"/>
                  </a:lnTo>
                  <a:lnTo>
                    <a:pt x="317" y="269"/>
                  </a:lnTo>
                  <a:lnTo>
                    <a:pt x="327" y="275"/>
                  </a:lnTo>
                  <a:lnTo>
                    <a:pt x="337" y="282"/>
                  </a:lnTo>
                  <a:lnTo>
                    <a:pt x="304" y="314"/>
                  </a:lnTo>
                  <a:lnTo>
                    <a:pt x="299" y="310"/>
                  </a:lnTo>
                  <a:lnTo>
                    <a:pt x="291" y="306"/>
                  </a:lnTo>
                  <a:lnTo>
                    <a:pt x="285" y="302"/>
                  </a:lnTo>
                  <a:lnTo>
                    <a:pt x="278" y="299"/>
                  </a:lnTo>
                  <a:lnTo>
                    <a:pt x="270" y="297"/>
                  </a:lnTo>
                  <a:lnTo>
                    <a:pt x="263" y="296"/>
                  </a:lnTo>
                  <a:lnTo>
                    <a:pt x="255" y="295"/>
                  </a:lnTo>
                  <a:lnTo>
                    <a:pt x="246" y="295"/>
                  </a:lnTo>
                  <a:lnTo>
                    <a:pt x="237" y="295"/>
                  </a:lnTo>
                  <a:lnTo>
                    <a:pt x="227" y="296"/>
                  </a:lnTo>
                  <a:lnTo>
                    <a:pt x="217" y="299"/>
                  </a:lnTo>
                  <a:lnTo>
                    <a:pt x="209" y="302"/>
                  </a:lnTo>
                  <a:lnTo>
                    <a:pt x="200" y="306"/>
                  </a:lnTo>
                  <a:lnTo>
                    <a:pt x="193" y="311"/>
                  </a:lnTo>
                  <a:lnTo>
                    <a:pt x="185" y="316"/>
                  </a:lnTo>
                  <a:lnTo>
                    <a:pt x="178" y="323"/>
                  </a:lnTo>
                  <a:lnTo>
                    <a:pt x="171" y="330"/>
                  </a:lnTo>
                  <a:lnTo>
                    <a:pt x="166" y="338"/>
                  </a:lnTo>
                  <a:lnTo>
                    <a:pt x="162" y="345"/>
                  </a:lnTo>
                  <a:lnTo>
                    <a:pt x="157" y="354"/>
                  </a:lnTo>
                  <a:lnTo>
                    <a:pt x="154" y="363"/>
                  </a:lnTo>
                  <a:lnTo>
                    <a:pt x="152" y="372"/>
                  </a:lnTo>
                  <a:lnTo>
                    <a:pt x="150" y="382"/>
                  </a:lnTo>
                  <a:lnTo>
                    <a:pt x="150" y="392"/>
                  </a:lnTo>
                  <a:lnTo>
                    <a:pt x="150" y="401"/>
                  </a:lnTo>
                  <a:lnTo>
                    <a:pt x="152" y="411"/>
                  </a:lnTo>
                  <a:lnTo>
                    <a:pt x="154" y="421"/>
                  </a:lnTo>
                  <a:lnTo>
                    <a:pt x="157" y="429"/>
                  </a:lnTo>
                  <a:lnTo>
                    <a:pt x="162" y="438"/>
                  </a:lnTo>
                  <a:lnTo>
                    <a:pt x="166" y="446"/>
                  </a:lnTo>
                  <a:lnTo>
                    <a:pt x="171" y="454"/>
                  </a:lnTo>
                  <a:lnTo>
                    <a:pt x="178" y="460"/>
                  </a:lnTo>
                  <a:lnTo>
                    <a:pt x="185" y="467"/>
                  </a:lnTo>
                  <a:lnTo>
                    <a:pt x="193" y="472"/>
                  </a:lnTo>
                  <a:lnTo>
                    <a:pt x="200" y="477"/>
                  </a:lnTo>
                  <a:lnTo>
                    <a:pt x="209" y="482"/>
                  </a:lnTo>
                  <a:lnTo>
                    <a:pt x="217" y="485"/>
                  </a:lnTo>
                  <a:lnTo>
                    <a:pt x="227" y="487"/>
                  </a:lnTo>
                  <a:lnTo>
                    <a:pt x="237" y="488"/>
                  </a:lnTo>
                  <a:lnTo>
                    <a:pt x="246" y="489"/>
                  </a:lnTo>
                  <a:lnTo>
                    <a:pt x="257" y="488"/>
                  </a:lnTo>
                  <a:lnTo>
                    <a:pt x="267" y="487"/>
                  </a:lnTo>
                  <a:lnTo>
                    <a:pt x="275" y="485"/>
                  </a:lnTo>
                  <a:lnTo>
                    <a:pt x="285" y="482"/>
                  </a:lnTo>
                  <a:lnTo>
                    <a:pt x="293" y="477"/>
                  </a:lnTo>
                  <a:lnTo>
                    <a:pt x="301" y="472"/>
                  </a:lnTo>
                  <a:lnTo>
                    <a:pt x="309" y="467"/>
                  </a:lnTo>
                  <a:lnTo>
                    <a:pt x="315" y="460"/>
                  </a:lnTo>
                  <a:lnTo>
                    <a:pt x="322" y="454"/>
                  </a:lnTo>
                  <a:lnTo>
                    <a:pt x="327" y="446"/>
                  </a:lnTo>
                  <a:lnTo>
                    <a:pt x="332" y="438"/>
                  </a:lnTo>
                  <a:lnTo>
                    <a:pt x="337" y="429"/>
                  </a:lnTo>
                  <a:lnTo>
                    <a:pt x="340" y="421"/>
                  </a:lnTo>
                  <a:lnTo>
                    <a:pt x="342" y="411"/>
                  </a:lnTo>
                  <a:lnTo>
                    <a:pt x="343" y="401"/>
                  </a:lnTo>
                  <a:lnTo>
                    <a:pt x="344" y="392"/>
                  </a:lnTo>
                  <a:lnTo>
                    <a:pt x="344" y="384"/>
                  </a:lnTo>
                  <a:lnTo>
                    <a:pt x="343" y="375"/>
                  </a:lnTo>
                  <a:lnTo>
                    <a:pt x="341" y="368"/>
                  </a:lnTo>
                  <a:lnTo>
                    <a:pt x="339" y="360"/>
                  </a:lnTo>
                  <a:lnTo>
                    <a:pt x="335" y="353"/>
                  </a:lnTo>
                  <a:lnTo>
                    <a:pt x="332" y="347"/>
                  </a:lnTo>
                  <a:lnTo>
                    <a:pt x="329" y="340"/>
                  </a:lnTo>
                  <a:lnTo>
                    <a:pt x="325" y="334"/>
                  </a:lnTo>
                  <a:lnTo>
                    <a:pt x="356" y="301"/>
                  </a:lnTo>
                  <a:lnTo>
                    <a:pt x="363" y="311"/>
                  </a:lnTo>
                  <a:lnTo>
                    <a:pt x="370" y="322"/>
                  </a:lnTo>
                  <a:lnTo>
                    <a:pt x="375" y="333"/>
                  </a:lnTo>
                  <a:lnTo>
                    <a:pt x="379" y="343"/>
                  </a:lnTo>
                  <a:lnTo>
                    <a:pt x="384" y="355"/>
                  </a:lnTo>
                  <a:lnTo>
                    <a:pt x="386" y="367"/>
                  </a:lnTo>
                  <a:lnTo>
                    <a:pt x="388" y="379"/>
                  </a:lnTo>
                  <a:lnTo>
                    <a:pt x="388" y="392"/>
                  </a:lnTo>
                  <a:close/>
                  <a:moveTo>
                    <a:pt x="237" y="401"/>
                  </a:moveTo>
                  <a:lnTo>
                    <a:pt x="241" y="404"/>
                  </a:lnTo>
                  <a:lnTo>
                    <a:pt x="246" y="406"/>
                  </a:lnTo>
                  <a:lnTo>
                    <a:pt x="252" y="404"/>
                  </a:lnTo>
                  <a:lnTo>
                    <a:pt x="256" y="401"/>
                  </a:lnTo>
                  <a:lnTo>
                    <a:pt x="304" y="353"/>
                  </a:lnTo>
                  <a:lnTo>
                    <a:pt x="310" y="362"/>
                  </a:lnTo>
                  <a:lnTo>
                    <a:pt x="313" y="371"/>
                  </a:lnTo>
                  <a:lnTo>
                    <a:pt x="315" y="381"/>
                  </a:lnTo>
                  <a:lnTo>
                    <a:pt x="316" y="392"/>
                  </a:lnTo>
                  <a:lnTo>
                    <a:pt x="316" y="399"/>
                  </a:lnTo>
                  <a:lnTo>
                    <a:pt x="315" y="406"/>
                  </a:lnTo>
                  <a:lnTo>
                    <a:pt x="313" y="412"/>
                  </a:lnTo>
                  <a:lnTo>
                    <a:pt x="311" y="418"/>
                  </a:lnTo>
                  <a:lnTo>
                    <a:pt x="308" y="425"/>
                  </a:lnTo>
                  <a:lnTo>
                    <a:pt x="304" y="430"/>
                  </a:lnTo>
                  <a:lnTo>
                    <a:pt x="300" y="436"/>
                  </a:lnTo>
                  <a:lnTo>
                    <a:pt x="296" y="441"/>
                  </a:lnTo>
                  <a:lnTo>
                    <a:pt x="290" y="445"/>
                  </a:lnTo>
                  <a:lnTo>
                    <a:pt x="285" y="450"/>
                  </a:lnTo>
                  <a:lnTo>
                    <a:pt x="280" y="453"/>
                  </a:lnTo>
                  <a:lnTo>
                    <a:pt x="273" y="456"/>
                  </a:lnTo>
                  <a:lnTo>
                    <a:pt x="267" y="458"/>
                  </a:lnTo>
                  <a:lnTo>
                    <a:pt x="260" y="459"/>
                  </a:lnTo>
                  <a:lnTo>
                    <a:pt x="254" y="460"/>
                  </a:lnTo>
                  <a:lnTo>
                    <a:pt x="246" y="461"/>
                  </a:lnTo>
                  <a:lnTo>
                    <a:pt x="240" y="460"/>
                  </a:lnTo>
                  <a:lnTo>
                    <a:pt x="232" y="459"/>
                  </a:lnTo>
                  <a:lnTo>
                    <a:pt x="226" y="458"/>
                  </a:lnTo>
                  <a:lnTo>
                    <a:pt x="220" y="456"/>
                  </a:lnTo>
                  <a:lnTo>
                    <a:pt x="213" y="453"/>
                  </a:lnTo>
                  <a:lnTo>
                    <a:pt x="208" y="450"/>
                  </a:lnTo>
                  <a:lnTo>
                    <a:pt x="202" y="445"/>
                  </a:lnTo>
                  <a:lnTo>
                    <a:pt x="198" y="441"/>
                  </a:lnTo>
                  <a:lnTo>
                    <a:pt x="193" y="436"/>
                  </a:lnTo>
                  <a:lnTo>
                    <a:pt x="190" y="430"/>
                  </a:lnTo>
                  <a:lnTo>
                    <a:pt x="185" y="425"/>
                  </a:lnTo>
                  <a:lnTo>
                    <a:pt x="183" y="418"/>
                  </a:lnTo>
                  <a:lnTo>
                    <a:pt x="181" y="412"/>
                  </a:lnTo>
                  <a:lnTo>
                    <a:pt x="179" y="406"/>
                  </a:lnTo>
                  <a:lnTo>
                    <a:pt x="178" y="399"/>
                  </a:lnTo>
                  <a:lnTo>
                    <a:pt x="178" y="392"/>
                  </a:lnTo>
                  <a:lnTo>
                    <a:pt x="178" y="384"/>
                  </a:lnTo>
                  <a:lnTo>
                    <a:pt x="179" y="378"/>
                  </a:lnTo>
                  <a:lnTo>
                    <a:pt x="181" y="371"/>
                  </a:lnTo>
                  <a:lnTo>
                    <a:pt x="183" y="365"/>
                  </a:lnTo>
                  <a:lnTo>
                    <a:pt x="185" y="358"/>
                  </a:lnTo>
                  <a:lnTo>
                    <a:pt x="190" y="353"/>
                  </a:lnTo>
                  <a:lnTo>
                    <a:pt x="193" y="348"/>
                  </a:lnTo>
                  <a:lnTo>
                    <a:pt x="198" y="342"/>
                  </a:lnTo>
                  <a:lnTo>
                    <a:pt x="202" y="338"/>
                  </a:lnTo>
                  <a:lnTo>
                    <a:pt x="208" y="334"/>
                  </a:lnTo>
                  <a:lnTo>
                    <a:pt x="213" y="330"/>
                  </a:lnTo>
                  <a:lnTo>
                    <a:pt x="220" y="328"/>
                  </a:lnTo>
                  <a:lnTo>
                    <a:pt x="226" y="325"/>
                  </a:lnTo>
                  <a:lnTo>
                    <a:pt x="232" y="324"/>
                  </a:lnTo>
                  <a:lnTo>
                    <a:pt x="240" y="323"/>
                  </a:lnTo>
                  <a:lnTo>
                    <a:pt x="246" y="322"/>
                  </a:lnTo>
                  <a:lnTo>
                    <a:pt x="257" y="323"/>
                  </a:lnTo>
                  <a:lnTo>
                    <a:pt x="267" y="325"/>
                  </a:lnTo>
                  <a:lnTo>
                    <a:pt x="276" y="329"/>
                  </a:lnTo>
                  <a:lnTo>
                    <a:pt x="285" y="334"/>
                  </a:lnTo>
                  <a:lnTo>
                    <a:pt x="237" y="382"/>
                  </a:lnTo>
                  <a:lnTo>
                    <a:pt x="234" y="386"/>
                  </a:lnTo>
                  <a:lnTo>
                    <a:pt x="232" y="392"/>
                  </a:lnTo>
                  <a:lnTo>
                    <a:pt x="234" y="397"/>
                  </a:lnTo>
                  <a:lnTo>
                    <a:pt x="237" y="401"/>
                  </a:lnTo>
                  <a:close/>
                  <a:moveTo>
                    <a:pt x="410" y="209"/>
                  </a:moveTo>
                  <a:lnTo>
                    <a:pt x="410" y="143"/>
                  </a:lnTo>
                  <a:lnTo>
                    <a:pt x="504" y="47"/>
                  </a:lnTo>
                  <a:lnTo>
                    <a:pt x="504" y="115"/>
                  </a:lnTo>
                  <a:lnTo>
                    <a:pt x="410" y="209"/>
                  </a:lnTo>
                  <a:close/>
                  <a:moveTo>
                    <a:pt x="496" y="229"/>
                  </a:moveTo>
                  <a:lnTo>
                    <a:pt x="429" y="229"/>
                  </a:lnTo>
                  <a:lnTo>
                    <a:pt x="523" y="134"/>
                  </a:lnTo>
                  <a:lnTo>
                    <a:pt x="591" y="134"/>
                  </a:lnTo>
                  <a:lnTo>
                    <a:pt x="496" y="2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472113" y="282257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D394CE2-D888-48ED-A469-76EBAD0B9FD8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935219B-8DB6-443F-B957-22C477E87736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86" name="Slide Number Placeholder 5">
            <a:extLst>
              <a:ext uri="{FF2B5EF4-FFF2-40B4-BE49-F238E27FC236}">
                <a16:creationId xmlns:a16="http://schemas.microsoft.com/office/drawing/2014/main" id="{7FFBF38E-3B99-4DB8-9E91-C974F14AB0AE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6AD6803-C647-4C20-AD07-7FBECC340807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3EB00D2-CF0E-4B78-82FB-0764DC3AD678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3015E5-293D-4B4B-A011-357F002BFE33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5"/>
          <p:cNvGrpSpPr/>
          <p:nvPr/>
        </p:nvGrpSpPr>
        <p:grpSpPr>
          <a:xfrm>
            <a:off x="6680302" y="1622636"/>
            <a:ext cx="4780322" cy="4152073"/>
            <a:chOff x="6650806" y="1622636"/>
            <a:chExt cx="4780322" cy="4152073"/>
          </a:xfrm>
        </p:grpSpPr>
        <p:grpSp>
          <p:nvGrpSpPr>
            <p:cNvPr id="189" name="Google Shape;189;p5"/>
            <p:cNvGrpSpPr/>
            <p:nvPr/>
          </p:nvGrpSpPr>
          <p:grpSpPr>
            <a:xfrm>
              <a:off x="6650806" y="1622636"/>
              <a:ext cx="4780322" cy="1439235"/>
              <a:chOff x="6680302" y="1799614"/>
              <a:chExt cx="4780322" cy="1439235"/>
            </a:xfrm>
          </p:grpSpPr>
          <p:sp>
            <p:nvSpPr>
              <p:cNvPr id="190" name="Google Shape;190;p5"/>
              <p:cNvSpPr/>
              <p:nvPr/>
            </p:nvSpPr>
            <p:spPr>
              <a:xfrm>
                <a:off x="6680302" y="1799614"/>
                <a:ext cx="477270" cy="47727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5"/>
              <p:cNvSpPr txBox="1"/>
              <p:nvPr/>
            </p:nvSpPr>
            <p:spPr>
              <a:xfrm>
                <a:off x="7223737" y="2038249"/>
                <a:ext cx="17833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Provide a viable solution to current management and supply chain problems and decline in sales.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7223737" y="1826761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</a:t>
                </a: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9133869" y="1799614"/>
                <a:ext cx="477270" cy="47727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5"/>
              <p:cNvSpPr txBox="1"/>
              <p:nvPr/>
            </p:nvSpPr>
            <p:spPr>
              <a:xfrm>
                <a:off x="9677304" y="2038249"/>
                <a:ext cx="1783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Start partnerships with marketing agencies and technology suppliers to accelerate the business growth and development.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5"/>
              <p:cNvSpPr txBox="1"/>
              <p:nvPr/>
            </p:nvSpPr>
            <p:spPr>
              <a:xfrm>
                <a:off x="9677304" y="1826761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Partner</a:t>
                </a:r>
                <a:endParaRPr/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6798531" y="1902501"/>
                <a:ext cx="240812" cy="271496"/>
                <a:chOff x="3299850" y="238575"/>
                <a:chExt cx="427725" cy="482225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3299850" y="323500"/>
                  <a:ext cx="427725" cy="39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9" h="15892" extrusionOk="0">
                      <a:moveTo>
                        <a:pt x="3397" y="6794"/>
                      </a:moveTo>
                      <a:lnTo>
                        <a:pt x="3397" y="14759"/>
                      </a:lnTo>
                      <a:lnTo>
                        <a:pt x="1132" y="14759"/>
                      </a:lnTo>
                      <a:lnTo>
                        <a:pt x="1132" y="6794"/>
                      </a:lnTo>
                      <a:close/>
                      <a:moveTo>
                        <a:pt x="9034" y="1132"/>
                      </a:moveTo>
                      <a:cubicBezTo>
                        <a:pt x="9683" y="1175"/>
                        <a:pt x="10191" y="1712"/>
                        <a:pt x="10191" y="2364"/>
                      </a:cubicBezTo>
                      <a:cubicBezTo>
                        <a:pt x="10191" y="3346"/>
                        <a:pt x="9774" y="5275"/>
                        <a:pt x="9221" y="5828"/>
                      </a:cubicBezTo>
                      <a:cubicBezTo>
                        <a:pt x="8865" y="6184"/>
                        <a:pt x="9119" y="6794"/>
                        <a:pt x="9623" y="6794"/>
                      </a:cubicBezTo>
                      <a:lnTo>
                        <a:pt x="15285" y="6794"/>
                      </a:lnTo>
                      <a:cubicBezTo>
                        <a:pt x="15599" y="6794"/>
                        <a:pt x="15849" y="7047"/>
                        <a:pt x="15849" y="7361"/>
                      </a:cubicBezTo>
                      <a:cubicBezTo>
                        <a:pt x="15849" y="7672"/>
                        <a:pt x="15599" y="7926"/>
                        <a:pt x="15285" y="7926"/>
                      </a:cubicBezTo>
                      <a:lnTo>
                        <a:pt x="11888" y="7926"/>
                      </a:lnTo>
                      <a:cubicBezTo>
                        <a:pt x="11574" y="7926"/>
                        <a:pt x="11323" y="8180"/>
                        <a:pt x="11323" y="8494"/>
                      </a:cubicBezTo>
                      <a:cubicBezTo>
                        <a:pt x="11323" y="8805"/>
                        <a:pt x="11574" y="9058"/>
                        <a:pt x="11888" y="9058"/>
                      </a:cubicBezTo>
                      <a:lnTo>
                        <a:pt x="15285" y="9058"/>
                      </a:lnTo>
                      <a:cubicBezTo>
                        <a:pt x="15586" y="9058"/>
                        <a:pt x="15852" y="9342"/>
                        <a:pt x="15852" y="9662"/>
                      </a:cubicBezTo>
                      <a:cubicBezTo>
                        <a:pt x="15852" y="9976"/>
                        <a:pt x="15599" y="10230"/>
                        <a:pt x="15285" y="10230"/>
                      </a:cubicBezTo>
                      <a:lnTo>
                        <a:pt x="11888" y="10230"/>
                      </a:lnTo>
                      <a:cubicBezTo>
                        <a:pt x="11574" y="10230"/>
                        <a:pt x="11323" y="10484"/>
                        <a:pt x="11323" y="10795"/>
                      </a:cubicBezTo>
                      <a:cubicBezTo>
                        <a:pt x="11323" y="11109"/>
                        <a:pt x="11574" y="11362"/>
                        <a:pt x="11888" y="11362"/>
                      </a:cubicBezTo>
                      <a:lnTo>
                        <a:pt x="14152" y="11362"/>
                      </a:lnTo>
                      <a:cubicBezTo>
                        <a:pt x="14466" y="11362"/>
                        <a:pt x="14717" y="11616"/>
                        <a:pt x="14717" y="11927"/>
                      </a:cubicBezTo>
                      <a:cubicBezTo>
                        <a:pt x="14717" y="12241"/>
                        <a:pt x="14466" y="12494"/>
                        <a:pt x="14152" y="12494"/>
                      </a:cubicBezTo>
                      <a:lnTo>
                        <a:pt x="11888" y="12494"/>
                      </a:lnTo>
                      <a:cubicBezTo>
                        <a:pt x="11574" y="12494"/>
                        <a:pt x="11323" y="12748"/>
                        <a:pt x="11323" y="13059"/>
                      </a:cubicBezTo>
                      <a:cubicBezTo>
                        <a:pt x="11323" y="13373"/>
                        <a:pt x="11574" y="13627"/>
                        <a:pt x="11888" y="13627"/>
                      </a:cubicBezTo>
                      <a:lnTo>
                        <a:pt x="13020" y="13627"/>
                      </a:lnTo>
                      <a:cubicBezTo>
                        <a:pt x="13334" y="13627"/>
                        <a:pt x="13585" y="13880"/>
                        <a:pt x="13585" y="14191"/>
                      </a:cubicBezTo>
                      <a:cubicBezTo>
                        <a:pt x="13585" y="14505"/>
                        <a:pt x="13334" y="14759"/>
                        <a:pt x="13020" y="14759"/>
                      </a:cubicBezTo>
                      <a:lnTo>
                        <a:pt x="9197" y="14759"/>
                      </a:lnTo>
                      <a:cubicBezTo>
                        <a:pt x="8041" y="14759"/>
                        <a:pt x="6890" y="14572"/>
                        <a:pt x="5794" y="14207"/>
                      </a:cubicBezTo>
                      <a:lnTo>
                        <a:pt x="4529" y="13784"/>
                      </a:lnTo>
                      <a:lnTo>
                        <a:pt x="4529" y="7712"/>
                      </a:lnTo>
                      <a:lnTo>
                        <a:pt x="5686" y="7132"/>
                      </a:lnTo>
                      <a:cubicBezTo>
                        <a:pt x="6265" y="6842"/>
                        <a:pt x="6797" y="6459"/>
                        <a:pt x="7253" y="6003"/>
                      </a:cubicBezTo>
                      <a:lnTo>
                        <a:pt x="7289" y="5963"/>
                      </a:lnTo>
                      <a:cubicBezTo>
                        <a:pt x="8352" y="4901"/>
                        <a:pt x="8917" y="2654"/>
                        <a:pt x="9034" y="1132"/>
                      </a:cubicBezTo>
                      <a:close/>
                      <a:moveTo>
                        <a:pt x="8491" y="0"/>
                      </a:moveTo>
                      <a:cubicBezTo>
                        <a:pt x="8177" y="0"/>
                        <a:pt x="7926" y="254"/>
                        <a:pt x="7926" y="568"/>
                      </a:cubicBezTo>
                      <a:cubicBezTo>
                        <a:pt x="7926" y="1887"/>
                        <a:pt x="7380" y="4276"/>
                        <a:pt x="6492" y="5166"/>
                      </a:cubicBezTo>
                      <a:lnTo>
                        <a:pt x="6456" y="5203"/>
                      </a:lnTo>
                      <a:cubicBezTo>
                        <a:pt x="6081" y="5574"/>
                        <a:pt x="5652" y="5885"/>
                        <a:pt x="5181" y="6120"/>
                      </a:cubicBezTo>
                      <a:lnTo>
                        <a:pt x="4529" y="6444"/>
                      </a:lnTo>
                      <a:lnTo>
                        <a:pt x="4529" y="6229"/>
                      </a:lnTo>
                      <a:cubicBezTo>
                        <a:pt x="4529" y="5915"/>
                        <a:pt x="4276" y="5661"/>
                        <a:pt x="3962" y="5661"/>
                      </a:cubicBezTo>
                      <a:lnTo>
                        <a:pt x="565" y="5661"/>
                      </a:lnTo>
                      <a:cubicBezTo>
                        <a:pt x="251" y="5661"/>
                        <a:pt x="0" y="5915"/>
                        <a:pt x="0" y="6229"/>
                      </a:cubicBezTo>
                      <a:lnTo>
                        <a:pt x="0" y="15324"/>
                      </a:lnTo>
                      <a:cubicBezTo>
                        <a:pt x="0" y="15638"/>
                        <a:pt x="251" y="15891"/>
                        <a:pt x="565" y="15891"/>
                      </a:cubicBezTo>
                      <a:lnTo>
                        <a:pt x="3962" y="15891"/>
                      </a:lnTo>
                      <a:cubicBezTo>
                        <a:pt x="4276" y="15891"/>
                        <a:pt x="4529" y="15638"/>
                        <a:pt x="4529" y="15324"/>
                      </a:cubicBezTo>
                      <a:lnTo>
                        <a:pt x="4529" y="14976"/>
                      </a:lnTo>
                      <a:lnTo>
                        <a:pt x="5435" y="15278"/>
                      </a:lnTo>
                      <a:cubicBezTo>
                        <a:pt x="6649" y="15683"/>
                        <a:pt x="7917" y="15888"/>
                        <a:pt x="9197" y="15888"/>
                      </a:cubicBezTo>
                      <a:lnTo>
                        <a:pt x="13020" y="15888"/>
                      </a:lnTo>
                      <a:cubicBezTo>
                        <a:pt x="14219" y="15888"/>
                        <a:pt x="15040" y="14681"/>
                        <a:pt x="14599" y="13566"/>
                      </a:cubicBezTo>
                      <a:cubicBezTo>
                        <a:pt x="15577" y="13298"/>
                        <a:pt x="16106" y="12241"/>
                        <a:pt x="15731" y="11302"/>
                      </a:cubicBezTo>
                      <a:cubicBezTo>
                        <a:pt x="16468" y="11100"/>
                        <a:pt x="16981" y="10429"/>
                        <a:pt x="16984" y="9662"/>
                      </a:cubicBezTo>
                      <a:cubicBezTo>
                        <a:pt x="16981" y="9233"/>
                        <a:pt x="16824" y="8823"/>
                        <a:pt x="16541" y="8503"/>
                      </a:cubicBezTo>
                      <a:cubicBezTo>
                        <a:pt x="16994" y="8005"/>
                        <a:pt x="17108" y="7289"/>
                        <a:pt x="16837" y="6673"/>
                      </a:cubicBezTo>
                      <a:cubicBezTo>
                        <a:pt x="16565" y="6060"/>
                        <a:pt x="15958" y="5661"/>
                        <a:pt x="15285" y="5661"/>
                      </a:cubicBezTo>
                      <a:lnTo>
                        <a:pt x="10635" y="5661"/>
                      </a:lnTo>
                      <a:cubicBezTo>
                        <a:pt x="11109" y="4577"/>
                        <a:pt x="11323" y="3104"/>
                        <a:pt x="11323" y="2364"/>
                      </a:cubicBezTo>
                      <a:cubicBezTo>
                        <a:pt x="11320" y="1060"/>
                        <a:pt x="10263" y="3"/>
                        <a:pt x="89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3467650" y="238575"/>
                  <a:ext cx="46525" cy="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266" extrusionOk="0">
                      <a:moveTo>
                        <a:pt x="646" y="1"/>
                      </a:moveTo>
                      <a:cubicBezTo>
                        <a:pt x="561" y="1"/>
                        <a:pt x="475" y="20"/>
                        <a:pt x="393" y="61"/>
                      </a:cubicBezTo>
                      <a:cubicBezTo>
                        <a:pt x="112" y="199"/>
                        <a:pt x="0" y="541"/>
                        <a:pt x="139" y="821"/>
                      </a:cubicBezTo>
                      <a:lnTo>
                        <a:pt x="707" y="1954"/>
                      </a:lnTo>
                      <a:cubicBezTo>
                        <a:pt x="805" y="2150"/>
                        <a:pt x="1005" y="2265"/>
                        <a:pt x="1212" y="2265"/>
                      </a:cubicBezTo>
                      <a:cubicBezTo>
                        <a:pt x="1297" y="2265"/>
                        <a:pt x="1384" y="2246"/>
                        <a:pt x="1465" y="2204"/>
                      </a:cubicBezTo>
                      <a:cubicBezTo>
                        <a:pt x="1746" y="2065"/>
                        <a:pt x="1860" y="1727"/>
                        <a:pt x="1718" y="1446"/>
                      </a:cubicBezTo>
                      <a:lnTo>
                        <a:pt x="1154" y="314"/>
                      </a:lnTo>
                      <a:cubicBezTo>
                        <a:pt x="1053" y="115"/>
                        <a:pt x="854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566675" y="238575"/>
                  <a:ext cx="46525" cy="5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" h="2267" extrusionOk="0">
                      <a:moveTo>
                        <a:pt x="1215" y="1"/>
                      </a:moveTo>
                      <a:cubicBezTo>
                        <a:pt x="1007" y="1"/>
                        <a:pt x="808" y="115"/>
                        <a:pt x="707" y="314"/>
                      </a:cubicBezTo>
                      <a:lnTo>
                        <a:pt x="143" y="1446"/>
                      </a:lnTo>
                      <a:cubicBezTo>
                        <a:pt x="1" y="1727"/>
                        <a:pt x="116" y="2065"/>
                        <a:pt x="396" y="2207"/>
                      </a:cubicBezTo>
                      <a:cubicBezTo>
                        <a:pt x="477" y="2247"/>
                        <a:pt x="562" y="2266"/>
                        <a:pt x="646" y="2266"/>
                      </a:cubicBezTo>
                      <a:cubicBezTo>
                        <a:pt x="854" y="2266"/>
                        <a:pt x="1055" y="2151"/>
                        <a:pt x="1154" y="1954"/>
                      </a:cubicBezTo>
                      <a:lnTo>
                        <a:pt x="1722" y="821"/>
                      </a:lnTo>
                      <a:cubicBezTo>
                        <a:pt x="1861" y="541"/>
                        <a:pt x="1749" y="199"/>
                        <a:pt x="1468" y="61"/>
                      </a:cubicBezTo>
                      <a:cubicBezTo>
                        <a:pt x="1387" y="20"/>
                        <a:pt x="1300" y="1"/>
                        <a:pt x="12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3611225" y="323500"/>
                  <a:ext cx="565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1133" extrusionOk="0">
                      <a:moveTo>
                        <a:pt x="565" y="0"/>
                      </a:moveTo>
                      <a:cubicBezTo>
                        <a:pt x="251" y="0"/>
                        <a:pt x="0" y="254"/>
                        <a:pt x="0" y="568"/>
                      </a:cubicBezTo>
                      <a:cubicBezTo>
                        <a:pt x="0" y="879"/>
                        <a:pt x="251" y="1132"/>
                        <a:pt x="565" y="1132"/>
                      </a:cubicBezTo>
                      <a:lnTo>
                        <a:pt x="1697" y="1132"/>
                      </a:lnTo>
                      <a:cubicBezTo>
                        <a:pt x="2011" y="1132"/>
                        <a:pt x="2262" y="879"/>
                        <a:pt x="2262" y="568"/>
                      </a:cubicBezTo>
                      <a:cubicBezTo>
                        <a:pt x="2262" y="254"/>
                        <a:pt x="2011" y="0"/>
                        <a:pt x="16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3413075" y="323500"/>
                  <a:ext cx="565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1133" extrusionOk="0">
                      <a:moveTo>
                        <a:pt x="565" y="0"/>
                      </a:moveTo>
                      <a:cubicBezTo>
                        <a:pt x="251" y="0"/>
                        <a:pt x="0" y="254"/>
                        <a:pt x="0" y="568"/>
                      </a:cubicBezTo>
                      <a:cubicBezTo>
                        <a:pt x="0" y="879"/>
                        <a:pt x="251" y="1132"/>
                        <a:pt x="565" y="1132"/>
                      </a:cubicBezTo>
                      <a:lnTo>
                        <a:pt x="1697" y="1132"/>
                      </a:lnTo>
                      <a:cubicBezTo>
                        <a:pt x="2011" y="1132"/>
                        <a:pt x="2262" y="879"/>
                        <a:pt x="2262" y="568"/>
                      </a:cubicBezTo>
                      <a:cubicBezTo>
                        <a:pt x="2262" y="254"/>
                        <a:pt x="2011" y="0"/>
                        <a:pt x="16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" name="Google Shape;202;p5"/>
              <p:cNvGrpSpPr/>
              <p:nvPr/>
            </p:nvGrpSpPr>
            <p:grpSpPr>
              <a:xfrm>
                <a:off x="9240940" y="1907030"/>
                <a:ext cx="263128" cy="262438"/>
                <a:chOff x="3599700" y="1954475"/>
                <a:chExt cx="296175" cy="295400"/>
              </a:xfrm>
            </p:grpSpPr>
            <p:sp>
              <p:nvSpPr>
                <p:cNvPr id="203" name="Google Shape;203;p5"/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" name="Google Shape;204;p5"/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6" name="Google Shape;206;p5"/>
            <p:cNvGrpSpPr/>
            <p:nvPr/>
          </p:nvGrpSpPr>
          <p:grpSpPr>
            <a:xfrm>
              <a:off x="6650806" y="2979055"/>
              <a:ext cx="4780322" cy="1439235"/>
              <a:chOff x="6680302" y="2935043"/>
              <a:chExt cx="4780322" cy="1439235"/>
            </a:xfrm>
          </p:grpSpPr>
          <p:sp>
            <p:nvSpPr>
              <p:cNvPr id="207" name="Google Shape;207;p5"/>
              <p:cNvSpPr/>
              <p:nvPr/>
            </p:nvSpPr>
            <p:spPr>
              <a:xfrm>
                <a:off x="6680302" y="2935043"/>
                <a:ext cx="477270" cy="47727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5"/>
              <p:cNvSpPr txBox="1"/>
              <p:nvPr/>
            </p:nvSpPr>
            <p:spPr>
              <a:xfrm>
                <a:off x="7223737" y="3173678"/>
                <a:ext cx="1783320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Work exhaustively on the the implementation and evaluation of new ideas focused on business development.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5"/>
              <p:cNvSpPr txBox="1"/>
              <p:nvPr/>
            </p:nvSpPr>
            <p:spPr>
              <a:xfrm>
                <a:off x="7223737" y="2962190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Ideas</a:t>
                </a:r>
                <a:endParaRPr/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9133869" y="2935043"/>
                <a:ext cx="477270" cy="47727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5"/>
              <p:cNvSpPr txBox="1"/>
              <p:nvPr/>
            </p:nvSpPr>
            <p:spPr>
              <a:xfrm>
                <a:off x="9677304" y="3173678"/>
                <a:ext cx="1783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Contact with interested and potential investors to bring in additional investments and start procurement of new equipment.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5"/>
              <p:cNvSpPr txBox="1"/>
              <p:nvPr/>
            </p:nvSpPr>
            <p:spPr>
              <a:xfrm>
                <a:off x="9677304" y="2962190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Finance</a:t>
                </a:r>
                <a:endParaRPr/>
              </a:p>
            </p:txBody>
          </p:sp>
          <p:grpSp>
            <p:nvGrpSpPr>
              <p:cNvPr id="213" name="Google Shape;213;p5"/>
              <p:cNvGrpSpPr/>
              <p:nvPr/>
            </p:nvGrpSpPr>
            <p:grpSpPr>
              <a:xfrm>
                <a:off x="6813491" y="3068369"/>
                <a:ext cx="210892" cy="210618"/>
                <a:chOff x="5053900" y="2021500"/>
                <a:chExt cx="483750" cy="4831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281350" y="2078100"/>
                  <a:ext cx="127375" cy="12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5" h="5094" extrusionOk="0">
                      <a:moveTo>
                        <a:pt x="565" y="0"/>
                      </a:moveTo>
                      <a:cubicBezTo>
                        <a:pt x="251" y="0"/>
                        <a:pt x="1" y="254"/>
                        <a:pt x="1" y="568"/>
                      </a:cubicBezTo>
                      <a:cubicBezTo>
                        <a:pt x="1" y="879"/>
                        <a:pt x="251" y="1132"/>
                        <a:pt x="565" y="1132"/>
                      </a:cubicBezTo>
                      <a:cubicBezTo>
                        <a:pt x="2440" y="1135"/>
                        <a:pt x="3959" y="2654"/>
                        <a:pt x="3962" y="4529"/>
                      </a:cubicBezTo>
                      <a:cubicBezTo>
                        <a:pt x="3962" y="4843"/>
                        <a:pt x="4216" y="5094"/>
                        <a:pt x="4530" y="5094"/>
                      </a:cubicBezTo>
                      <a:cubicBezTo>
                        <a:pt x="4841" y="5094"/>
                        <a:pt x="5094" y="4843"/>
                        <a:pt x="5094" y="4529"/>
                      </a:cubicBezTo>
                      <a:cubicBezTo>
                        <a:pt x="5091" y="2029"/>
                        <a:pt x="3065" y="3"/>
                        <a:pt x="5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118000" y="2021500"/>
                  <a:ext cx="3687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8" h="19325" extrusionOk="0">
                      <a:moveTo>
                        <a:pt x="7088" y="1135"/>
                      </a:moveTo>
                      <a:cubicBezTo>
                        <a:pt x="8391" y="1135"/>
                        <a:pt x="9651" y="1571"/>
                        <a:pt x="10668" y="2397"/>
                      </a:cubicBezTo>
                      <a:cubicBezTo>
                        <a:pt x="13159" y="4417"/>
                        <a:pt x="13473" y="8104"/>
                        <a:pt x="11360" y="10516"/>
                      </a:cubicBezTo>
                      <a:cubicBezTo>
                        <a:pt x="10572" y="11419"/>
                        <a:pt x="10085" y="12503"/>
                        <a:pt x="9962" y="13626"/>
                      </a:cubicBezTo>
                      <a:lnTo>
                        <a:pt x="4237" y="13626"/>
                      </a:lnTo>
                      <a:cubicBezTo>
                        <a:pt x="4107" y="12482"/>
                        <a:pt x="3630" y="11407"/>
                        <a:pt x="2866" y="10550"/>
                      </a:cubicBezTo>
                      <a:cubicBezTo>
                        <a:pt x="1658" y="9191"/>
                        <a:pt x="1184" y="7367"/>
                        <a:pt x="1571" y="5549"/>
                      </a:cubicBezTo>
                      <a:cubicBezTo>
                        <a:pt x="2020" y="3427"/>
                        <a:pt x="3748" y="1706"/>
                        <a:pt x="5873" y="1262"/>
                      </a:cubicBezTo>
                      <a:cubicBezTo>
                        <a:pt x="6278" y="1177"/>
                        <a:pt x="6685" y="1135"/>
                        <a:pt x="7088" y="1135"/>
                      </a:cubicBezTo>
                      <a:close/>
                      <a:moveTo>
                        <a:pt x="9931" y="14759"/>
                      </a:moveTo>
                      <a:lnTo>
                        <a:pt x="9931" y="15323"/>
                      </a:lnTo>
                      <a:cubicBezTo>
                        <a:pt x="9931" y="15637"/>
                        <a:pt x="9678" y="15891"/>
                        <a:pt x="9364" y="15891"/>
                      </a:cubicBezTo>
                      <a:lnTo>
                        <a:pt x="4835" y="15891"/>
                      </a:lnTo>
                      <a:cubicBezTo>
                        <a:pt x="4521" y="15891"/>
                        <a:pt x="4270" y="15637"/>
                        <a:pt x="4270" y="15323"/>
                      </a:cubicBezTo>
                      <a:lnTo>
                        <a:pt x="4270" y="14759"/>
                      </a:lnTo>
                      <a:close/>
                      <a:moveTo>
                        <a:pt x="8699" y="17023"/>
                      </a:moveTo>
                      <a:cubicBezTo>
                        <a:pt x="8464" y="17694"/>
                        <a:pt x="7827" y="18192"/>
                        <a:pt x="7099" y="18192"/>
                      </a:cubicBezTo>
                      <a:cubicBezTo>
                        <a:pt x="6371" y="18192"/>
                        <a:pt x="5734" y="17694"/>
                        <a:pt x="5499" y="17023"/>
                      </a:cubicBezTo>
                      <a:close/>
                      <a:moveTo>
                        <a:pt x="7087" y="0"/>
                      </a:moveTo>
                      <a:cubicBezTo>
                        <a:pt x="6607" y="0"/>
                        <a:pt x="6123" y="50"/>
                        <a:pt x="5641" y="151"/>
                      </a:cubicBezTo>
                      <a:cubicBezTo>
                        <a:pt x="3053" y="712"/>
                        <a:pt x="1027" y="2729"/>
                        <a:pt x="462" y="5314"/>
                      </a:cubicBezTo>
                      <a:cubicBezTo>
                        <a:pt x="0" y="7488"/>
                        <a:pt x="568" y="9671"/>
                        <a:pt x="2020" y="11301"/>
                      </a:cubicBezTo>
                      <a:cubicBezTo>
                        <a:pt x="2730" y="12099"/>
                        <a:pt x="3135" y="13149"/>
                        <a:pt x="3135" y="14191"/>
                      </a:cubicBezTo>
                      <a:lnTo>
                        <a:pt x="3135" y="15323"/>
                      </a:lnTo>
                      <a:cubicBezTo>
                        <a:pt x="3138" y="16060"/>
                        <a:pt x="3612" y="16709"/>
                        <a:pt x="4309" y="16939"/>
                      </a:cubicBezTo>
                      <a:cubicBezTo>
                        <a:pt x="4409" y="17518"/>
                        <a:pt x="4681" y="18053"/>
                        <a:pt x="5094" y="18473"/>
                      </a:cubicBezTo>
                      <a:cubicBezTo>
                        <a:pt x="5642" y="19040"/>
                        <a:pt x="6371" y="19324"/>
                        <a:pt x="7099" y="19324"/>
                      </a:cubicBezTo>
                      <a:cubicBezTo>
                        <a:pt x="7828" y="19324"/>
                        <a:pt x="8556" y="19040"/>
                        <a:pt x="9104" y="18473"/>
                      </a:cubicBezTo>
                      <a:cubicBezTo>
                        <a:pt x="9518" y="18053"/>
                        <a:pt x="9790" y="17518"/>
                        <a:pt x="9889" y="16939"/>
                      </a:cubicBezTo>
                      <a:cubicBezTo>
                        <a:pt x="10587" y="16709"/>
                        <a:pt x="11061" y="16060"/>
                        <a:pt x="11064" y="15323"/>
                      </a:cubicBezTo>
                      <a:lnTo>
                        <a:pt x="11064" y="14191"/>
                      </a:lnTo>
                      <a:cubicBezTo>
                        <a:pt x="11064" y="13149"/>
                        <a:pt x="11471" y="12108"/>
                        <a:pt x="12211" y="11262"/>
                      </a:cubicBezTo>
                      <a:cubicBezTo>
                        <a:pt x="14747" y="8366"/>
                        <a:pt x="14370" y="3943"/>
                        <a:pt x="11381" y="1518"/>
                      </a:cubicBezTo>
                      <a:cubicBezTo>
                        <a:pt x="10159" y="525"/>
                        <a:pt x="8647" y="0"/>
                        <a:pt x="70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53900" y="2191325"/>
                  <a:ext cx="566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133" extrusionOk="0">
                      <a:moveTo>
                        <a:pt x="569" y="0"/>
                      </a:moveTo>
                      <a:cubicBezTo>
                        <a:pt x="255" y="0"/>
                        <a:pt x="1" y="254"/>
                        <a:pt x="1" y="568"/>
                      </a:cubicBezTo>
                      <a:cubicBezTo>
                        <a:pt x="1" y="879"/>
                        <a:pt x="255" y="1133"/>
                        <a:pt x="569" y="1133"/>
                      </a:cubicBezTo>
                      <a:lnTo>
                        <a:pt x="1701" y="1133"/>
                      </a:lnTo>
                      <a:cubicBezTo>
                        <a:pt x="2012" y="1133"/>
                        <a:pt x="2266" y="879"/>
                        <a:pt x="2266" y="568"/>
                      </a:cubicBezTo>
                      <a:cubicBezTo>
                        <a:pt x="2266" y="254"/>
                        <a:pt x="2012" y="0"/>
                        <a:pt x="1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5056850" y="2096550"/>
                  <a:ext cx="50750" cy="4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1921" extrusionOk="0">
                      <a:moveTo>
                        <a:pt x="622" y="0"/>
                      </a:moveTo>
                      <a:cubicBezTo>
                        <a:pt x="476" y="0"/>
                        <a:pt x="331" y="56"/>
                        <a:pt x="221" y="168"/>
                      </a:cubicBezTo>
                      <a:cubicBezTo>
                        <a:pt x="4" y="385"/>
                        <a:pt x="1" y="739"/>
                        <a:pt x="215" y="962"/>
                      </a:cubicBezTo>
                      <a:lnTo>
                        <a:pt x="1015" y="1762"/>
                      </a:lnTo>
                      <a:cubicBezTo>
                        <a:pt x="1125" y="1868"/>
                        <a:pt x="1267" y="1921"/>
                        <a:pt x="1409" y="1921"/>
                      </a:cubicBezTo>
                      <a:cubicBezTo>
                        <a:pt x="1554" y="1921"/>
                        <a:pt x="1699" y="1865"/>
                        <a:pt x="1809" y="1753"/>
                      </a:cubicBezTo>
                      <a:cubicBezTo>
                        <a:pt x="2027" y="1536"/>
                        <a:pt x="2030" y="1183"/>
                        <a:pt x="1815" y="962"/>
                      </a:cubicBezTo>
                      <a:lnTo>
                        <a:pt x="1015" y="159"/>
                      </a:lnTo>
                      <a:cubicBezTo>
                        <a:pt x="905" y="53"/>
                        <a:pt x="763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5"/>
                <p:cNvSpPr/>
                <p:nvPr/>
              </p:nvSpPr>
              <p:spPr>
                <a:xfrm>
                  <a:off x="5056400" y="2266400"/>
                  <a:ext cx="51200" cy="4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34" extrusionOk="0">
                      <a:moveTo>
                        <a:pt x="1427" y="0"/>
                      </a:moveTo>
                      <a:cubicBezTo>
                        <a:pt x="1285" y="0"/>
                        <a:pt x="1143" y="53"/>
                        <a:pt x="1033" y="159"/>
                      </a:cubicBezTo>
                      <a:lnTo>
                        <a:pt x="233" y="962"/>
                      </a:lnTo>
                      <a:cubicBezTo>
                        <a:pt x="4" y="1179"/>
                        <a:pt x="1" y="1545"/>
                        <a:pt x="227" y="1768"/>
                      </a:cubicBezTo>
                      <a:cubicBezTo>
                        <a:pt x="338" y="1879"/>
                        <a:pt x="482" y="1934"/>
                        <a:pt x="627" y="1934"/>
                      </a:cubicBezTo>
                      <a:cubicBezTo>
                        <a:pt x="774" y="1934"/>
                        <a:pt x="922" y="1876"/>
                        <a:pt x="1033" y="1762"/>
                      </a:cubicBezTo>
                      <a:lnTo>
                        <a:pt x="1833" y="962"/>
                      </a:lnTo>
                      <a:cubicBezTo>
                        <a:pt x="2048" y="738"/>
                        <a:pt x="2045" y="385"/>
                        <a:pt x="1827" y="168"/>
                      </a:cubicBezTo>
                      <a:cubicBezTo>
                        <a:pt x="1717" y="56"/>
                        <a:pt x="1572" y="0"/>
                        <a:pt x="14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5"/>
                <p:cNvSpPr/>
                <p:nvPr/>
              </p:nvSpPr>
              <p:spPr>
                <a:xfrm>
                  <a:off x="5480400" y="2191325"/>
                  <a:ext cx="566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1133" extrusionOk="0">
                      <a:moveTo>
                        <a:pt x="568" y="0"/>
                      </a:moveTo>
                      <a:cubicBezTo>
                        <a:pt x="254" y="0"/>
                        <a:pt x="1" y="254"/>
                        <a:pt x="1" y="568"/>
                      </a:cubicBezTo>
                      <a:cubicBezTo>
                        <a:pt x="1" y="879"/>
                        <a:pt x="254" y="1133"/>
                        <a:pt x="568" y="1133"/>
                      </a:cubicBezTo>
                      <a:lnTo>
                        <a:pt x="1701" y="1133"/>
                      </a:lnTo>
                      <a:cubicBezTo>
                        <a:pt x="2012" y="1133"/>
                        <a:pt x="2265" y="879"/>
                        <a:pt x="2265" y="568"/>
                      </a:cubicBezTo>
                      <a:cubicBezTo>
                        <a:pt x="2265" y="254"/>
                        <a:pt x="2012" y="0"/>
                        <a:pt x="1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479800" y="2096550"/>
                  <a:ext cx="5430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1929" extrusionOk="0">
                      <a:moveTo>
                        <a:pt x="1550" y="0"/>
                      </a:moveTo>
                      <a:cubicBezTo>
                        <a:pt x="1409" y="0"/>
                        <a:pt x="1267" y="53"/>
                        <a:pt x="1157" y="159"/>
                      </a:cubicBezTo>
                      <a:lnTo>
                        <a:pt x="357" y="962"/>
                      </a:lnTo>
                      <a:cubicBezTo>
                        <a:pt x="1" y="1318"/>
                        <a:pt x="251" y="1928"/>
                        <a:pt x="756" y="1928"/>
                      </a:cubicBezTo>
                      <a:cubicBezTo>
                        <a:pt x="907" y="1928"/>
                        <a:pt x="1051" y="1868"/>
                        <a:pt x="1157" y="1762"/>
                      </a:cubicBezTo>
                      <a:lnTo>
                        <a:pt x="1957" y="959"/>
                      </a:lnTo>
                      <a:cubicBezTo>
                        <a:pt x="2172" y="739"/>
                        <a:pt x="2169" y="385"/>
                        <a:pt x="1951" y="168"/>
                      </a:cubicBezTo>
                      <a:cubicBezTo>
                        <a:pt x="1841" y="56"/>
                        <a:pt x="1696" y="0"/>
                        <a:pt x="15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483350" y="2266400"/>
                  <a:ext cx="54300" cy="4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" h="1929" extrusionOk="0">
                      <a:moveTo>
                        <a:pt x="622" y="0"/>
                      </a:moveTo>
                      <a:cubicBezTo>
                        <a:pt x="476" y="0"/>
                        <a:pt x="331" y="56"/>
                        <a:pt x="221" y="168"/>
                      </a:cubicBezTo>
                      <a:cubicBezTo>
                        <a:pt x="4" y="385"/>
                        <a:pt x="1" y="738"/>
                        <a:pt x="215" y="962"/>
                      </a:cubicBezTo>
                      <a:lnTo>
                        <a:pt x="1015" y="1762"/>
                      </a:lnTo>
                      <a:cubicBezTo>
                        <a:pt x="1121" y="1868"/>
                        <a:pt x="1266" y="1928"/>
                        <a:pt x="1417" y="1928"/>
                      </a:cubicBezTo>
                      <a:cubicBezTo>
                        <a:pt x="1921" y="1928"/>
                        <a:pt x="2172" y="1318"/>
                        <a:pt x="1815" y="962"/>
                      </a:cubicBezTo>
                      <a:lnTo>
                        <a:pt x="1015" y="159"/>
                      </a:lnTo>
                      <a:cubicBezTo>
                        <a:pt x="905" y="53"/>
                        <a:pt x="763" y="0"/>
                        <a:pt x="6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9253176" y="3055292"/>
                <a:ext cx="238656" cy="236772"/>
                <a:chOff x="2508825" y="2318350"/>
                <a:chExt cx="297750" cy="295400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5" name="Google Shape;225;p5"/>
            <p:cNvGrpSpPr/>
            <p:nvPr/>
          </p:nvGrpSpPr>
          <p:grpSpPr>
            <a:xfrm>
              <a:off x="6650806" y="4335474"/>
              <a:ext cx="4780322" cy="1439235"/>
              <a:chOff x="6680302" y="4084752"/>
              <a:chExt cx="4780322" cy="1439235"/>
            </a:xfrm>
          </p:grpSpPr>
          <p:sp>
            <p:nvSpPr>
              <p:cNvPr id="226" name="Google Shape;226;p5"/>
              <p:cNvSpPr/>
              <p:nvPr/>
            </p:nvSpPr>
            <p:spPr>
              <a:xfrm>
                <a:off x="6680302" y="4084752"/>
                <a:ext cx="477270" cy="4772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5"/>
              <p:cNvSpPr txBox="1"/>
              <p:nvPr/>
            </p:nvSpPr>
            <p:spPr>
              <a:xfrm>
                <a:off x="7223737" y="4323387"/>
                <a:ext cx="1783200" cy="101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Get in touch with investors and keep an eye on the income and spendings and streamline the accounting process.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5"/>
              <p:cNvSpPr txBox="1"/>
              <p:nvPr/>
            </p:nvSpPr>
            <p:spPr>
              <a:xfrm>
                <a:off x="7223737" y="4111899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Budget</a:t>
                </a: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9133869" y="4084752"/>
                <a:ext cx="477270" cy="47727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5"/>
              <p:cNvSpPr txBox="1"/>
              <p:nvPr/>
            </p:nvSpPr>
            <p:spPr>
              <a:xfrm>
                <a:off x="9677304" y="4323387"/>
                <a:ext cx="1783200" cy="120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Sign agreements with new industries and suppliers to sell products with modern design and features to loyal customers.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5"/>
              <p:cNvSpPr txBox="1"/>
              <p:nvPr/>
            </p:nvSpPr>
            <p:spPr>
              <a:xfrm>
                <a:off x="9677304" y="4111899"/>
                <a:ext cx="178332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chemeClr val="accent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Agreement</a:t>
                </a:r>
                <a:endParaRPr/>
              </a:p>
            </p:txBody>
          </p:sp>
          <p:grpSp>
            <p:nvGrpSpPr>
              <p:cNvPr id="232" name="Google Shape;232;p5"/>
              <p:cNvGrpSpPr/>
              <p:nvPr/>
            </p:nvGrpSpPr>
            <p:grpSpPr>
              <a:xfrm>
                <a:off x="6800617" y="4206291"/>
                <a:ext cx="236640" cy="234192"/>
                <a:chOff x="3282325" y="2035675"/>
                <a:chExt cx="459575" cy="454825"/>
              </a:xfrm>
            </p:grpSpPr>
            <p:sp>
              <p:nvSpPr>
                <p:cNvPr id="233" name="Google Shape;233;p5"/>
                <p:cNvSpPr/>
                <p:nvPr/>
              </p:nvSpPr>
              <p:spPr>
                <a:xfrm>
                  <a:off x="3337050" y="2234125"/>
                  <a:ext cx="85925" cy="20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7" h="8253" extrusionOk="0">
                      <a:moveTo>
                        <a:pt x="2305" y="1133"/>
                      </a:moveTo>
                      <a:lnTo>
                        <a:pt x="2305" y="7120"/>
                      </a:lnTo>
                      <a:lnTo>
                        <a:pt x="1133" y="7120"/>
                      </a:lnTo>
                      <a:lnTo>
                        <a:pt x="1133" y="1133"/>
                      </a:lnTo>
                      <a:close/>
                      <a:moveTo>
                        <a:pt x="568" y="0"/>
                      </a:moveTo>
                      <a:cubicBezTo>
                        <a:pt x="254" y="0"/>
                        <a:pt x="1" y="254"/>
                        <a:pt x="1" y="568"/>
                      </a:cubicBezTo>
                      <a:lnTo>
                        <a:pt x="1" y="7688"/>
                      </a:lnTo>
                      <a:cubicBezTo>
                        <a:pt x="1" y="7999"/>
                        <a:pt x="254" y="8253"/>
                        <a:pt x="568" y="8253"/>
                      </a:cubicBezTo>
                      <a:lnTo>
                        <a:pt x="2869" y="8253"/>
                      </a:lnTo>
                      <a:cubicBezTo>
                        <a:pt x="3183" y="8253"/>
                        <a:pt x="3437" y="7999"/>
                        <a:pt x="3437" y="7688"/>
                      </a:cubicBezTo>
                      <a:lnTo>
                        <a:pt x="3437" y="568"/>
                      </a:lnTo>
                      <a:cubicBezTo>
                        <a:pt x="3437" y="254"/>
                        <a:pt x="3183" y="0"/>
                        <a:pt x="28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" name="Google Shape;234;p5"/>
                <p:cNvSpPr/>
                <p:nvPr/>
              </p:nvSpPr>
              <p:spPr>
                <a:xfrm>
                  <a:off x="3451275" y="2175475"/>
                  <a:ext cx="84925" cy="26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10599" extrusionOk="0">
                      <a:moveTo>
                        <a:pt x="2265" y="1133"/>
                      </a:moveTo>
                      <a:lnTo>
                        <a:pt x="2265" y="9466"/>
                      </a:lnTo>
                      <a:lnTo>
                        <a:pt x="1132" y="9466"/>
                      </a:lnTo>
                      <a:lnTo>
                        <a:pt x="1132" y="1133"/>
                      </a:lnTo>
                      <a:close/>
                      <a:moveTo>
                        <a:pt x="565" y="0"/>
                      </a:moveTo>
                      <a:cubicBezTo>
                        <a:pt x="254" y="0"/>
                        <a:pt x="0" y="254"/>
                        <a:pt x="0" y="565"/>
                      </a:cubicBezTo>
                      <a:lnTo>
                        <a:pt x="0" y="10034"/>
                      </a:lnTo>
                      <a:cubicBezTo>
                        <a:pt x="0" y="10345"/>
                        <a:pt x="254" y="10599"/>
                        <a:pt x="565" y="10599"/>
                      </a:cubicBezTo>
                      <a:lnTo>
                        <a:pt x="2829" y="10599"/>
                      </a:lnTo>
                      <a:cubicBezTo>
                        <a:pt x="3143" y="10599"/>
                        <a:pt x="3397" y="10345"/>
                        <a:pt x="3397" y="10034"/>
                      </a:cubicBezTo>
                      <a:lnTo>
                        <a:pt x="3397" y="565"/>
                      </a:lnTo>
                      <a:cubicBezTo>
                        <a:pt x="3397" y="254"/>
                        <a:pt x="3143" y="0"/>
                        <a:pt x="2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5"/>
                <p:cNvSpPr/>
                <p:nvPr/>
              </p:nvSpPr>
              <p:spPr>
                <a:xfrm>
                  <a:off x="3564500" y="2116825"/>
                  <a:ext cx="84950" cy="3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8" h="12945" extrusionOk="0">
                      <a:moveTo>
                        <a:pt x="2265" y="1132"/>
                      </a:moveTo>
                      <a:lnTo>
                        <a:pt x="2265" y="11812"/>
                      </a:lnTo>
                      <a:lnTo>
                        <a:pt x="1133" y="11812"/>
                      </a:lnTo>
                      <a:lnTo>
                        <a:pt x="1133" y="1132"/>
                      </a:lnTo>
                      <a:close/>
                      <a:moveTo>
                        <a:pt x="565" y="0"/>
                      </a:moveTo>
                      <a:cubicBezTo>
                        <a:pt x="254" y="0"/>
                        <a:pt x="0" y="251"/>
                        <a:pt x="0" y="565"/>
                      </a:cubicBezTo>
                      <a:lnTo>
                        <a:pt x="0" y="12380"/>
                      </a:lnTo>
                      <a:cubicBezTo>
                        <a:pt x="0" y="12691"/>
                        <a:pt x="254" y="12945"/>
                        <a:pt x="565" y="12945"/>
                      </a:cubicBezTo>
                      <a:lnTo>
                        <a:pt x="2829" y="12945"/>
                      </a:lnTo>
                      <a:cubicBezTo>
                        <a:pt x="3144" y="12945"/>
                        <a:pt x="3397" y="12691"/>
                        <a:pt x="3397" y="12380"/>
                      </a:cubicBezTo>
                      <a:lnTo>
                        <a:pt x="3397" y="565"/>
                      </a:lnTo>
                      <a:cubicBezTo>
                        <a:pt x="3397" y="251"/>
                        <a:pt x="3144" y="0"/>
                        <a:pt x="2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5"/>
                <p:cNvSpPr/>
                <p:nvPr/>
              </p:nvSpPr>
              <p:spPr>
                <a:xfrm>
                  <a:off x="3282325" y="2035675"/>
                  <a:ext cx="459575" cy="45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83" h="18193" extrusionOk="0">
                      <a:moveTo>
                        <a:pt x="568" y="0"/>
                      </a:moveTo>
                      <a:cubicBezTo>
                        <a:pt x="254" y="0"/>
                        <a:pt x="1" y="251"/>
                        <a:pt x="1" y="565"/>
                      </a:cubicBezTo>
                      <a:lnTo>
                        <a:pt x="1" y="17625"/>
                      </a:lnTo>
                      <a:cubicBezTo>
                        <a:pt x="1" y="17939"/>
                        <a:pt x="254" y="18192"/>
                        <a:pt x="568" y="18192"/>
                      </a:cubicBezTo>
                      <a:lnTo>
                        <a:pt x="17815" y="18192"/>
                      </a:lnTo>
                      <a:cubicBezTo>
                        <a:pt x="18129" y="18192"/>
                        <a:pt x="18383" y="17939"/>
                        <a:pt x="18383" y="17625"/>
                      </a:cubicBezTo>
                      <a:cubicBezTo>
                        <a:pt x="18383" y="17311"/>
                        <a:pt x="18129" y="17060"/>
                        <a:pt x="17815" y="17060"/>
                      </a:cubicBezTo>
                      <a:lnTo>
                        <a:pt x="1133" y="17060"/>
                      </a:lnTo>
                      <a:lnTo>
                        <a:pt x="1133" y="565"/>
                      </a:lnTo>
                      <a:cubicBezTo>
                        <a:pt x="1133" y="251"/>
                        <a:pt x="87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237;p5"/>
              <p:cNvGrpSpPr/>
              <p:nvPr/>
            </p:nvGrpSpPr>
            <p:grpSpPr>
              <a:xfrm>
                <a:off x="9263492" y="4216269"/>
                <a:ext cx="218024" cy="214236"/>
                <a:chOff x="-60988625" y="2310475"/>
                <a:chExt cx="316650" cy="311150"/>
              </a:xfrm>
            </p:grpSpPr>
            <p:sp>
              <p:nvSpPr>
                <p:cNvPr id="238" name="Google Shape;238;p5"/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5"/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" name="Google Shape;240;p5"/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5"/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5"/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p5"/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4" name="Google Shape;244;p5"/>
          <p:cNvSpPr/>
          <p:nvPr/>
        </p:nvSpPr>
        <p:spPr>
          <a:xfrm>
            <a:off x="903468" y="3498712"/>
            <a:ext cx="600208" cy="5906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44500"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585537" y="4171137"/>
            <a:ext cx="12360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BUSINESS</a:t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5227662" y="3498712"/>
            <a:ext cx="600208" cy="590654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44500" sx="102000" sy="102000" algn="ctr" rotWithShape="0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4912811" y="4171848"/>
            <a:ext cx="123606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FUNDING</a:t>
            </a:r>
            <a:endParaRPr sz="14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5"/>
          <p:cNvGrpSpPr/>
          <p:nvPr/>
        </p:nvGrpSpPr>
        <p:grpSpPr>
          <a:xfrm>
            <a:off x="764969" y="2365072"/>
            <a:ext cx="5305916" cy="3603762"/>
            <a:chOff x="12250503" y="2415691"/>
            <a:chExt cx="3803871" cy="2583578"/>
          </a:xfrm>
        </p:grpSpPr>
        <p:sp>
          <p:nvSpPr>
            <p:cNvPr id="249" name="Google Shape;249;p5"/>
            <p:cNvSpPr/>
            <p:nvPr/>
          </p:nvSpPr>
          <p:spPr>
            <a:xfrm rot="-5400000">
              <a:off x="13351770" y="2993304"/>
              <a:ext cx="1605445" cy="450223"/>
            </a:xfrm>
            <a:prstGeom prst="homePlate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3774516" y="4476515"/>
              <a:ext cx="759952" cy="52163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3774516" y="4014460"/>
              <a:ext cx="759952" cy="465629"/>
            </a:xfrm>
            <a:prstGeom prst="trapezoid">
              <a:avLst>
                <a:gd name="adj" fmla="val 32886"/>
              </a:avLst>
            </a:prstGeom>
            <a:solidFill>
              <a:srgbClr val="A5470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12902495" y="2992356"/>
              <a:ext cx="1603550" cy="450223"/>
            </a:xfrm>
            <a:prstGeom prst="homePlat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3014564" y="4473321"/>
              <a:ext cx="759952" cy="5259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13014564" y="4014932"/>
              <a:ext cx="916014" cy="464685"/>
            </a:xfrm>
            <a:custGeom>
              <a:avLst/>
              <a:gdLst/>
              <a:ahLst/>
              <a:cxnLst/>
              <a:rect l="l" t="t" r="r" b="b"/>
              <a:pathLst>
                <a:path w="1812516" h="1205568" extrusionOk="0">
                  <a:moveTo>
                    <a:pt x="0" y="1202462"/>
                  </a:moveTo>
                  <a:lnTo>
                    <a:pt x="922799" y="5513"/>
                  </a:lnTo>
                  <a:lnTo>
                    <a:pt x="1812516" y="0"/>
                  </a:lnTo>
                  <a:lnTo>
                    <a:pt x="1504193" y="1205568"/>
                  </a:lnTo>
                  <a:lnTo>
                    <a:pt x="0" y="1202462"/>
                  </a:lnTo>
                  <a:close/>
                </a:path>
              </a:pathLst>
            </a:custGeom>
            <a:solidFill>
              <a:srgbClr val="EF9F0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12451573" y="2993054"/>
              <a:ext cx="1604948" cy="450223"/>
            </a:xfrm>
            <a:prstGeom prst="homePlat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2250503" y="4473321"/>
              <a:ext cx="759952" cy="5259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2254613" y="4019013"/>
              <a:ext cx="1228936" cy="458647"/>
            </a:xfrm>
            <a:custGeom>
              <a:avLst/>
              <a:gdLst/>
              <a:ahLst/>
              <a:cxnLst/>
              <a:rect l="l" t="t" r="r" b="b"/>
              <a:pathLst>
                <a:path w="2431693" h="1189906" extrusionOk="0">
                  <a:moveTo>
                    <a:pt x="0" y="1189906"/>
                  </a:moveTo>
                  <a:lnTo>
                    <a:pt x="1531709" y="44"/>
                  </a:lnTo>
                  <a:lnTo>
                    <a:pt x="2431693" y="0"/>
                  </a:lnTo>
                  <a:lnTo>
                    <a:pt x="1511300" y="1189906"/>
                  </a:lnTo>
                  <a:lnTo>
                    <a:pt x="0" y="1189906"/>
                  </a:lnTo>
                  <a:close/>
                </a:path>
              </a:pathLst>
            </a:custGeom>
            <a:solidFill>
              <a:srgbClr val="117D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13797402" y="2997893"/>
              <a:ext cx="1608242" cy="443837"/>
            </a:xfrm>
            <a:prstGeom prst="homePlat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4534469" y="4473321"/>
              <a:ext cx="759952" cy="5259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flipH="1">
              <a:off x="14378407" y="4015420"/>
              <a:ext cx="916015" cy="464685"/>
            </a:xfrm>
            <a:custGeom>
              <a:avLst/>
              <a:gdLst/>
              <a:ahLst/>
              <a:cxnLst/>
              <a:rect l="l" t="t" r="r" b="b"/>
              <a:pathLst>
                <a:path w="1812517" h="1205570" extrusionOk="0">
                  <a:moveTo>
                    <a:pt x="0" y="1190038"/>
                  </a:moveTo>
                  <a:lnTo>
                    <a:pt x="922799" y="11727"/>
                  </a:lnTo>
                  <a:lnTo>
                    <a:pt x="1812517" y="0"/>
                  </a:lnTo>
                  <a:lnTo>
                    <a:pt x="1508930" y="1205570"/>
                  </a:lnTo>
                  <a:lnTo>
                    <a:pt x="0" y="1190038"/>
                  </a:lnTo>
                  <a:close/>
                </a:path>
              </a:pathLst>
            </a:custGeom>
            <a:solidFill>
              <a:srgbClr val="95330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14244435" y="2988315"/>
              <a:ext cx="1608240" cy="462994"/>
            </a:xfrm>
            <a:prstGeom prst="homePlate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5294421" y="4472203"/>
              <a:ext cx="759952" cy="52594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flipH="1">
              <a:off x="14820733" y="4019013"/>
              <a:ext cx="1233641" cy="454854"/>
            </a:xfrm>
            <a:custGeom>
              <a:avLst/>
              <a:gdLst/>
              <a:ahLst/>
              <a:cxnLst/>
              <a:rect l="l" t="t" r="r" b="b"/>
              <a:pathLst>
                <a:path w="2448279" h="1189906" extrusionOk="0">
                  <a:moveTo>
                    <a:pt x="0" y="1189906"/>
                  </a:moveTo>
                  <a:lnTo>
                    <a:pt x="1531709" y="44"/>
                  </a:lnTo>
                  <a:lnTo>
                    <a:pt x="2448279" y="0"/>
                  </a:lnTo>
                  <a:lnTo>
                    <a:pt x="1511300" y="1189906"/>
                  </a:lnTo>
                  <a:lnTo>
                    <a:pt x="0" y="1189906"/>
                  </a:lnTo>
                  <a:close/>
                </a:path>
              </a:pathLst>
            </a:custGeom>
            <a:solidFill>
              <a:srgbClr val="0E644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4" name="Google Shape;26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139" y="1260464"/>
            <a:ext cx="4578554" cy="233879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5"/>
          <p:cNvSpPr/>
          <p:nvPr/>
        </p:nvSpPr>
        <p:spPr>
          <a:xfrm>
            <a:off x="1079897" y="3668647"/>
            <a:ext cx="269989" cy="250785"/>
          </a:xfrm>
          <a:custGeom>
            <a:avLst/>
            <a:gdLst/>
            <a:ahLst/>
            <a:cxnLst/>
            <a:rect l="l" t="t" r="r" b="b"/>
            <a:pathLst>
              <a:path w="17109" h="15892" extrusionOk="0">
                <a:moveTo>
                  <a:pt x="3397" y="6794"/>
                </a:moveTo>
                <a:lnTo>
                  <a:pt x="3397" y="14759"/>
                </a:lnTo>
                <a:lnTo>
                  <a:pt x="1132" y="14759"/>
                </a:lnTo>
                <a:lnTo>
                  <a:pt x="1132" y="6794"/>
                </a:lnTo>
                <a:close/>
                <a:moveTo>
                  <a:pt x="9034" y="1132"/>
                </a:moveTo>
                <a:cubicBezTo>
                  <a:pt x="9683" y="1175"/>
                  <a:pt x="10191" y="1712"/>
                  <a:pt x="10191" y="2364"/>
                </a:cubicBezTo>
                <a:cubicBezTo>
                  <a:pt x="10191" y="3346"/>
                  <a:pt x="9774" y="5275"/>
                  <a:pt x="9221" y="5828"/>
                </a:cubicBezTo>
                <a:cubicBezTo>
                  <a:pt x="8865" y="6184"/>
                  <a:pt x="9119" y="6794"/>
                  <a:pt x="9623" y="6794"/>
                </a:cubicBezTo>
                <a:lnTo>
                  <a:pt x="15285" y="6794"/>
                </a:lnTo>
                <a:cubicBezTo>
                  <a:pt x="15599" y="6794"/>
                  <a:pt x="15849" y="7047"/>
                  <a:pt x="15849" y="7361"/>
                </a:cubicBezTo>
                <a:cubicBezTo>
                  <a:pt x="15849" y="7672"/>
                  <a:pt x="15599" y="7926"/>
                  <a:pt x="15285" y="7926"/>
                </a:cubicBezTo>
                <a:lnTo>
                  <a:pt x="11888" y="7926"/>
                </a:lnTo>
                <a:cubicBezTo>
                  <a:pt x="11574" y="7926"/>
                  <a:pt x="11323" y="8180"/>
                  <a:pt x="11323" y="8494"/>
                </a:cubicBezTo>
                <a:cubicBezTo>
                  <a:pt x="11323" y="8805"/>
                  <a:pt x="11574" y="9058"/>
                  <a:pt x="11888" y="9058"/>
                </a:cubicBezTo>
                <a:lnTo>
                  <a:pt x="15285" y="9058"/>
                </a:lnTo>
                <a:cubicBezTo>
                  <a:pt x="15586" y="9058"/>
                  <a:pt x="15852" y="9342"/>
                  <a:pt x="15852" y="9662"/>
                </a:cubicBezTo>
                <a:cubicBezTo>
                  <a:pt x="15852" y="9976"/>
                  <a:pt x="15599" y="10230"/>
                  <a:pt x="15285" y="10230"/>
                </a:cubicBezTo>
                <a:lnTo>
                  <a:pt x="11888" y="10230"/>
                </a:lnTo>
                <a:cubicBezTo>
                  <a:pt x="11574" y="10230"/>
                  <a:pt x="11323" y="10484"/>
                  <a:pt x="11323" y="10795"/>
                </a:cubicBezTo>
                <a:cubicBezTo>
                  <a:pt x="11323" y="11109"/>
                  <a:pt x="11574" y="11362"/>
                  <a:pt x="11888" y="11362"/>
                </a:cubicBezTo>
                <a:lnTo>
                  <a:pt x="14152" y="11362"/>
                </a:lnTo>
                <a:cubicBezTo>
                  <a:pt x="14466" y="11362"/>
                  <a:pt x="14717" y="11616"/>
                  <a:pt x="14717" y="11927"/>
                </a:cubicBezTo>
                <a:cubicBezTo>
                  <a:pt x="14717" y="12241"/>
                  <a:pt x="14466" y="12494"/>
                  <a:pt x="14152" y="12494"/>
                </a:cubicBezTo>
                <a:lnTo>
                  <a:pt x="11888" y="12494"/>
                </a:lnTo>
                <a:cubicBezTo>
                  <a:pt x="11574" y="12494"/>
                  <a:pt x="11323" y="12748"/>
                  <a:pt x="11323" y="13059"/>
                </a:cubicBezTo>
                <a:cubicBezTo>
                  <a:pt x="11323" y="13373"/>
                  <a:pt x="11574" y="13627"/>
                  <a:pt x="11888" y="13627"/>
                </a:cubicBezTo>
                <a:lnTo>
                  <a:pt x="13020" y="13627"/>
                </a:lnTo>
                <a:cubicBezTo>
                  <a:pt x="13334" y="13627"/>
                  <a:pt x="13585" y="13880"/>
                  <a:pt x="13585" y="14191"/>
                </a:cubicBezTo>
                <a:cubicBezTo>
                  <a:pt x="13585" y="14505"/>
                  <a:pt x="13334" y="14759"/>
                  <a:pt x="13020" y="14759"/>
                </a:cubicBezTo>
                <a:lnTo>
                  <a:pt x="9197" y="14759"/>
                </a:lnTo>
                <a:cubicBezTo>
                  <a:pt x="8041" y="14759"/>
                  <a:pt x="6890" y="14572"/>
                  <a:pt x="5794" y="14207"/>
                </a:cubicBezTo>
                <a:lnTo>
                  <a:pt x="4529" y="13784"/>
                </a:lnTo>
                <a:lnTo>
                  <a:pt x="4529" y="7712"/>
                </a:lnTo>
                <a:lnTo>
                  <a:pt x="5686" y="7132"/>
                </a:lnTo>
                <a:cubicBezTo>
                  <a:pt x="6265" y="6842"/>
                  <a:pt x="6797" y="6459"/>
                  <a:pt x="7253" y="6003"/>
                </a:cubicBezTo>
                <a:lnTo>
                  <a:pt x="7289" y="5963"/>
                </a:lnTo>
                <a:cubicBezTo>
                  <a:pt x="8352" y="4901"/>
                  <a:pt x="8917" y="2654"/>
                  <a:pt x="9034" y="1132"/>
                </a:cubicBezTo>
                <a:close/>
                <a:moveTo>
                  <a:pt x="8491" y="0"/>
                </a:moveTo>
                <a:cubicBezTo>
                  <a:pt x="8177" y="0"/>
                  <a:pt x="7926" y="254"/>
                  <a:pt x="7926" y="568"/>
                </a:cubicBezTo>
                <a:cubicBezTo>
                  <a:pt x="7926" y="1887"/>
                  <a:pt x="7380" y="4276"/>
                  <a:pt x="6492" y="5166"/>
                </a:cubicBezTo>
                <a:lnTo>
                  <a:pt x="6456" y="5203"/>
                </a:lnTo>
                <a:cubicBezTo>
                  <a:pt x="6081" y="5574"/>
                  <a:pt x="5652" y="5885"/>
                  <a:pt x="5181" y="6120"/>
                </a:cubicBezTo>
                <a:lnTo>
                  <a:pt x="4529" y="6444"/>
                </a:lnTo>
                <a:lnTo>
                  <a:pt x="4529" y="6229"/>
                </a:lnTo>
                <a:cubicBezTo>
                  <a:pt x="4529" y="5915"/>
                  <a:pt x="4276" y="5661"/>
                  <a:pt x="3962" y="5661"/>
                </a:cubicBezTo>
                <a:lnTo>
                  <a:pt x="565" y="5661"/>
                </a:lnTo>
                <a:cubicBezTo>
                  <a:pt x="251" y="5661"/>
                  <a:pt x="0" y="5915"/>
                  <a:pt x="0" y="6229"/>
                </a:cubicBezTo>
                <a:lnTo>
                  <a:pt x="0" y="15324"/>
                </a:lnTo>
                <a:cubicBezTo>
                  <a:pt x="0" y="15638"/>
                  <a:pt x="251" y="15891"/>
                  <a:pt x="565" y="15891"/>
                </a:cubicBezTo>
                <a:lnTo>
                  <a:pt x="3962" y="15891"/>
                </a:lnTo>
                <a:cubicBezTo>
                  <a:pt x="4276" y="15891"/>
                  <a:pt x="4529" y="15638"/>
                  <a:pt x="4529" y="15324"/>
                </a:cubicBezTo>
                <a:lnTo>
                  <a:pt x="4529" y="14976"/>
                </a:lnTo>
                <a:lnTo>
                  <a:pt x="5435" y="15278"/>
                </a:lnTo>
                <a:cubicBezTo>
                  <a:pt x="6649" y="15683"/>
                  <a:pt x="7917" y="15888"/>
                  <a:pt x="9197" y="15888"/>
                </a:cubicBezTo>
                <a:lnTo>
                  <a:pt x="13020" y="15888"/>
                </a:lnTo>
                <a:cubicBezTo>
                  <a:pt x="14219" y="15888"/>
                  <a:pt x="15040" y="14681"/>
                  <a:pt x="14599" y="13566"/>
                </a:cubicBezTo>
                <a:cubicBezTo>
                  <a:pt x="15577" y="13298"/>
                  <a:pt x="16106" y="12241"/>
                  <a:pt x="15731" y="11302"/>
                </a:cubicBezTo>
                <a:cubicBezTo>
                  <a:pt x="16468" y="11100"/>
                  <a:pt x="16981" y="10429"/>
                  <a:pt x="16984" y="9662"/>
                </a:cubicBezTo>
                <a:cubicBezTo>
                  <a:pt x="16981" y="9233"/>
                  <a:pt x="16824" y="8823"/>
                  <a:pt x="16541" y="8503"/>
                </a:cubicBezTo>
                <a:cubicBezTo>
                  <a:pt x="16994" y="8005"/>
                  <a:pt x="17108" y="7289"/>
                  <a:pt x="16837" y="6673"/>
                </a:cubicBezTo>
                <a:cubicBezTo>
                  <a:pt x="16565" y="6060"/>
                  <a:pt x="15958" y="5661"/>
                  <a:pt x="15285" y="5661"/>
                </a:cubicBezTo>
                <a:lnTo>
                  <a:pt x="10635" y="5661"/>
                </a:lnTo>
                <a:cubicBezTo>
                  <a:pt x="11109" y="4577"/>
                  <a:pt x="11323" y="3104"/>
                  <a:pt x="11323" y="2364"/>
                </a:cubicBezTo>
                <a:cubicBezTo>
                  <a:pt x="11320" y="1060"/>
                  <a:pt x="10263" y="3"/>
                  <a:pt x="8959" y="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"/>
          <p:cNvSpPr/>
          <p:nvPr/>
        </p:nvSpPr>
        <p:spPr>
          <a:xfrm>
            <a:off x="5390417" y="3655638"/>
            <a:ext cx="276070" cy="276803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10586" y="725"/>
                </a:moveTo>
                <a:cubicBezTo>
                  <a:pt x="10807" y="725"/>
                  <a:pt x="10964" y="883"/>
                  <a:pt x="10964" y="1072"/>
                </a:cubicBezTo>
                <a:lnTo>
                  <a:pt x="10964" y="7593"/>
                </a:lnTo>
                <a:lnTo>
                  <a:pt x="631" y="7593"/>
                </a:lnTo>
                <a:lnTo>
                  <a:pt x="631" y="1072"/>
                </a:lnTo>
                <a:cubicBezTo>
                  <a:pt x="662" y="883"/>
                  <a:pt x="820" y="725"/>
                  <a:pt x="977" y="725"/>
                </a:cubicBezTo>
                <a:close/>
                <a:moveTo>
                  <a:pt x="10996" y="8286"/>
                </a:moveTo>
                <a:lnTo>
                  <a:pt x="10996" y="8633"/>
                </a:lnTo>
                <a:cubicBezTo>
                  <a:pt x="10996" y="8822"/>
                  <a:pt x="10838" y="8980"/>
                  <a:pt x="10618" y="8980"/>
                </a:cubicBezTo>
                <a:lnTo>
                  <a:pt x="1009" y="8980"/>
                </a:lnTo>
                <a:cubicBezTo>
                  <a:pt x="820" y="8980"/>
                  <a:pt x="662" y="8822"/>
                  <a:pt x="662" y="8633"/>
                </a:cubicBezTo>
                <a:lnTo>
                  <a:pt x="662" y="8286"/>
                </a:lnTo>
                <a:close/>
                <a:moveTo>
                  <a:pt x="6617" y="9641"/>
                </a:moveTo>
                <a:lnTo>
                  <a:pt x="6932" y="11027"/>
                </a:lnTo>
                <a:lnTo>
                  <a:pt x="4632" y="11027"/>
                </a:lnTo>
                <a:lnTo>
                  <a:pt x="4947" y="9641"/>
                </a:lnTo>
                <a:close/>
                <a:moveTo>
                  <a:pt x="1009" y="1"/>
                </a:moveTo>
                <a:cubicBezTo>
                  <a:pt x="473" y="1"/>
                  <a:pt x="1" y="473"/>
                  <a:pt x="1" y="1040"/>
                </a:cubicBezTo>
                <a:lnTo>
                  <a:pt x="1" y="8570"/>
                </a:lnTo>
                <a:cubicBezTo>
                  <a:pt x="1" y="9137"/>
                  <a:pt x="473" y="9610"/>
                  <a:pt x="1009" y="9610"/>
                </a:cubicBezTo>
                <a:lnTo>
                  <a:pt x="4285" y="9610"/>
                </a:lnTo>
                <a:lnTo>
                  <a:pt x="3970" y="10996"/>
                </a:lnTo>
                <a:lnTo>
                  <a:pt x="3057" y="10996"/>
                </a:lnTo>
                <a:cubicBezTo>
                  <a:pt x="2868" y="10996"/>
                  <a:pt x="2710" y="11153"/>
                  <a:pt x="2710" y="11342"/>
                </a:cubicBezTo>
                <a:cubicBezTo>
                  <a:pt x="2710" y="11531"/>
                  <a:pt x="2868" y="11689"/>
                  <a:pt x="3057" y="11689"/>
                </a:cubicBezTo>
                <a:lnTo>
                  <a:pt x="8538" y="11689"/>
                </a:lnTo>
                <a:cubicBezTo>
                  <a:pt x="8727" y="11689"/>
                  <a:pt x="8885" y="11531"/>
                  <a:pt x="8885" y="11342"/>
                </a:cubicBezTo>
                <a:cubicBezTo>
                  <a:pt x="8885" y="11153"/>
                  <a:pt x="8727" y="10996"/>
                  <a:pt x="8538" y="10996"/>
                </a:cubicBezTo>
                <a:lnTo>
                  <a:pt x="7625" y="10996"/>
                </a:lnTo>
                <a:lnTo>
                  <a:pt x="7310" y="9610"/>
                </a:lnTo>
                <a:lnTo>
                  <a:pt x="10618" y="9610"/>
                </a:lnTo>
                <a:cubicBezTo>
                  <a:pt x="11185" y="9610"/>
                  <a:pt x="11657" y="9137"/>
                  <a:pt x="11657" y="8570"/>
                </a:cubicBezTo>
                <a:lnTo>
                  <a:pt x="11657" y="1040"/>
                </a:lnTo>
                <a:cubicBezTo>
                  <a:pt x="11657" y="473"/>
                  <a:pt x="11185" y="1"/>
                  <a:pt x="106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5"/>
          <p:cNvSpPr txBox="1"/>
          <p:nvPr/>
        </p:nvSpPr>
        <p:spPr>
          <a:xfrm rot="5400000">
            <a:off x="1481708" y="3839781"/>
            <a:ext cx="13635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ADVANCEMENT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"/>
          <p:cNvSpPr txBox="1"/>
          <p:nvPr/>
        </p:nvSpPr>
        <p:spPr>
          <a:xfrm rot="5400000">
            <a:off x="2451167" y="3839781"/>
            <a:ext cx="6265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IDEAS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5"/>
          <p:cNvSpPr txBox="1"/>
          <p:nvPr/>
        </p:nvSpPr>
        <p:spPr>
          <a:xfrm rot="5400000">
            <a:off x="3003497" y="3839781"/>
            <a:ext cx="8435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FINANCE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5"/>
          <p:cNvSpPr txBox="1"/>
          <p:nvPr/>
        </p:nvSpPr>
        <p:spPr>
          <a:xfrm rot="5400000">
            <a:off x="3602047" y="3839781"/>
            <a:ext cx="846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BUDGET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5"/>
          <p:cNvSpPr txBox="1"/>
          <p:nvPr/>
        </p:nvSpPr>
        <p:spPr>
          <a:xfrm rot="5400000">
            <a:off x="4145049" y="3839781"/>
            <a:ext cx="10465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AGREMENT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841022" y="5302547"/>
            <a:ext cx="907930" cy="6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endParaRPr/>
          </a:p>
        </p:txBody>
      </p:sp>
      <p:sp>
        <p:nvSpPr>
          <p:cNvPr id="273" name="Google Shape;273;p5"/>
          <p:cNvSpPr txBox="1"/>
          <p:nvPr/>
        </p:nvSpPr>
        <p:spPr>
          <a:xfrm>
            <a:off x="1908151" y="5302547"/>
            <a:ext cx="907930" cy="6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5"/>
          <p:cNvSpPr txBox="1"/>
          <p:nvPr/>
        </p:nvSpPr>
        <p:spPr>
          <a:xfrm>
            <a:off x="2961034" y="5302547"/>
            <a:ext cx="907930" cy="6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5"/>
          <p:cNvSpPr txBox="1"/>
          <p:nvPr/>
        </p:nvSpPr>
        <p:spPr>
          <a:xfrm>
            <a:off x="3998986" y="5302547"/>
            <a:ext cx="1030851" cy="6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endParaRPr sz="1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"/>
          <p:cNvSpPr txBox="1"/>
          <p:nvPr/>
        </p:nvSpPr>
        <p:spPr>
          <a:xfrm>
            <a:off x="5067625" y="5302547"/>
            <a:ext cx="907930" cy="643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 </a:t>
            </a: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E6F126-ED78-4CAF-B236-6A1B19821722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1BB4D85-0FAB-4F34-9D24-FB93F236A43D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9" name="Slide Number Placeholder 5">
            <a:extLst>
              <a:ext uri="{FF2B5EF4-FFF2-40B4-BE49-F238E27FC236}">
                <a16:creationId xmlns:a16="http://schemas.microsoft.com/office/drawing/2014/main" id="{1067E538-9CC0-457F-BD98-323E17074EAB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F30C5F-97F2-44D5-BD96-E09B5CF3852A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63977B2-D626-4FE2-B21C-917544ED060E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A0B1AE5-FC25-441E-B466-3D523BB6F20A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6"/>
          <p:cNvGrpSpPr/>
          <p:nvPr/>
        </p:nvGrpSpPr>
        <p:grpSpPr>
          <a:xfrm>
            <a:off x="3329876" y="2321469"/>
            <a:ext cx="5532248" cy="3224286"/>
            <a:chOff x="3329708" y="2409960"/>
            <a:chExt cx="5532248" cy="3224286"/>
          </a:xfrm>
        </p:grpSpPr>
        <p:grpSp>
          <p:nvGrpSpPr>
            <p:cNvPr id="294" name="Google Shape;294;p6"/>
            <p:cNvGrpSpPr/>
            <p:nvPr/>
          </p:nvGrpSpPr>
          <p:grpSpPr>
            <a:xfrm>
              <a:off x="5508000" y="2609133"/>
              <a:ext cx="1231341" cy="967315"/>
              <a:chOff x="5355326" y="1237379"/>
              <a:chExt cx="1231341" cy="967315"/>
            </a:xfrm>
          </p:grpSpPr>
          <p:sp>
            <p:nvSpPr>
              <p:cNvPr id="295" name="Google Shape;295;p6"/>
              <p:cNvSpPr/>
              <p:nvPr/>
            </p:nvSpPr>
            <p:spPr>
              <a:xfrm>
                <a:off x="6021232" y="1239715"/>
                <a:ext cx="565435" cy="92058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91" extrusionOk="0">
                    <a:moveTo>
                      <a:pt x="161" y="213"/>
                    </a:moveTo>
                    <a:cubicBezTo>
                      <a:pt x="173" y="191"/>
                      <a:pt x="179" y="167"/>
                      <a:pt x="179" y="143"/>
                    </a:cubicBezTo>
                    <a:cubicBezTo>
                      <a:pt x="179" y="64"/>
                      <a:pt x="116" y="0"/>
                      <a:pt x="38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5" y="0"/>
                      <a:pt x="12" y="1"/>
                      <a:pt x="0" y="5"/>
                    </a:cubicBezTo>
                    <a:cubicBezTo>
                      <a:pt x="76" y="27"/>
                      <a:pt x="120" y="106"/>
                      <a:pt x="98" y="182"/>
                    </a:cubicBezTo>
                    <a:cubicBezTo>
                      <a:pt x="84" y="230"/>
                      <a:pt x="47" y="267"/>
                      <a:pt x="0" y="280"/>
                    </a:cubicBezTo>
                    <a:cubicBezTo>
                      <a:pt x="38" y="291"/>
                      <a:pt x="79" y="285"/>
                      <a:pt x="112" y="264"/>
                    </a:cubicBezTo>
                    <a:cubicBezTo>
                      <a:pt x="179" y="289"/>
                      <a:pt x="179" y="289"/>
                      <a:pt x="179" y="289"/>
                    </a:cubicBezTo>
                    <a:lnTo>
                      <a:pt x="161" y="213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355326" y="1237379"/>
                <a:ext cx="974325" cy="96731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06" extrusionOk="0">
                    <a:moveTo>
                      <a:pt x="148" y="1"/>
                    </a:moveTo>
                    <a:cubicBezTo>
                      <a:pt x="148" y="1"/>
                      <a:pt x="149" y="1"/>
                      <a:pt x="150" y="1"/>
                    </a:cubicBezTo>
                    <a:cubicBezTo>
                      <a:pt x="157" y="1"/>
                      <a:pt x="157" y="1"/>
                      <a:pt x="157" y="1"/>
                    </a:cubicBezTo>
                    <a:cubicBezTo>
                      <a:pt x="161" y="1"/>
                      <a:pt x="165" y="1"/>
                      <a:pt x="169" y="2"/>
                    </a:cubicBezTo>
                    <a:cubicBezTo>
                      <a:pt x="172" y="2"/>
                      <a:pt x="174" y="3"/>
                      <a:pt x="177" y="3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200" y="9"/>
                      <a:pt x="214" y="15"/>
                      <a:pt x="226" y="23"/>
                    </a:cubicBezTo>
                    <a:cubicBezTo>
                      <a:pt x="289" y="65"/>
                      <a:pt x="308" y="148"/>
                      <a:pt x="270" y="213"/>
                    </a:cubicBezTo>
                    <a:cubicBezTo>
                      <a:pt x="254" y="240"/>
                      <a:pt x="230" y="260"/>
                      <a:pt x="202" y="272"/>
                    </a:cubicBezTo>
                    <a:cubicBezTo>
                      <a:pt x="187" y="278"/>
                      <a:pt x="171" y="282"/>
                      <a:pt x="154" y="283"/>
                    </a:cubicBezTo>
                    <a:cubicBezTo>
                      <a:pt x="138" y="284"/>
                      <a:pt x="121" y="282"/>
                      <a:pt x="105" y="277"/>
                    </a:cubicBezTo>
                    <a:cubicBezTo>
                      <a:pt x="104" y="276"/>
                      <a:pt x="104" y="276"/>
                      <a:pt x="104" y="276"/>
                    </a:cubicBezTo>
                    <a:cubicBezTo>
                      <a:pt x="105" y="276"/>
                      <a:pt x="105" y="276"/>
                      <a:pt x="105" y="276"/>
                    </a:cubicBezTo>
                    <a:cubicBezTo>
                      <a:pt x="22" y="305"/>
                      <a:pt x="22" y="305"/>
                      <a:pt x="22" y="305"/>
                    </a:cubicBezTo>
                    <a:cubicBezTo>
                      <a:pt x="19" y="306"/>
                      <a:pt x="19" y="306"/>
                      <a:pt x="19" y="306"/>
                    </a:cubicBezTo>
                    <a:cubicBezTo>
                      <a:pt x="20" y="302"/>
                      <a:pt x="20" y="302"/>
                      <a:pt x="20" y="302"/>
                    </a:cubicBezTo>
                    <a:cubicBezTo>
                      <a:pt x="41" y="234"/>
                      <a:pt x="41" y="234"/>
                      <a:pt x="41" y="234"/>
                    </a:cubicBezTo>
                    <a:cubicBezTo>
                      <a:pt x="42" y="235"/>
                      <a:pt x="42" y="235"/>
                      <a:pt x="42" y="235"/>
                    </a:cubicBezTo>
                    <a:cubicBezTo>
                      <a:pt x="12" y="202"/>
                      <a:pt x="0" y="157"/>
                      <a:pt x="9" y="113"/>
                    </a:cubicBezTo>
                    <a:cubicBezTo>
                      <a:pt x="12" y="95"/>
                      <a:pt x="20" y="78"/>
                      <a:pt x="30" y="62"/>
                    </a:cubicBezTo>
                    <a:cubicBezTo>
                      <a:pt x="39" y="49"/>
                      <a:pt x="50" y="38"/>
                      <a:pt x="63" y="28"/>
                    </a:cubicBezTo>
                    <a:cubicBezTo>
                      <a:pt x="73" y="20"/>
                      <a:pt x="84" y="14"/>
                      <a:pt x="96" y="10"/>
                    </a:cubicBezTo>
                    <a:cubicBezTo>
                      <a:pt x="101" y="8"/>
                      <a:pt x="106" y="6"/>
                      <a:pt x="111" y="5"/>
                    </a:cubicBezTo>
                    <a:cubicBezTo>
                      <a:pt x="115" y="4"/>
                      <a:pt x="119" y="3"/>
                      <a:pt x="124" y="2"/>
                    </a:cubicBezTo>
                    <a:cubicBezTo>
                      <a:pt x="127" y="2"/>
                      <a:pt x="131" y="1"/>
                      <a:pt x="134" y="1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46" y="0"/>
                      <a:pt x="146" y="0"/>
                    </a:cubicBezTo>
                    <a:cubicBezTo>
                      <a:pt x="147" y="0"/>
                      <a:pt x="147" y="0"/>
                      <a:pt x="148" y="0"/>
                    </a:cubicBezTo>
                    <a:cubicBezTo>
                      <a:pt x="147" y="1"/>
                      <a:pt x="147" y="1"/>
                      <a:pt x="146" y="1"/>
                    </a:cubicBezTo>
                    <a:cubicBezTo>
                      <a:pt x="142" y="1"/>
                      <a:pt x="142" y="1"/>
                      <a:pt x="142" y="1"/>
                    </a:cubicBezTo>
                    <a:cubicBezTo>
                      <a:pt x="134" y="2"/>
                      <a:pt x="134" y="2"/>
                      <a:pt x="134" y="2"/>
                    </a:cubicBezTo>
                    <a:cubicBezTo>
                      <a:pt x="131" y="2"/>
                      <a:pt x="128" y="3"/>
                      <a:pt x="124" y="3"/>
                    </a:cubicBezTo>
                    <a:cubicBezTo>
                      <a:pt x="120" y="4"/>
                      <a:pt x="116" y="5"/>
                      <a:pt x="112" y="6"/>
                    </a:cubicBezTo>
                    <a:cubicBezTo>
                      <a:pt x="107" y="7"/>
                      <a:pt x="102" y="9"/>
                      <a:pt x="97" y="11"/>
                    </a:cubicBezTo>
                    <a:cubicBezTo>
                      <a:pt x="91" y="13"/>
                      <a:pt x="86" y="16"/>
                      <a:pt x="81" y="19"/>
                    </a:cubicBezTo>
                    <a:cubicBezTo>
                      <a:pt x="75" y="22"/>
                      <a:pt x="69" y="26"/>
                      <a:pt x="64" y="30"/>
                    </a:cubicBezTo>
                    <a:cubicBezTo>
                      <a:pt x="52" y="39"/>
                      <a:pt x="41" y="51"/>
                      <a:pt x="32" y="64"/>
                    </a:cubicBezTo>
                    <a:cubicBezTo>
                      <a:pt x="22" y="79"/>
                      <a:pt x="15" y="96"/>
                      <a:pt x="12" y="114"/>
                    </a:cubicBezTo>
                    <a:cubicBezTo>
                      <a:pt x="3" y="156"/>
                      <a:pt x="15" y="200"/>
                      <a:pt x="44" y="233"/>
                    </a:cubicBezTo>
                    <a:cubicBezTo>
                      <a:pt x="45" y="234"/>
                      <a:pt x="45" y="234"/>
                      <a:pt x="45" y="234"/>
                    </a:cubicBezTo>
                    <a:cubicBezTo>
                      <a:pt x="45" y="234"/>
                      <a:pt x="45" y="234"/>
                      <a:pt x="45" y="234"/>
                    </a:cubicBezTo>
                    <a:cubicBezTo>
                      <a:pt x="38" y="257"/>
                      <a:pt x="31" y="279"/>
                      <a:pt x="23" y="303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104" y="273"/>
                      <a:pt x="104" y="273"/>
                      <a:pt x="104" y="273"/>
                    </a:cubicBezTo>
                    <a:cubicBezTo>
                      <a:pt x="104" y="273"/>
                      <a:pt x="104" y="273"/>
                      <a:pt x="104" y="273"/>
                    </a:cubicBezTo>
                    <a:cubicBezTo>
                      <a:pt x="105" y="273"/>
                      <a:pt x="105" y="273"/>
                      <a:pt x="105" y="273"/>
                    </a:cubicBezTo>
                    <a:cubicBezTo>
                      <a:pt x="106" y="273"/>
                      <a:pt x="106" y="273"/>
                      <a:pt x="106" y="273"/>
                    </a:cubicBezTo>
                    <a:cubicBezTo>
                      <a:pt x="122" y="278"/>
                      <a:pt x="138" y="280"/>
                      <a:pt x="154" y="279"/>
                    </a:cubicBezTo>
                    <a:cubicBezTo>
                      <a:pt x="170" y="279"/>
                      <a:pt x="186" y="275"/>
                      <a:pt x="200" y="269"/>
                    </a:cubicBezTo>
                    <a:cubicBezTo>
                      <a:pt x="228" y="258"/>
                      <a:pt x="251" y="238"/>
                      <a:pt x="267" y="212"/>
                    </a:cubicBezTo>
                    <a:cubicBezTo>
                      <a:pt x="304" y="148"/>
                      <a:pt x="286" y="67"/>
                      <a:pt x="225" y="26"/>
                    </a:cubicBezTo>
                    <a:cubicBezTo>
                      <a:pt x="213" y="17"/>
                      <a:pt x="199" y="11"/>
                      <a:pt x="185" y="7"/>
                    </a:cubicBezTo>
                    <a:cubicBezTo>
                      <a:pt x="177" y="5"/>
                      <a:pt x="177" y="5"/>
                      <a:pt x="177" y="5"/>
                    </a:cubicBezTo>
                    <a:cubicBezTo>
                      <a:pt x="174" y="4"/>
                      <a:pt x="171" y="4"/>
                      <a:pt x="169" y="4"/>
                    </a:cubicBezTo>
                    <a:cubicBezTo>
                      <a:pt x="165" y="3"/>
                      <a:pt x="161" y="2"/>
                      <a:pt x="157" y="2"/>
                    </a:cubicBezTo>
                    <a:cubicBezTo>
                      <a:pt x="150" y="2"/>
                      <a:pt x="150" y="2"/>
                      <a:pt x="150" y="2"/>
                    </a:cubicBezTo>
                    <a:cubicBezTo>
                      <a:pt x="149" y="1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6"/>
              <p:cNvSpPr/>
              <p:nvPr/>
            </p:nvSpPr>
            <p:spPr>
              <a:xfrm>
                <a:off x="5560938" y="1515424"/>
                <a:ext cx="525715" cy="38318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164" extrusionOk="0">
                    <a:moveTo>
                      <a:pt x="0" y="85"/>
                    </a:moveTo>
                    <a:lnTo>
                      <a:pt x="29" y="57"/>
                    </a:lnTo>
                    <a:lnTo>
                      <a:pt x="86" y="107"/>
                    </a:lnTo>
                    <a:lnTo>
                      <a:pt x="197" y="0"/>
                    </a:lnTo>
                    <a:lnTo>
                      <a:pt x="225" y="29"/>
                    </a:lnTo>
                    <a:lnTo>
                      <a:pt x="82" y="164"/>
                    </a:lnTo>
                    <a:lnTo>
                      <a:pt x="0" y="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8" name="Google Shape;298;p6"/>
            <p:cNvGrpSpPr/>
            <p:nvPr/>
          </p:nvGrpSpPr>
          <p:grpSpPr>
            <a:xfrm>
              <a:off x="3329708" y="2409960"/>
              <a:ext cx="5532248" cy="3224286"/>
              <a:chOff x="2815770" y="1516653"/>
              <a:chExt cx="6560123" cy="3823349"/>
            </a:xfrm>
          </p:grpSpPr>
          <p:grpSp>
            <p:nvGrpSpPr>
              <p:cNvPr id="299" name="Google Shape;299;p6"/>
              <p:cNvGrpSpPr/>
              <p:nvPr/>
            </p:nvGrpSpPr>
            <p:grpSpPr>
              <a:xfrm>
                <a:off x="2815770" y="1516653"/>
                <a:ext cx="6560123" cy="3823349"/>
                <a:chOff x="2815770" y="1516653"/>
                <a:chExt cx="6560123" cy="3823349"/>
              </a:xfrm>
            </p:grpSpPr>
            <p:grpSp>
              <p:nvGrpSpPr>
                <p:cNvPr id="300" name="Google Shape;300;p6"/>
                <p:cNvGrpSpPr/>
                <p:nvPr/>
              </p:nvGrpSpPr>
              <p:grpSpPr>
                <a:xfrm>
                  <a:off x="2815770" y="1516653"/>
                  <a:ext cx="2149963" cy="3823349"/>
                  <a:chOff x="2815770" y="1516653"/>
                  <a:chExt cx="2149962" cy="3823349"/>
                </a:xfrm>
              </p:grpSpPr>
              <p:grpSp>
                <p:nvGrpSpPr>
                  <p:cNvPr id="301" name="Google Shape;301;p6"/>
                  <p:cNvGrpSpPr/>
                  <p:nvPr/>
                </p:nvGrpSpPr>
                <p:grpSpPr>
                  <a:xfrm>
                    <a:off x="2815770" y="1516653"/>
                    <a:ext cx="2149962" cy="3823349"/>
                    <a:chOff x="2815770" y="1516653"/>
                    <a:chExt cx="2149962" cy="3823349"/>
                  </a:xfrm>
                </p:grpSpPr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815770" y="1516653"/>
                      <a:ext cx="2018216" cy="38233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216" h="3823349" extrusionOk="0">
                          <a:moveTo>
                            <a:pt x="1804463" y="0"/>
                          </a:moveTo>
                          <a:lnTo>
                            <a:pt x="213753" y="0"/>
                          </a:lnTo>
                          <a:cubicBezTo>
                            <a:pt x="95785" y="0"/>
                            <a:pt x="0" y="95785"/>
                            <a:pt x="0" y="213753"/>
                          </a:cubicBezTo>
                          <a:lnTo>
                            <a:pt x="0" y="3609597"/>
                          </a:lnTo>
                          <a:cubicBezTo>
                            <a:pt x="0" y="3727564"/>
                            <a:pt x="95785" y="3823350"/>
                            <a:pt x="213753" y="3823350"/>
                          </a:cubicBezTo>
                          <a:lnTo>
                            <a:pt x="1804463" y="3823350"/>
                          </a:lnTo>
                          <a:cubicBezTo>
                            <a:pt x="1922430" y="3823350"/>
                            <a:pt x="2018215" y="3727564"/>
                            <a:pt x="2018215" y="3609597"/>
                          </a:cubicBezTo>
                          <a:lnTo>
                            <a:pt x="2018215" y="213753"/>
                          </a:lnTo>
                          <a:cubicBezTo>
                            <a:pt x="2018551" y="95785"/>
                            <a:pt x="1922766" y="0"/>
                            <a:pt x="1804463" y="0"/>
                          </a:cubicBez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947516" y="1516653"/>
                      <a:ext cx="2018216" cy="38233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216" h="3823349" extrusionOk="0">
                          <a:moveTo>
                            <a:pt x="1804799" y="0"/>
                          </a:moveTo>
                          <a:lnTo>
                            <a:pt x="213753" y="0"/>
                          </a:lnTo>
                          <a:cubicBezTo>
                            <a:pt x="95785" y="0"/>
                            <a:pt x="0" y="95785"/>
                            <a:pt x="0" y="213753"/>
                          </a:cubicBezTo>
                          <a:lnTo>
                            <a:pt x="0" y="3609597"/>
                          </a:lnTo>
                          <a:cubicBezTo>
                            <a:pt x="0" y="3727564"/>
                            <a:pt x="95785" y="3823350"/>
                            <a:pt x="213753" y="3823350"/>
                          </a:cubicBezTo>
                          <a:lnTo>
                            <a:pt x="1804463" y="3823350"/>
                          </a:lnTo>
                          <a:cubicBezTo>
                            <a:pt x="1922430" y="3823350"/>
                            <a:pt x="2018215" y="3727564"/>
                            <a:pt x="2018215" y="3609597"/>
                          </a:cubicBezTo>
                          <a:lnTo>
                            <a:pt x="2018215" y="213753"/>
                          </a:lnTo>
                          <a:cubicBezTo>
                            <a:pt x="2018551" y="95785"/>
                            <a:pt x="1922766" y="0"/>
                            <a:pt x="1804799" y="0"/>
                          </a:cubicBezTo>
                          <a:close/>
                        </a:path>
                      </a:pathLst>
                    </a:custGeom>
                    <a:solidFill>
                      <a:srgbClr val="0C0C0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3023809" y="1596642"/>
                      <a:ext cx="1859245" cy="36637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9245" h="3663707" extrusionOk="0">
                          <a:moveTo>
                            <a:pt x="1725818" y="0"/>
                          </a:moveTo>
                          <a:lnTo>
                            <a:pt x="133763" y="0"/>
                          </a:lnTo>
                          <a:cubicBezTo>
                            <a:pt x="59824" y="0"/>
                            <a:pt x="0" y="59824"/>
                            <a:pt x="0" y="133763"/>
                          </a:cubicBezTo>
                          <a:lnTo>
                            <a:pt x="0" y="3529944"/>
                          </a:lnTo>
                          <a:cubicBezTo>
                            <a:pt x="0" y="3603884"/>
                            <a:pt x="59824" y="3663708"/>
                            <a:pt x="133763" y="3663708"/>
                          </a:cubicBezTo>
                          <a:lnTo>
                            <a:pt x="1725482" y="3663708"/>
                          </a:lnTo>
                          <a:cubicBezTo>
                            <a:pt x="1799421" y="3663708"/>
                            <a:pt x="1859245" y="3603884"/>
                            <a:pt x="1859245" y="3529944"/>
                          </a:cubicBezTo>
                          <a:lnTo>
                            <a:pt x="1859245" y="133763"/>
                          </a:lnTo>
                          <a:cubicBezTo>
                            <a:pt x="1859245" y="59824"/>
                            <a:pt x="1799421" y="0"/>
                            <a:pt x="1725818" y="0"/>
                          </a:cubicBezTo>
                          <a:close/>
                        </a:path>
                      </a:pathLst>
                    </a:custGeom>
                    <a:solidFill>
                      <a:srgbClr val="F4F8F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3024145" y="1596642"/>
                      <a:ext cx="1264367" cy="20971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64367" h="2097195" extrusionOk="0">
                          <a:moveTo>
                            <a:pt x="0" y="1454594"/>
                          </a:moveTo>
                          <a:lnTo>
                            <a:pt x="0" y="2097196"/>
                          </a:lnTo>
                          <a:lnTo>
                            <a:pt x="1264367" y="0"/>
                          </a:lnTo>
                          <a:lnTo>
                            <a:pt x="835854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3031203" y="1595970"/>
                      <a:ext cx="1851851" cy="36640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1851" h="3664043" extrusionOk="0">
                          <a:moveTo>
                            <a:pt x="1727498" y="0"/>
                          </a:moveTo>
                          <a:cubicBezTo>
                            <a:pt x="1782953" y="416078"/>
                            <a:pt x="1802446" y="1024736"/>
                            <a:pt x="1602473" y="1708677"/>
                          </a:cubicBezTo>
                          <a:cubicBezTo>
                            <a:pt x="1474087" y="2147609"/>
                            <a:pt x="1310412" y="2708878"/>
                            <a:pt x="801573" y="3140081"/>
                          </a:cubicBezTo>
                          <a:cubicBezTo>
                            <a:pt x="548161" y="3354842"/>
                            <a:pt x="269207" y="3486924"/>
                            <a:pt x="0" y="3564897"/>
                          </a:cubicBezTo>
                          <a:cubicBezTo>
                            <a:pt x="15460" y="3621696"/>
                            <a:pt x="67554" y="3664044"/>
                            <a:pt x="129058" y="3664044"/>
                          </a:cubicBezTo>
                          <a:lnTo>
                            <a:pt x="1720104" y="3664044"/>
                          </a:lnTo>
                          <a:cubicBezTo>
                            <a:pt x="1793708" y="3664044"/>
                            <a:pt x="1851851" y="3603211"/>
                            <a:pt x="1851851" y="3529608"/>
                          </a:cubicBezTo>
                          <a:lnTo>
                            <a:pt x="1851851" y="133427"/>
                          </a:lnTo>
                          <a:cubicBezTo>
                            <a:pt x="1851851" y="62513"/>
                            <a:pt x="1797405" y="4369"/>
                            <a:pt x="1727498" y="0"/>
                          </a:cubicBezTo>
                          <a:close/>
                        </a:path>
                      </a:pathLst>
                    </a:custGeom>
                    <a:solidFill>
                      <a:srgbClr val="E1E7E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7" name="Google Shape;307;p6"/>
                    <p:cNvSpPr/>
                    <p:nvPr/>
                  </p:nvSpPr>
                  <p:spPr>
                    <a:xfrm>
                      <a:off x="3049688" y="1596642"/>
                      <a:ext cx="1833702" cy="364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3702" h="3647910" extrusionOk="0">
                          <a:moveTo>
                            <a:pt x="1699939" y="0"/>
                          </a:moveTo>
                          <a:lnTo>
                            <a:pt x="107885" y="0"/>
                          </a:lnTo>
                          <a:cubicBezTo>
                            <a:pt x="63521" y="0"/>
                            <a:pt x="24535" y="21510"/>
                            <a:pt x="0" y="54783"/>
                          </a:cubicBezTo>
                          <a:cubicBezTo>
                            <a:pt x="18821" y="44700"/>
                            <a:pt x="39995" y="38986"/>
                            <a:pt x="62849" y="38986"/>
                          </a:cubicBezTo>
                          <a:lnTo>
                            <a:pt x="1654903" y="38986"/>
                          </a:lnTo>
                          <a:cubicBezTo>
                            <a:pt x="1728843" y="38986"/>
                            <a:pt x="1788666" y="98810"/>
                            <a:pt x="1788666" y="172750"/>
                          </a:cubicBezTo>
                          <a:lnTo>
                            <a:pt x="1788666" y="3568930"/>
                          </a:lnTo>
                          <a:cubicBezTo>
                            <a:pt x="1788666" y="3598506"/>
                            <a:pt x="1778920" y="3625729"/>
                            <a:pt x="1762788" y="3647911"/>
                          </a:cubicBezTo>
                          <a:cubicBezTo>
                            <a:pt x="1804799" y="3625393"/>
                            <a:pt x="1833702" y="3581030"/>
                            <a:pt x="1833702" y="3529944"/>
                          </a:cubicBezTo>
                          <a:lnTo>
                            <a:pt x="1833702" y="133763"/>
                          </a:lnTo>
                          <a:cubicBezTo>
                            <a:pt x="1833366" y="59824"/>
                            <a:pt x="1773542" y="0"/>
                            <a:pt x="1699939" y="0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8" name="Google Shape;308;p6"/>
                    <p:cNvSpPr/>
                    <p:nvPr/>
                  </p:nvSpPr>
                  <p:spPr>
                    <a:xfrm>
                      <a:off x="3771607" y="1546564"/>
                      <a:ext cx="368353" cy="1623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8353" h="162331" extrusionOk="0">
                          <a:moveTo>
                            <a:pt x="32265" y="115951"/>
                          </a:moveTo>
                          <a:cubicBezTo>
                            <a:pt x="37306" y="143174"/>
                            <a:pt x="56463" y="162331"/>
                            <a:pt x="78645" y="162331"/>
                          </a:cubicBezTo>
                          <a:lnTo>
                            <a:pt x="290045" y="162331"/>
                          </a:lnTo>
                          <a:cubicBezTo>
                            <a:pt x="311219" y="162331"/>
                            <a:pt x="330040" y="144518"/>
                            <a:pt x="335753" y="118639"/>
                          </a:cubicBezTo>
                          <a:lnTo>
                            <a:pt x="368354" y="0"/>
                          </a:lnTo>
                          <a:lnTo>
                            <a:pt x="0" y="0"/>
                          </a:lnTo>
                          <a:lnTo>
                            <a:pt x="32265" y="115951"/>
                          </a:lnTo>
                          <a:close/>
                        </a:path>
                      </a:pathLst>
                    </a:custGeom>
                    <a:solidFill>
                      <a:srgbClr val="0C0C0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09" name="Google Shape;309;p6"/>
                    <p:cNvSpPr/>
                    <p:nvPr/>
                  </p:nvSpPr>
                  <p:spPr>
                    <a:xfrm>
                      <a:off x="3920158" y="1595633"/>
                      <a:ext cx="78644" cy="786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644" h="78644" extrusionOk="0">
                          <a:moveTo>
                            <a:pt x="78645" y="39322"/>
                          </a:moveTo>
                          <a:cubicBezTo>
                            <a:pt x="78645" y="61040"/>
                            <a:pt x="61040" y="78645"/>
                            <a:pt x="39322" y="78645"/>
                          </a:cubicBezTo>
                          <a:cubicBezTo>
                            <a:pt x="17605" y="78645"/>
                            <a:pt x="0" y="61040"/>
                            <a:pt x="0" y="39322"/>
                          </a:cubicBezTo>
                          <a:cubicBezTo>
                            <a:pt x="0" y="17605"/>
                            <a:pt x="17605" y="0"/>
                            <a:pt x="39322" y="0"/>
                          </a:cubicBezTo>
                          <a:cubicBezTo>
                            <a:pt x="61040" y="0"/>
                            <a:pt x="78645" y="17605"/>
                            <a:pt x="78645" y="39322"/>
                          </a:cubicBez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2875593" y="1902147"/>
                    <a:ext cx="45035" cy="817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5" h="817032" extrusionOk="0">
                        <a:moveTo>
                          <a:pt x="22518" y="817033"/>
                        </a:moveTo>
                        <a:lnTo>
                          <a:pt x="22518" y="817033"/>
                        </a:lnTo>
                        <a:cubicBezTo>
                          <a:pt x="10083" y="817033"/>
                          <a:pt x="0" y="806950"/>
                          <a:pt x="0" y="794515"/>
                        </a:cubicBezTo>
                        <a:lnTo>
                          <a:pt x="0" y="22518"/>
                        </a:lnTo>
                        <a:cubicBezTo>
                          <a:pt x="0" y="10083"/>
                          <a:pt x="10083" y="0"/>
                          <a:pt x="22518" y="0"/>
                        </a:cubicBezTo>
                        <a:lnTo>
                          <a:pt x="22518" y="0"/>
                        </a:lnTo>
                        <a:cubicBezTo>
                          <a:pt x="34953" y="0"/>
                          <a:pt x="45036" y="10083"/>
                          <a:pt x="45036" y="22518"/>
                        </a:cubicBezTo>
                        <a:lnTo>
                          <a:pt x="45036" y="794851"/>
                        </a:lnTo>
                        <a:cubicBezTo>
                          <a:pt x="44700" y="806950"/>
                          <a:pt x="34617" y="817033"/>
                          <a:pt x="22518" y="817033"/>
                        </a:cubicBezTo>
                        <a:close/>
                      </a:path>
                    </a:pathLst>
                  </a:custGeom>
                  <a:solidFill>
                    <a:srgbClr val="0C0C0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2857445" y="1902147"/>
                    <a:ext cx="45035" cy="817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5" h="817032" extrusionOk="0">
                        <a:moveTo>
                          <a:pt x="22518" y="817033"/>
                        </a:moveTo>
                        <a:lnTo>
                          <a:pt x="22518" y="817033"/>
                        </a:lnTo>
                        <a:cubicBezTo>
                          <a:pt x="10083" y="817033"/>
                          <a:pt x="0" y="806950"/>
                          <a:pt x="0" y="794515"/>
                        </a:cubicBezTo>
                        <a:lnTo>
                          <a:pt x="0" y="22518"/>
                        </a:lnTo>
                        <a:cubicBezTo>
                          <a:pt x="0" y="10083"/>
                          <a:pt x="10083" y="0"/>
                          <a:pt x="22518" y="0"/>
                        </a:cubicBezTo>
                        <a:lnTo>
                          <a:pt x="22518" y="0"/>
                        </a:lnTo>
                        <a:cubicBezTo>
                          <a:pt x="34953" y="0"/>
                          <a:pt x="45036" y="10083"/>
                          <a:pt x="45036" y="22518"/>
                        </a:cubicBezTo>
                        <a:lnTo>
                          <a:pt x="45036" y="794851"/>
                        </a:lnTo>
                        <a:cubicBezTo>
                          <a:pt x="45036" y="806950"/>
                          <a:pt x="34953" y="817033"/>
                          <a:pt x="22518" y="817033"/>
                        </a:cubicBez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12" name="Google Shape;312;p6"/>
                <p:cNvGrpSpPr/>
                <p:nvPr/>
              </p:nvGrpSpPr>
              <p:grpSpPr>
                <a:xfrm>
                  <a:off x="7225931" y="1516653"/>
                  <a:ext cx="2149962" cy="3823349"/>
                  <a:chOff x="7225931" y="1516653"/>
                  <a:chExt cx="2149962" cy="3823349"/>
                </a:xfrm>
              </p:grpSpPr>
              <p:grpSp>
                <p:nvGrpSpPr>
                  <p:cNvPr id="313" name="Google Shape;313;p6"/>
                  <p:cNvGrpSpPr/>
                  <p:nvPr/>
                </p:nvGrpSpPr>
                <p:grpSpPr>
                  <a:xfrm>
                    <a:off x="7225931" y="1516653"/>
                    <a:ext cx="2149962" cy="3823349"/>
                    <a:chOff x="7225931" y="1516653"/>
                    <a:chExt cx="2149962" cy="3823349"/>
                  </a:xfrm>
                </p:grpSpPr>
                <p:sp>
                  <p:nvSpPr>
                    <p:cNvPr id="314" name="Google Shape;314;p6"/>
                    <p:cNvSpPr/>
                    <p:nvPr/>
                  </p:nvSpPr>
                  <p:spPr>
                    <a:xfrm>
                      <a:off x="7357678" y="1516653"/>
                      <a:ext cx="2018215" cy="38233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215" h="3823349" extrusionOk="0">
                          <a:moveTo>
                            <a:pt x="213753" y="0"/>
                          </a:moveTo>
                          <a:lnTo>
                            <a:pt x="1804463" y="0"/>
                          </a:lnTo>
                          <a:cubicBezTo>
                            <a:pt x="1922430" y="0"/>
                            <a:pt x="2018215" y="95785"/>
                            <a:pt x="2018215" y="213753"/>
                          </a:cubicBezTo>
                          <a:lnTo>
                            <a:pt x="2018215" y="3609597"/>
                          </a:lnTo>
                          <a:cubicBezTo>
                            <a:pt x="2018215" y="3727564"/>
                            <a:pt x="1922430" y="3823350"/>
                            <a:pt x="1804463" y="3823350"/>
                          </a:cubicBezTo>
                          <a:lnTo>
                            <a:pt x="213753" y="3823350"/>
                          </a:lnTo>
                          <a:cubicBezTo>
                            <a:pt x="95785" y="3823350"/>
                            <a:pt x="0" y="3727564"/>
                            <a:pt x="0" y="3609597"/>
                          </a:cubicBezTo>
                          <a:lnTo>
                            <a:pt x="0" y="213753"/>
                          </a:lnTo>
                          <a:cubicBezTo>
                            <a:pt x="0" y="95785"/>
                            <a:pt x="95785" y="0"/>
                            <a:pt x="213753" y="0"/>
                          </a:cubicBezTo>
                          <a:close/>
                        </a:path>
                      </a:pathLst>
                    </a:custGeom>
                    <a:solidFill>
                      <a:srgbClr val="262626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5" name="Google Shape;315;p6"/>
                    <p:cNvSpPr/>
                    <p:nvPr/>
                  </p:nvSpPr>
                  <p:spPr>
                    <a:xfrm>
                      <a:off x="7225931" y="1516653"/>
                      <a:ext cx="2018215" cy="38233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8215" h="3823349" extrusionOk="0">
                          <a:moveTo>
                            <a:pt x="213753" y="0"/>
                          </a:moveTo>
                          <a:lnTo>
                            <a:pt x="1804463" y="0"/>
                          </a:lnTo>
                          <a:cubicBezTo>
                            <a:pt x="1922430" y="0"/>
                            <a:pt x="2018215" y="95785"/>
                            <a:pt x="2018215" y="213753"/>
                          </a:cubicBezTo>
                          <a:lnTo>
                            <a:pt x="2018215" y="3609597"/>
                          </a:lnTo>
                          <a:cubicBezTo>
                            <a:pt x="2018215" y="3727564"/>
                            <a:pt x="1922430" y="3823350"/>
                            <a:pt x="1804463" y="3823350"/>
                          </a:cubicBezTo>
                          <a:lnTo>
                            <a:pt x="213753" y="3823350"/>
                          </a:lnTo>
                          <a:cubicBezTo>
                            <a:pt x="95785" y="3823350"/>
                            <a:pt x="0" y="3727564"/>
                            <a:pt x="0" y="3609597"/>
                          </a:cubicBezTo>
                          <a:lnTo>
                            <a:pt x="0" y="213753"/>
                          </a:lnTo>
                          <a:cubicBezTo>
                            <a:pt x="0" y="95785"/>
                            <a:pt x="95449" y="0"/>
                            <a:pt x="213753" y="0"/>
                          </a:cubicBezTo>
                          <a:close/>
                        </a:path>
                      </a:pathLst>
                    </a:custGeom>
                    <a:solidFill>
                      <a:srgbClr val="0C0C0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6" name="Google Shape;316;p6"/>
                    <p:cNvSpPr/>
                    <p:nvPr/>
                  </p:nvSpPr>
                  <p:spPr>
                    <a:xfrm>
                      <a:off x="7308609" y="1596642"/>
                      <a:ext cx="1859244" cy="36637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9244" h="3663707" extrusionOk="0">
                          <a:moveTo>
                            <a:pt x="133763" y="0"/>
                          </a:moveTo>
                          <a:lnTo>
                            <a:pt x="1725481" y="0"/>
                          </a:lnTo>
                          <a:cubicBezTo>
                            <a:pt x="1799421" y="0"/>
                            <a:pt x="1859245" y="59824"/>
                            <a:pt x="1859245" y="133763"/>
                          </a:cubicBezTo>
                          <a:lnTo>
                            <a:pt x="1859245" y="3529944"/>
                          </a:lnTo>
                          <a:cubicBezTo>
                            <a:pt x="1859245" y="3603884"/>
                            <a:pt x="1799421" y="3663708"/>
                            <a:pt x="1725481" y="3663708"/>
                          </a:cubicBezTo>
                          <a:lnTo>
                            <a:pt x="133763" y="3663708"/>
                          </a:lnTo>
                          <a:cubicBezTo>
                            <a:pt x="59824" y="3663708"/>
                            <a:pt x="0" y="3603884"/>
                            <a:pt x="0" y="3529944"/>
                          </a:cubicBezTo>
                          <a:lnTo>
                            <a:pt x="0" y="133763"/>
                          </a:lnTo>
                          <a:cubicBezTo>
                            <a:pt x="0" y="59824"/>
                            <a:pt x="59824" y="0"/>
                            <a:pt x="133763" y="0"/>
                          </a:cubicBezTo>
                          <a:close/>
                        </a:path>
                      </a:pathLst>
                    </a:custGeom>
                    <a:solidFill>
                      <a:srgbClr val="F4F8F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7" name="Google Shape;317;p6"/>
                    <p:cNvSpPr/>
                    <p:nvPr/>
                  </p:nvSpPr>
                  <p:spPr>
                    <a:xfrm>
                      <a:off x="7903487" y="1596642"/>
                      <a:ext cx="1264367" cy="20971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64367" h="2097195" extrusionOk="0">
                          <a:moveTo>
                            <a:pt x="1264367" y="1454594"/>
                          </a:moveTo>
                          <a:lnTo>
                            <a:pt x="1264367" y="2097196"/>
                          </a:lnTo>
                          <a:lnTo>
                            <a:pt x="0" y="0"/>
                          </a:lnTo>
                          <a:lnTo>
                            <a:pt x="428177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8" name="Google Shape;318;p6"/>
                    <p:cNvSpPr/>
                    <p:nvPr/>
                  </p:nvSpPr>
                  <p:spPr>
                    <a:xfrm>
                      <a:off x="7308609" y="1595970"/>
                      <a:ext cx="1852187" cy="36640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2187" h="3664043" extrusionOk="0">
                          <a:moveTo>
                            <a:pt x="124689" y="0"/>
                          </a:moveTo>
                          <a:cubicBezTo>
                            <a:pt x="69234" y="416078"/>
                            <a:pt x="49741" y="1024736"/>
                            <a:pt x="249714" y="1708677"/>
                          </a:cubicBezTo>
                          <a:cubicBezTo>
                            <a:pt x="378100" y="2147609"/>
                            <a:pt x="541776" y="2708878"/>
                            <a:pt x="1050615" y="3140081"/>
                          </a:cubicBezTo>
                          <a:cubicBezTo>
                            <a:pt x="1304026" y="3354842"/>
                            <a:pt x="1582980" y="3486924"/>
                            <a:pt x="1852187" y="3564897"/>
                          </a:cubicBezTo>
                          <a:cubicBezTo>
                            <a:pt x="1836727" y="3621696"/>
                            <a:pt x="1784633" y="3664044"/>
                            <a:pt x="1723129" y="3664044"/>
                          </a:cubicBezTo>
                          <a:lnTo>
                            <a:pt x="131747" y="3664044"/>
                          </a:lnTo>
                          <a:cubicBezTo>
                            <a:pt x="58143" y="3664044"/>
                            <a:pt x="0" y="3603211"/>
                            <a:pt x="0" y="3529608"/>
                          </a:cubicBezTo>
                          <a:lnTo>
                            <a:pt x="0" y="133427"/>
                          </a:lnTo>
                          <a:cubicBezTo>
                            <a:pt x="0" y="62513"/>
                            <a:pt x="54782" y="4369"/>
                            <a:pt x="124689" y="0"/>
                          </a:cubicBezTo>
                          <a:close/>
                        </a:path>
                      </a:pathLst>
                    </a:custGeom>
                    <a:solidFill>
                      <a:srgbClr val="E1E7E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19" name="Google Shape;319;p6"/>
                    <p:cNvSpPr/>
                    <p:nvPr/>
                  </p:nvSpPr>
                  <p:spPr>
                    <a:xfrm>
                      <a:off x="7308609" y="1596642"/>
                      <a:ext cx="1833366" cy="364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33366" h="3647910" extrusionOk="0">
                          <a:moveTo>
                            <a:pt x="133763" y="0"/>
                          </a:moveTo>
                          <a:lnTo>
                            <a:pt x="1725481" y="0"/>
                          </a:lnTo>
                          <a:cubicBezTo>
                            <a:pt x="1769845" y="0"/>
                            <a:pt x="1808832" y="21510"/>
                            <a:pt x="1833366" y="54783"/>
                          </a:cubicBezTo>
                          <a:cubicBezTo>
                            <a:pt x="1814545" y="44700"/>
                            <a:pt x="1793372" y="38986"/>
                            <a:pt x="1770517" y="38986"/>
                          </a:cubicBezTo>
                          <a:lnTo>
                            <a:pt x="178799" y="38986"/>
                          </a:lnTo>
                          <a:cubicBezTo>
                            <a:pt x="104860" y="38986"/>
                            <a:pt x="45036" y="98810"/>
                            <a:pt x="45036" y="172750"/>
                          </a:cubicBezTo>
                          <a:lnTo>
                            <a:pt x="45036" y="3568930"/>
                          </a:lnTo>
                          <a:cubicBezTo>
                            <a:pt x="45036" y="3598506"/>
                            <a:pt x="54782" y="3625729"/>
                            <a:pt x="70915" y="3647911"/>
                          </a:cubicBezTo>
                          <a:cubicBezTo>
                            <a:pt x="28904" y="3625393"/>
                            <a:pt x="0" y="3581030"/>
                            <a:pt x="0" y="3529944"/>
                          </a:cubicBezTo>
                          <a:lnTo>
                            <a:pt x="0" y="133763"/>
                          </a:lnTo>
                          <a:cubicBezTo>
                            <a:pt x="0" y="59824"/>
                            <a:pt x="59824" y="0"/>
                            <a:pt x="133763" y="0"/>
                          </a:cubicBez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0" name="Google Shape;320;p6"/>
                    <p:cNvSpPr/>
                    <p:nvPr/>
                  </p:nvSpPr>
                  <p:spPr>
                    <a:xfrm>
                      <a:off x="8051702" y="1546564"/>
                      <a:ext cx="368689" cy="1623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8689" h="162331" extrusionOk="0">
                          <a:moveTo>
                            <a:pt x="336425" y="115951"/>
                          </a:moveTo>
                          <a:cubicBezTo>
                            <a:pt x="331384" y="143174"/>
                            <a:pt x="312227" y="162331"/>
                            <a:pt x="290045" y="162331"/>
                          </a:cubicBezTo>
                          <a:lnTo>
                            <a:pt x="78645" y="162331"/>
                          </a:lnTo>
                          <a:cubicBezTo>
                            <a:pt x="57471" y="162331"/>
                            <a:pt x="38650" y="144518"/>
                            <a:pt x="32936" y="118639"/>
                          </a:cubicBezTo>
                          <a:lnTo>
                            <a:pt x="0" y="0"/>
                          </a:lnTo>
                          <a:lnTo>
                            <a:pt x="368690" y="0"/>
                          </a:lnTo>
                          <a:lnTo>
                            <a:pt x="336425" y="115951"/>
                          </a:lnTo>
                          <a:close/>
                        </a:path>
                      </a:pathLst>
                    </a:custGeom>
                    <a:solidFill>
                      <a:srgbClr val="0C0C0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21" name="Google Shape;321;p6"/>
                    <p:cNvSpPr/>
                    <p:nvPr/>
                  </p:nvSpPr>
                  <p:spPr>
                    <a:xfrm>
                      <a:off x="8193196" y="1595633"/>
                      <a:ext cx="78644" cy="786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8644" h="78644" extrusionOk="0">
                          <a:moveTo>
                            <a:pt x="78645" y="39322"/>
                          </a:moveTo>
                          <a:cubicBezTo>
                            <a:pt x="78645" y="61040"/>
                            <a:pt x="61040" y="78645"/>
                            <a:pt x="39323" y="78645"/>
                          </a:cubicBezTo>
                          <a:cubicBezTo>
                            <a:pt x="17605" y="78645"/>
                            <a:pt x="0" y="61040"/>
                            <a:pt x="0" y="39322"/>
                          </a:cubicBezTo>
                          <a:cubicBezTo>
                            <a:pt x="0" y="17605"/>
                            <a:pt x="17606" y="0"/>
                            <a:pt x="39323" y="0"/>
                          </a:cubicBezTo>
                          <a:cubicBezTo>
                            <a:pt x="61040" y="0"/>
                            <a:pt x="78645" y="17605"/>
                            <a:pt x="78645" y="39322"/>
                          </a:cubicBezTo>
                          <a:close/>
                        </a:path>
                      </a:pathLst>
                    </a:custGeom>
                    <a:solidFill>
                      <a:srgbClr val="3F3F3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9271370" y="1902147"/>
                    <a:ext cx="45035" cy="817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5" h="817032" extrusionOk="0">
                        <a:moveTo>
                          <a:pt x="22518" y="817033"/>
                        </a:moveTo>
                        <a:lnTo>
                          <a:pt x="22518" y="817033"/>
                        </a:lnTo>
                        <a:cubicBezTo>
                          <a:pt x="34953" y="817033"/>
                          <a:pt x="45036" y="806950"/>
                          <a:pt x="45036" y="794515"/>
                        </a:cubicBezTo>
                        <a:lnTo>
                          <a:pt x="45036" y="22518"/>
                        </a:lnTo>
                        <a:cubicBezTo>
                          <a:pt x="45036" y="10083"/>
                          <a:pt x="34953" y="0"/>
                          <a:pt x="22518" y="0"/>
                        </a:cubicBezTo>
                        <a:lnTo>
                          <a:pt x="22518" y="0"/>
                        </a:lnTo>
                        <a:cubicBezTo>
                          <a:pt x="10083" y="0"/>
                          <a:pt x="0" y="10083"/>
                          <a:pt x="0" y="22518"/>
                        </a:cubicBezTo>
                        <a:lnTo>
                          <a:pt x="0" y="794851"/>
                        </a:lnTo>
                        <a:cubicBezTo>
                          <a:pt x="0" y="806950"/>
                          <a:pt x="10083" y="817033"/>
                          <a:pt x="22518" y="817033"/>
                        </a:cubicBezTo>
                        <a:close/>
                      </a:path>
                    </a:pathLst>
                  </a:custGeom>
                  <a:solidFill>
                    <a:srgbClr val="0C0C0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" name="Google Shape;323;p6"/>
                  <p:cNvSpPr/>
                  <p:nvPr/>
                </p:nvSpPr>
                <p:spPr>
                  <a:xfrm>
                    <a:off x="9289182" y="1902147"/>
                    <a:ext cx="45036" cy="817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036" h="817032" extrusionOk="0">
                        <a:moveTo>
                          <a:pt x="22518" y="817033"/>
                        </a:moveTo>
                        <a:lnTo>
                          <a:pt x="22518" y="817033"/>
                        </a:lnTo>
                        <a:cubicBezTo>
                          <a:pt x="34953" y="817033"/>
                          <a:pt x="45036" y="806950"/>
                          <a:pt x="45036" y="794515"/>
                        </a:cubicBezTo>
                        <a:lnTo>
                          <a:pt x="45036" y="22518"/>
                        </a:lnTo>
                        <a:cubicBezTo>
                          <a:pt x="45036" y="10083"/>
                          <a:pt x="34953" y="0"/>
                          <a:pt x="22518" y="0"/>
                        </a:cubicBezTo>
                        <a:lnTo>
                          <a:pt x="22518" y="0"/>
                        </a:lnTo>
                        <a:cubicBezTo>
                          <a:pt x="10083" y="0"/>
                          <a:pt x="0" y="10083"/>
                          <a:pt x="0" y="22518"/>
                        </a:cubicBezTo>
                        <a:lnTo>
                          <a:pt x="0" y="794851"/>
                        </a:lnTo>
                        <a:cubicBezTo>
                          <a:pt x="0" y="806950"/>
                          <a:pt x="10083" y="817033"/>
                          <a:pt x="22518" y="817033"/>
                        </a:cubicBez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3324608" y="1885865"/>
                <a:ext cx="5668236" cy="3381542"/>
                <a:chOff x="3324608" y="1885865"/>
                <a:chExt cx="5668236" cy="3381542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43175" y="2494631"/>
                  <a:ext cx="674918" cy="561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918" h="561369" extrusionOk="0">
                      <a:moveTo>
                        <a:pt x="119849" y="19197"/>
                      </a:moveTo>
                      <a:cubicBezTo>
                        <a:pt x="97667" y="40707"/>
                        <a:pt x="113799" y="61545"/>
                        <a:pt x="84895" y="148928"/>
                      </a:cubicBezTo>
                      <a:cubicBezTo>
                        <a:pt x="44565" y="270928"/>
                        <a:pt x="-3496" y="281683"/>
                        <a:pt x="201" y="338482"/>
                      </a:cubicBezTo>
                      <a:cubicBezTo>
                        <a:pt x="6923" y="449728"/>
                        <a:pt x="197821" y="516609"/>
                        <a:pt x="244538" y="533078"/>
                      </a:cubicBezTo>
                      <a:cubicBezTo>
                        <a:pt x="298312" y="551899"/>
                        <a:pt x="379982" y="580466"/>
                        <a:pt x="424009" y="543160"/>
                      </a:cubicBezTo>
                      <a:cubicBezTo>
                        <a:pt x="445519" y="525012"/>
                        <a:pt x="442494" y="504510"/>
                        <a:pt x="488874" y="433259"/>
                      </a:cubicBezTo>
                      <a:cubicBezTo>
                        <a:pt x="506687" y="405700"/>
                        <a:pt x="515762" y="392256"/>
                        <a:pt x="528869" y="378477"/>
                      </a:cubicBezTo>
                      <a:cubicBezTo>
                        <a:pt x="590710" y="312939"/>
                        <a:pt x="663305" y="329744"/>
                        <a:pt x="673723" y="303529"/>
                      </a:cubicBezTo>
                      <a:cubicBezTo>
                        <a:pt x="701955" y="231606"/>
                        <a:pt x="221684" y="-79613"/>
                        <a:pt x="119849" y="19197"/>
                      </a:cubicBezTo>
                      <a:close/>
                    </a:path>
                  </a:pathLst>
                </a:custGeom>
                <a:solidFill>
                  <a:srgbClr val="EB8E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26" name="Google Shape;326;p6"/>
                <p:cNvGrpSpPr/>
                <p:nvPr/>
              </p:nvGrpSpPr>
              <p:grpSpPr>
                <a:xfrm>
                  <a:off x="5571621" y="4387606"/>
                  <a:ext cx="985526" cy="539531"/>
                  <a:chOff x="5571621" y="4387606"/>
                  <a:chExt cx="985525" cy="539530"/>
                </a:xfrm>
              </p:grpSpPr>
              <p:sp>
                <p:nvSpPr>
                  <p:cNvPr id="327" name="Google Shape;327;p6"/>
                  <p:cNvSpPr/>
                  <p:nvPr/>
                </p:nvSpPr>
                <p:spPr>
                  <a:xfrm>
                    <a:off x="6004247" y="4387606"/>
                    <a:ext cx="552899" cy="414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2899" h="414328" extrusionOk="0">
                        <a:moveTo>
                          <a:pt x="334745" y="3617"/>
                        </a:moveTo>
                        <a:cubicBezTo>
                          <a:pt x="331384" y="5634"/>
                          <a:pt x="315924" y="16052"/>
                          <a:pt x="300128" y="27479"/>
                        </a:cubicBezTo>
                        <a:cubicBezTo>
                          <a:pt x="278954" y="42939"/>
                          <a:pt x="274921" y="47645"/>
                          <a:pt x="263830" y="52686"/>
                        </a:cubicBezTo>
                        <a:cubicBezTo>
                          <a:pt x="250386" y="58736"/>
                          <a:pt x="239296" y="59744"/>
                          <a:pt x="220811" y="61424"/>
                        </a:cubicBezTo>
                        <a:cubicBezTo>
                          <a:pt x="187538" y="64113"/>
                          <a:pt x="179471" y="58064"/>
                          <a:pt x="154601" y="61088"/>
                        </a:cubicBezTo>
                        <a:cubicBezTo>
                          <a:pt x="154601" y="61088"/>
                          <a:pt x="133763" y="63777"/>
                          <a:pt x="108221" y="75540"/>
                        </a:cubicBezTo>
                        <a:cubicBezTo>
                          <a:pt x="70243" y="93017"/>
                          <a:pt x="336" y="151160"/>
                          <a:pt x="0" y="238543"/>
                        </a:cubicBezTo>
                        <a:cubicBezTo>
                          <a:pt x="0" y="329960"/>
                          <a:pt x="76292" y="408604"/>
                          <a:pt x="147543" y="413982"/>
                        </a:cubicBezTo>
                        <a:cubicBezTo>
                          <a:pt x="206695" y="418687"/>
                          <a:pt x="268535" y="373987"/>
                          <a:pt x="275593" y="368610"/>
                        </a:cubicBezTo>
                        <a:cubicBezTo>
                          <a:pt x="284332" y="361888"/>
                          <a:pt x="309202" y="342395"/>
                          <a:pt x="321637" y="332648"/>
                        </a:cubicBezTo>
                        <a:cubicBezTo>
                          <a:pt x="341130" y="317188"/>
                          <a:pt x="356591" y="304417"/>
                          <a:pt x="365665" y="297023"/>
                        </a:cubicBezTo>
                        <a:cubicBezTo>
                          <a:pt x="384822" y="281227"/>
                          <a:pt x="397257" y="270472"/>
                          <a:pt x="400282" y="268119"/>
                        </a:cubicBezTo>
                        <a:cubicBezTo>
                          <a:pt x="455737" y="221739"/>
                          <a:pt x="535054" y="224092"/>
                          <a:pt x="550178" y="189474"/>
                        </a:cubicBezTo>
                        <a:cubicBezTo>
                          <a:pt x="578073" y="126626"/>
                          <a:pt x="383478" y="-25287"/>
                          <a:pt x="334745" y="3617"/>
                        </a:cubicBezTo>
                        <a:close/>
                      </a:path>
                    </a:pathLst>
                  </a:custGeom>
                  <a:solidFill>
                    <a:srgbClr val="FBA78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6107361" y="4501790"/>
                    <a:ext cx="152368" cy="1805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68" h="180553" extrusionOk="0">
                        <a:moveTo>
                          <a:pt x="75349" y="40673"/>
                        </a:moveTo>
                        <a:cubicBezTo>
                          <a:pt x="72997" y="19163"/>
                          <a:pt x="75013" y="342"/>
                          <a:pt x="72325" y="6"/>
                        </a:cubicBezTo>
                        <a:cubicBezTo>
                          <a:pt x="69972" y="-330"/>
                          <a:pt x="69972" y="12778"/>
                          <a:pt x="61234" y="27902"/>
                        </a:cubicBezTo>
                        <a:cubicBezTo>
                          <a:pt x="48462" y="50756"/>
                          <a:pt x="26616" y="61511"/>
                          <a:pt x="23928" y="62855"/>
                        </a:cubicBezTo>
                        <a:cubicBezTo>
                          <a:pt x="9140" y="70249"/>
                          <a:pt x="737" y="68568"/>
                          <a:pt x="65" y="72601"/>
                        </a:cubicBezTo>
                        <a:cubicBezTo>
                          <a:pt x="-1615" y="81004"/>
                          <a:pt x="29305" y="90750"/>
                          <a:pt x="64931" y="111252"/>
                        </a:cubicBezTo>
                        <a:cubicBezTo>
                          <a:pt x="111311" y="138475"/>
                          <a:pt x="150297" y="182503"/>
                          <a:pt x="152314" y="180486"/>
                        </a:cubicBezTo>
                        <a:cubicBezTo>
                          <a:pt x="153994" y="178806"/>
                          <a:pt x="116352" y="146877"/>
                          <a:pt x="97195" y="110244"/>
                        </a:cubicBezTo>
                        <a:cubicBezTo>
                          <a:pt x="79718" y="76971"/>
                          <a:pt x="75686" y="43026"/>
                          <a:pt x="75349" y="40673"/>
                        </a:cubicBezTo>
                        <a:close/>
                      </a:path>
                    </a:pathLst>
                  </a:custGeom>
                  <a:solidFill>
                    <a:srgbClr val="F4967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6004247" y="4447896"/>
                    <a:ext cx="301135" cy="3543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135" h="354374" extrusionOk="0">
                        <a:moveTo>
                          <a:pt x="165356" y="154055"/>
                        </a:moveTo>
                        <a:cubicBezTo>
                          <a:pt x="134099" y="126496"/>
                          <a:pt x="116959" y="126832"/>
                          <a:pt x="122000" y="125823"/>
                        </a:cubicBezTo>
                        <a:cubicBezTo>
                          <a:pt x="142166" y="122126"/>
                          <a:pt x="201989" y="76418"/>
                          <a:pt x="172750" y="126"/>
                        </a:cubicBezTo>
                        <a:cubicBezTo>
                          <a:pt x="167372" y="-210"/>
                          <a:pt x="161659" y="126"/>
                          <a:pt x="154601" y="1134"/>
                        </a:cubicBezTo>
                        <a:cubicBezTo>
                          <a:pt x="154601" y="1134"/>
                          <a:pt x="133763" y="3823"/>
                          <a:pt x="108221" y="15586"/>
                        </a:cubicBezTo>
                        <a:cubicBezTo>
                          <a:pt x="70243" y="33063"/>
                          <a:pt x="336" y="91206"/>
                          <a:pt x="0" y="178589"/>
                        </a:cubicBezTo>
                        <a:cubicBezTo>
                          <a:pt x="0" y="270006"/>
                          <a:pt x="76292" y="348651"/>
                          <a:pt x="147543" y="354028"/>
                        </a:cubicBezTo>
                        <a:cubicBezTo>
                          <a:pt x="206695" y="358733"/>
                          <a:pt x="268535" y="314033"/>
                          <a:pt x="275593" y="308656"/>
                        </a:cubicBezTo>
                        <a:cubicBezTo>
                          <a:pt x="280634" y="304959"/>
                          <a:pt x="291053" y="296893"/>
                          <a:pt x="301136" y="288827"/>
                        </a:cubicBezTo>
                        <a:cubicBezTo>
                          <a:pt x="288700" y="261939"/>
                          <a:pt x="260469" y="242782"/>
                          <a:pt x="235935" y="217912"/>
                        </a:cubicBezTo>
                        <a:cubicBezTo>
                          <a:pt x="218794" y="199091"/>
                          <a:pt x="213753" y="196738"/>
                          <a:pt x="165356" y="154055"/>
                        </a:cubicBezTo>
                        <a:close/>
                      </a:path>
                    </a:pathLst>
                  </a:custGeom>
                  <a:solidFill>
                    <a:srgbClr val="EF887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5571621" y="4439197"/>
                    <a:ext cx="734394" cy="4730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4394" h="473092" extrusionOk="0">
                        <a:moveTo>
                          <a:pt x="720319" y="284082"/>
                        </a:moveTo>
                        <a:cubicBezTo>
                          <a:pt x="712253" y="271647"/>
                          <a:pt x="702842" y="263916"/>
                          <a:pt x="683013" y="248456"/>
                        </a:cubicBezTo>
                        <a:cubicBezTo>
                          <a:pt x="651757" y="224594"/>
                          <a:pt x="652429" y="226275"/>
                          <a:pt x="637641" y="214175"/>
                        </a:cubicBezTo>
                        <a:cubicBezTo>
                          <a:pt x="619492" y="199387"/>
                          <a:pt x="617812" y="196027"/>
                          <a:pt x="602015" y="184599"/>
                        </a:cubicBezTo>
                        <a:cubicBezTo>
                          <a:pt x="585547" y="172500"/>
                          <a:pt x="571767" y="164434"/>
                          <a:pt x="568743" y="162754"/>
                        </a:cubicBezTo>
                        <a:cubicBezTo>
                          <a:pt x="540847" y="146957"/>
                          <a:pt x="509591" y="133514"/>
                          <a:pt x="509591" y="133514"/>
                        </a:cubicBezTo>
                        <a:cubicBezTo>
                          <a:pt x="504214" y="131161"/>
                          <a:pt x="495139" y="127464"/>
                          <a:pt x="486737" y="118390"/>
                        </a:cubicBezTo>
                        <a:cubicBezTo>
                          <a:pt x="480687" y="112004"/>
                          <a:pt x="477326" y="105283"/>
                          <a:pt x="475982" y="102594"/>
                        </a:cubicBezTo>
                        <a:cubicBezTo>
                          <a:pt x="473966" y="98561"/>
                          <a:pt x="470605" y="90831"/>
                          <a:pt x="469260" y="78731"/>
                        </a:cubicBezTo>
                        <a:cubicBezTo>
                          <a:pt x="466236" y="54197"/>
                          <a:pt x="475646" y="49156"/>
                          <a:pt x="470941" y="35040"/>
                        </a:cubicBezTo>
                        <a:cubicBezTo>
                          <a:pt x="466908" y="22941"/>
                          <a:pt x="456489" y="16219"/>
                          <a:pt x="447751" y="10841"/>
                        </a:cubicBezTo>
                        <a:cubicBezTo>
                          <a:pt x="442037" y="7144"/>
                          <a:pt x="428594" y="-922"/>
                          <a:pt x="411117" y="86"/>
                        </a:cubicBezTo>
                        <a:cubicBezTo>
                          <a:pt x="409100" y="86"/>
                          <a:pt x="401370" y="759"/>
                          <a:pt x="387255" y="6808"/>
                        </a:cubicBezTo>
                        <a:cubicBezTo>
                          <a:pt x="370114" y="14202"/>
                          <a:pt x="364064" y="21260"/>
                          <a:pt x="350621" y="29998"/>
                        </a:cubicBezTo>
                        <a:cubicBezTo>
                          <a:pt x="331800" y="42098"/>
                          <a:pt x="315668" y="47139"/>
                          <a:pt x="291469" y="54533"/>
                        </a:cubicBezTo>
                        <a:cubicBezTo>
                          <a:pt x="270632" y="60919"/>
                          <a:pt x="260885" y="61591"/>
                          <a:pt x="253155" y="61255"/>
                        </a:cubicBezTo>
                        <a:cubicBezTo>
                          <a:pt x="242400" y="60919"/>
                          <a:pt x="234334" y="59238"/>
                          <a:pt x="226604" y="57222"/>
                        </a:cubicBezTo>
                        <a:cubicBezTo>
                          <a:pt x="195012" y="48819"/>
                          <a:pt x="173166" y="40081"/>
                          <a:pt x="168124" y="38401"/>
                        </a:cubicBezTo>
                        <a:cubicBezTo>
                          <a:pt x="115358" y="22268"/>
                          <a:pt x="-32521" y="194346"/>
                          <a:pt x="6466" y="255178"/>
                        </a:cubicBezTo>
                        <a:cubicBezTo>
                          <a:pt x="26295" y="286098"/>
                          <a:pt x="93513" y="286098"/>
                          <a:pt x="212152" y="310297"/>
                        </a:cubicBezTo>
                        <a:cubicBezTo>
                          <a:pt x="218538" y="311641"/>
                          <a:pt x="232654" y="314666"/>
                          <a:pt x="249122" y="323068"/>
                        </a:cubicBezTo>
                        <a:cubicBezTo>
                          <a:pt x="265254" y="331470"/>
                          <a:pt x="275673" y="340881"/>
                          <a:pt x="279034" y="344242"/>
                        </a:cubicBezTo>
                        <a:cubicBezTo>
                          <a:pt x="300880" y="364071"/>
                          <a:pt x="310626" y="363735"/>
                          <a:pt x="388935" y="414148"/>
                        </a:cubicBezTo>
                        <a:cubicBezTo>
                          <a:pt x="409100" y="427256"/>
                          <a:pt x="453464" y="456159"/>
                          <a:pt x="483376" y="465570"/>
                        </a:cubicBezTo>
                        <a:cubicBezTo>
                          <a:pt x="495475" y="469267"/>
                          <a:pt x="507910" y="470947"/>
                          <a:pt x="512280" y="471620"/>
                        </a:cubicBezTo>
                        <a:cubicBezTo>
                          <a:pt x="525723" y="473300"/>
                          <a:pt x="533117" y="473972"/>
                          <a:pt x="542192" y="471283"/>
                        </a:cubicBezTo>
                        <a:cubicBezTo>
                          <a:pt x="547233" y="469603"/>
                          <a:pt x="556980" y="466578"/>
                          <a:pt x="562693" y="457840"/>
                        </a:cubicBezTo>
                        <a:cubicBezTo>
                          <a:pt x="567062" y="451118"/>
                          <a:pt x="566390" y="446077"/>
                          <a:pt x="570759" y="444060"/>
                        </a:cubicBezTo>
                        <a:cubicBezTo>
                          <a:pt x="575465" y="442044"/>
                          <a:pt x="578489" y="446749"/>
                          <a:pt x="586555" y="446749"/>
                        </a:cubicBezTo>
                        <a:cubicBezTo>
                          <a:pt x="594958" y="447085"/>
                          <a:pt x="601343" y="442044"/>
                          <a:pt x="606049" y="438683"/>
                        </a:cubicBezTo>
                        <a:cubicBezTo>
                          <a:pt x="609073" y="436330"/>
                          <a:pt x="618820" y="428936"/>
                          <a:pt x="621173" y="416837"/>
                        </a:cubicBezTo>
                        <a:cubicBezTo>
                          <a:pt x="622517" y="410115"/>
                          <a:pt x="620500" y="406754"/>
                          <a:pt x="623189" y="404066"/>
                        </a:cubicBezTo>
                        <a:cubicBezTo>
                          <a:pt x="626550" y="401041"/>
                          <a:pt x="631927" y="404066"/>
                          <a:pt x="640666" y="404402"/>
                        </a:cubicBezTo>
                        <a:cubicBezTo>
                          <a:pt x="642682" y="404402"/>
                          <a:pt x="655454" y="405074"/>
                          <a:pt x="666545" y="398352"/>
                        </a:cubicBezTo>
                        <a:cubicBezTo>
                          <a:pt x="675619" y="392639"/>
                          <a:pt x="684021" y="381884"/>
                          <a:pt x="684693" y="369785"/>
                        </a:cubicBezTo>
                        <a:cubicBezTo>
                          <a:pt x="685366" y="361382"/>
                          <a:pt x="682005" y="355333"/>
                          <a:pt x="685366" y="353316"/>
                        </a:cubicBezTo>
                        <a:cubicBezTo>
                          <a:pt x="688054" y="351300"/>
                          <a:pt x="691751" y="354997"/>
                          <a:pt x="700154" y="356341"/>
                        </a:cubicBezTo>
                        <a:cubicBezTo>
                          <a:pt x="701834" y="356677"/>
                          <a:pt x="711244" y="357685"/>
                          <a:pt x="719311" y="353316"/>
                        </a:cubicBezTo>
                        <a:cubicBezTo>
                          <a:pt x="731410" y="346930"/>
                          <a:pt x="733763" y="331806"/>
                          <a:pt x="734099" y="328446"/>
                        </a:cubicBezTo>
                        <a:cubicBezTo>
                          <a:pt x="735107" y="321052"/>
                          <a:pt x="733426" y="315002"/>
                          <a:pt x="730738" y="307272"/>
                        </a:cubicBezTo>
                        <a:cubicBezTo>
                          <a:pt x="727377" y="295845"/>
                          <a:pt x="722672" y="287779"/>
                          <a:pt x="720319" y="284082"/>
                        </a:cubicBezTo>
                        <a:close/>
                      </a:path>
                    </a:pathLst>
                  </a:custGeom>
                  <a:solidFill>
                    <a:srgbClr val="FBA78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6061046" y="4475245"/>
                    <a:ext cx="73267" cy="7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67" h="77300" extrusionOk="0">
                        <a:moveTo>
                          <a:pt x="18149" y="66882"/>
                        </a:moveTo>
                        <a:cubicBezTo>
                          <a:pt x="12435" y="70579"/>
                          <a:pt x="6386" y="73940"/>
                          <a:pt x="0" y="76964"/>
                        </a:cubicBezTo>
                        <a:lnTo>
                          <a:pt x="336" y="77300"/>
                        </a:lnTo>
                        <a:cubicBezTo>
                          <a:pt x="6722" y="74276"/>
                          <a:pt x="12772" y="70915"/>
                          <a:pt x="18485" y="67218"/>
                        </a:cubicBezTo>
                        <a:cubicBezTo>
                          <a:pt x="42011" y="51758"/>
                          <a:pt x="60832" y="28568"/>
                          <a:pt x="73268" y="336"/>
                        </a:cubicBezTo>
                        <a:lnTo>
                          <a:pt x="72931" y="0"/>
                        </a:lnTo>
                        <a:cubicBezTo>
                          <a:pt x="60496" y="28568"/>
                          <a:pt x="41675" y="51758"/>
                          <a:pt x="18149" y="66882"/>
                        </a:cubicBezTo>
                        <a:close/>
                      </a:path>
                    </a:pathLst>
                  </a:custGeom>
                  <a:solidFill>
                    <a:srgbClr val="7F0A3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6129272" y="4690678"/>
                    <a:ext cx="133763" cy="1088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63" h="108892" extrusionOk="0">
                        <a:moveTo>
                          <a:pt x="83686" y="63857"/>
                        </a:moveTo>
                        <a:cubicBezTo>
                          <a:pt x="81670" y="62176"/>
                          <a:pt x="79653" y="60832"/>
                          <a:pt x="77637" y="59152"/>
                        </a:cubicBezTo>
                        <a:cubicBezTo>
                          <a:pt x="73603" y="56127"/>
                          <a:pt x="69234" y="53102"/>
                          <a:pt x="65201" y="50077"/>
                        </a:cubicBezTo>
                        <a:cubicBezTo>
                          <a:pt x="61168" y="47052"/>
                          <a:pt x="56799" y="44028"/>
                          <a:pt x="52766" y="41003"/>
                        </a:cubicBezTo>
                        <a:cubicBezTo>
                          <a:pt x="50749" y="39658"/>
                          <a:pt x="48733" y="37978"/>
                          <a:pt x="46716" y="36634"/>
                        </a:cubicBezTo>
                        <a:cubicBezTo>
                          <a:pt x="44700" y="35289"/>
                          <a:pt x="42683" y="33609"/>
                          <a:pt x="41003" y="32264"/>
                        </a:cubicBezTo>
                        <a:cubicBezTo>
                          <a:pt x="38986" y="30920"/>
                          <a:pt x="37306" y="29240"/>
                          <a:pt x="35289" y="27895"/>
                        </a:cubicBezTo>
                        <a:cubicBezTo>
                          <a:pt x="33609" y="26551"/>
                          <a:pt x="31592" y="25207"/>
                          <a:pt x="29912" y="23862"/>
                        </a:cubicBezTo>
                        <a:cubicBezTo>
                          <a:pt x="26551" y="21174"/>
                          <a:pt x="23190" y="18485"/>
                          <a:pt x="20165" y="16132"/>
                        </a:cubicBezTo>
                        <a:cubicBezTo>
                          <a:pt x="14116" y="11427"/>
                          <a:pt x="9074" y="7058"/>
                          <a:pt x="5377" y="4369"/>
                        </a:cubicBezTo>
                        <a:cubicBezTo>
                          <a:pt x="3697" y="3025"/>
                          <a:pt x="2352" y="1680"/>
                          <a:pt x="1344" y="1008"/>
                        </a:cubicBezTo>
                        <a:cubicBezTo>
                          <a:pt x="336" y="336"/>
                          <a:pt x="0" y="0"/>
                          <a:pt x="0" y="0"/>
                        </a:cubicBezTo>
                        <a:cubicBezTo>
                          <a:pt x="0" y="0"/>
                          <a:pt x="336" y="672"/>
                          <a:pt x="1008" y="1344"/>
                        </a:cubicBezTo>
                        <a:cubicBezTo>
                          <a:pt x="1680" y="2352"/>
                          <a:pt x="3025" y="3697"/>
                          <a:pt x="4369" y="5377"/>
                        </a:cubicBezTo>
                        <a:cubicBezTo>
                          <a:pt x="7394" y="8738"/>
                          <a:pt x="11763" y="13780"/>
                          <a:pt x="17140" y="19157"/>
                        </a:cubicBezTo>
                        <a:cubicBezTo>
                          <a:pt x="19829" y="21846"/>
                          <a:pt x="22854" y="24870"/>
                          <a:pt x="26215" y="27895"/>
                        </a:cubicBezTo>
                        <a:cubicBezTo>
                          <a:pt x="27895" y="29576"/>
                          <a:pt x="29576" y="30920"/>
                          <a:pt x="31256" y="32600"/>
                        </a:cubicBezTo>
                        <a:cubicBezTo>
                          <a:pt x="32937" y="34281"/>
                          <a:pt x="34953" y="35625"/>
                          <a:pt x="36634" y="37306"/>
                        </a:cubicBezTo>
                        <a:cubicBezTo>
                          <a:pt x="38650" y="38986"/>
                          <a:pt x="40331" y="40667"/>
                          <a:pt x="42347" y="42011"/>
                        </a:cubicBezTo>
                        <a:cubicBezTo>
                          <a:pt x="44364" y="43692"/>
                          <a:pt x="46380" y="45372"/>
                          <a:pt x="48397" y="46716"/>
                        </a:cubicBezTo>
                        <a:cubicBezTo>
                          <a:pt x="52430" y="49741"/>
                          <a:pt x="56799" y="53102"/>
                          <a:pt x="60832" y="56127"/>
                        </a:cubicBezTo>
                        <a:cubicBezTo>
                          <a:pt x="65201" y="59152"/>
                          <a:pt x="69234" y="62176"/>
                          <a:pt x="73267" y="65201"/>
                        </a:cubicBezTo>
                        <a:cubicBezTo>
                          <a:pt x="74276" y="65873"/>
                          <a:pt x="123009" y="106204"/>
                          <a:pt x="126705" y="108893"/>
                        </a:cubicBezTo>
                        <a:cubicBezTo>
                          <a:pt x="127042" y="103179"/>
                          <a:pt x="127042" y="101163"/>
                          <a:pt x="133763" y="102843"/>
                        </a:cubicBezTo>
                        <a:cubicBezTo>
                          <a:pt x="130402" y="100155"/>
                          <a:pt x="93097" y="71587"/>
                          <a:pt x="89400" y="68562"/>
                        </a:cubicBezTo>
                        <a:cubicBezTo>
                          <a:pt x="87719" y="66882"/>
                          <a:pt x="85703" y="65537"/>
                          <a:pt x="83686" y="63857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6"/>
                  <p:cNvSpPr/>
                  <p:nvPr/>
                </p:nvSpPr>
                <p:spPr>
                  <a:xfrm>
                    <a:off x="5906092" y="4541790"/>
                    <a:ext cx="162012" cy="135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2012" h="135824" extrusionOk="0">
                        <a:moveTo>
                          <a:pt x="151930" y="16468"/>
                        </a:moveTo>
                        <a:cubicBezTo>
                          <a:pt x="145880" y="10083"/>
                          <a:pt x="142519" y="3361"/>
                          <a:pt x="141175" y="672"/>
                        </a:cubicBezTo>
                        <a:cubicBezTo>
                          <a:pt x="141175" y="336"/>
                          <a:pt x="140839" y="336"/>
                          <a:pt x="140839" y="0"/>
                        </a:cubicBezTo>
                        <a:cubicBezTo>
                          <a:pt x="131764" y="2353"/>
                          <a:pt x="125043" y="6050"/>
                          <a:pt x="120001" y="9411"/>
                        </a:cubicBezTo>
                        <a:cubicBezTo>
                          <a:pt x="88409" y="30920"/>
                          <a:pt x="98155" y="66210"/>
                          <a:pt x="63202" y="93097"/>
                        </a:cubicBezTo>
                        <a:cubicBezTo>
                          <a:pt x="42029" y="109229"/>
                          <a:pt x="-991" y="94777"/>
                          <a:pt x="17" y="102843"/>
                        </a:cubicBezTo>
                        <a:cubicBezTo>
                          <a:pt x="4051" y="135444"/>
                          <a:pt x="32954" y="135444"/>
                          <a:pt x="42365" y="135780"/>
                        </a:cubicBezTo>
                        <a:cubicBezTo>
                          <a:pt x="61186" y="136788"/>
                          <a:pt x="78662" y="120320"/>
                          <a:pt x="80679" y="118976"/>
                        </a:cubicBezTo>
                        <a:cubicBezTo>
                          <a:pt x="89417" y="112254"/>
                          <a:pt x="88409" y="107885"/>
                          <a:pt x="106222" y="77973"/>
                        </a:cubicBezTo>
                        <a:cubicBezTo>
                          <a:pt x="117649" y="58816"/>
                          <a:pt x="122018" y="53102"/>
                          <a:pt x="123698" y="51422"/>
                        </a:cubicBezTo>
                        <a:cubicBezTo>
                          <a:pt x="123698" y="51422"/>
                          <a:pt x="136134" y="36970"/>
                          <a:pt x="149577" y="28904"/>
                        </a:cubicBezTo>
                        <a:cubicBezTo>
                          <a:pt x="152938" y="26887"/>
                          <a:pt x="157307" y="25543"/>
                          <a:pt x="162012" y="24871"/>
                        </a:cubicBezTo>
                        <a:cubicBezTo>
                          <a:pt x="158652" y="22518"/>
                          <a:pt x="155291" y="19829"/>
                          <a:pt x="151930" y="16468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6"/>
                  <p:cNvSpPr/>
                  <p:nvPr/>
                </p:nvSpPr>
                <p:spPr>
                  <a:xfrm>
                    <a:off x="6098688" y="4776045"/>
                    <a:ext cx="103515" cy="69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15" h="69906" extrusionOk="0">
                        <a:moveTo>
                          <a:pt x="58816" y="37642"/>
                        </a:moveTo>
                        <a:cubicBezTo>
                          <a:pt x="57471" y="36634"/>
                          <a:pt x="55791" y="35626"/>
                          <a:pt x="54446" y="34617"/>
                        </a:cubicBezTo>
                        <a:lnTo>
                          <a:pt x="53438" y="33945"/>
                        </a:lnTo>
                        <a:lnTo>
                          <a:pt x="52766" y="33609"/>
                        </a:lnTo>
                        <a:lnTo>
                          <a:pt x="52094" y="33273"/>
                        </a:lnTo>
                        <a:lnTo>
                          <a:pt x="49741" y="31592"/>
                        </a:lnTo>
                        <a:cubicBezTo>
                          <a:pt x="46716" y="29576"/>
                          <a:pt x="43692" y="27223"/>
                          <a:pt x="40667" y="25207"/>
                        </a:cubicBezTo>
                        <a:cubicBezTo>
                          <a:pt x="39322" y="24198"/>
                          <a:pt x="37642" y="23190"/>
                          <a:pt x="36298" y="22182"/>
                        </a:cubicBezTo>
                        <a:cubicBezTo>
                          <a:pt x="34953" y="21174"/>
                          <a:pt x="33273" y="20165"/>
                          <a:pt x="31928" y="19157"/>
                        </a:cubicBezTo>
                        <a:cubicBezTo>
                          <a:pt x="26215" y="15460"/>
                          <a:pt x="20838" y="12099"/>
                          <a:pt x="16132" y="9074"/>
                        </a:cubicBezTo>
                        <a:cubicBezTo>
                          <a:pt x="11427" y="6386"/>
                          <a:pt x="7394" y="4033"/>
                          <a:pt x="4705" y="2353"/>
                        </a:cubicBezTo>
                        <a:cubicBezTo>
                          <a:pt x="3361" y="1680"/>
                          <a:pt x="2017" y="1008"/>
                          <a:pt x="1344" y="672"/>
                        </a:cubicBezTo>
                        <a:cubicBezTo>
                          <a:pt x="672" y="336"/>
                          <a:pt x="0" y="0"/>
                          <a:pt x="0" y="0"/>
                        </a:cubicBezTo>
                        <a:cubicBezTo>
                          <a:pt x="0" y="0"/>
                          <a:pt x="336" y="336"/>
                          <a:pt x="1008" y="1008"/>
                        </a:cubicBezTo>
                        <a:cubicBezTo>
                          <a:pt x="1680" y="1680"/>
                          <a:pt x="2689" y="2353"/>
                          <a:pt x="3697" y="3697"/>
                        </a:cubicBezTo>
                        <a:cubicBezTo>
                          <a:pt x="6050" y="6050"/>
                          <a:pt x="9410" y="9074"/>
                          <a:pt x="13780" y="12435"/>
                        </a:cubicBezTo>
                        <a:cubicBezTo>
                          <a:pt x="17813" y="16132"/>
                          <a:pt x="22854" y="20165"/>
                          <a:pt x="28232" y="24198"/>
                        </a:cubicBezTo>
                        <a:cubicBezTo>
                          <a:pt x="29576" y="25207"/>
                          <a:pt x="30920" y="26215"/>
                          <a:pt x="32265" y="27223"/>
                        </a:cubicBezTo>
                        <a:cubicBezTo>
                          <a:pt x="33609" y="28232"/>
                          <a:pt x="34953" y="29240"/>
                          <a:pt x="36634" y="30584"/>
                        </a:cubicBezTo>
                        <a:cubicBezTo>
                          <a:pt x="39658" y="32601"/>
                          <a:pt x="42347" y="34953"/>
                          <a:pt x="45372" y="36970"/>
                        </a:cubicBezTo>
                        <a:lnTo>
                          <a:pt x="47725" y="38650"/>
                        </a:lnTo>
                        <a:lnTo>
                          <a:pt x="48397" y="38986"/>
                        </a:lnTo>
                        <a:lnTo>
                          <a:pt x="49069" y="39322"/>
                        </a:lnTo>
                        <a:lnTo>
                          <a:pt x="50077" y="39995"/>
                        </a:lnTo>
                        <a:cubicBezTo>
                          <a:pt x="51422" y="41003"/>
                          <a:pt x="53102" y="42011"/>
                          <a:pt x="54446" y="43019"/>
                        </a:cubicBezTo>
                        <a:cubicBezTo>
                          <a:pt x="55791" y="44028"/>
                          <a:pt x="91416" y="68226"/>
                          <a:pt x="94105" y="69906"/>
                        </a:cubicBezTo>
                        <a:cubicBezTo>
                          <a:pt x="95449" y="67218"/>
                          <a:pt x="99483" y="65537"/>
                          <a:pt x="103515" y="66210"/>
                        </a:cubicBezTo>
                        <a:cubicBezTo>
                          <a:pt x="101499" y="64529"/>
                          <a:pt x="60496" y="38650"/>
                          <a:pt x="58816" y="37642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6"/>
                  <p:cNvSpPr/>
                  <p:nvPr/>
                </p:nvSpPr>
                <p:spPr>
                  <a:xfrm>
                    <a:off x="6056677" y="4829483"/>
                    <a:ext cx="87719" cy="574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719" h="57471" extrusionOk="0">
                        <a:moveTo>
                          <a:pt x="48061" y="30248"/>
                        </a:moveTo>
                        <a:cubicBezTo>
                          <a:pt x="45708" y="28568"/>
                          <a:pt x="43356" y="26887"/>
                          <a:pt x="40667" y="25207"/>
                        </a:cubicBezTo>
                        <a:cubicBezTo>
                          <a:pt x="38314" y="23526"/>
                          <a:pt x="35626" y="21846"/>
                          <a:pt x="33273" y="20165"/>
                        </a:cubicBezTo>
                        <a:cubicBezTo>
                          <a:pt x="31928" y="19157"/>
                          <a:pt x="30920" y="18485"/>
                          <a:pt x="29576" y="17813"/>
                        </a:cubicBezTo>
                        <a:cubicBezTo>
                          <a:pt x="28232" y="17140"/>
                          <a:pt x="27223" y="16132"/>
                          <a:pt x="25879" y="15460"/>
                        </a:cubicBezTo>
                        <a:cubicBezTo>
                          <a:pt x="24534" y="14788"/>
                          <a:pt x="23526" y="13780"/>
                          <a:pt x="22518" y="13107"/>
                        </a:cubicBezTo>
                        <a:cubicBezTo>
                          <a:pt x="21510" y="12435"/>
                          <a:pt x="20165" y="11763"/>
                          <a:pt x="19157" y="11091"/>
                        </a:cubicBezTo>
                        <a:cubicBezTo>
                          <a:pt x="17141" y="9746"/>
                          <a:pt x="14788" y="8402"/>
                          <a:pt x="13108" y="7058"/>
                        </a:cubicBezTo>
                        <a:cubicBezTo>
                          <a:pt x="9410" y="4705"/>
                          <a:pt x="6050" y="2689"/>
                          <a:pt x="3697" y="1680"/>
                        </a:cubicBezTo>
                        <a:cubicBezTo>
                          <a:pt x="2689" y="1008"/>
                          <a:pt x="1680" y="672"/>
                          <a:pt x="1008" y="336"/>
                        </a:cubicBezTo>
                        <a:cubicBezTo>
                          <a:pt x="336" y="0"/>
                          <a:pt x="0" y="0"/>
                          <a:pt x="0" y="0"/>
                        </a:cubicBezTo>
                        <a:cubicBezTo>
                          <a:pt x="0" y="0"/>
                          <a:pt x="336" y="336"/>
                          <a:pt x="672" y="672"/>
                        </a:cubicBezTo>
                        <a:cubicBezTo>
                          <a:pt x="1008" y="1344"/>
                          <a:pt x="2017" y="2016"/>
                          <a:pt x="2689" y="3025"/>
                        </a:cubicBezTo>
                        <a:cubicBezTo>
                          <a:pt x="4705" y="5041"/>
                          <a:pt x="7394" y="7730"/>
                          <a:pt x="10419" y="10755"/>
                        </a:cubicBezTo>
                        <a:cubicBezTo>
                          <a:pt x="12099" y="12435"/>
                          <a:pt x="13780" y="13780"/>
                          <a:pt x="15796" y="15796"/>
                        </a:cubicBezTo>
                        <a:cubicBezTo>
                          <a:pt x="16132" y="16132"/>
                          <a:pt x="16804" y="16804"/>
                          <a:pt x="17141" y="17140"/>
                        </a:cubicBezTo>
                        <a:lnTo>
                          <a:pt x="17477" y="17477"/>
                        </a:lnTo>
                        <a:lnTo>
                          <a:pt x="17813" y="17813"/>
                        </a:lnTo>
                        <a:cubicBezTo>
                          <a:pt x="18149" y="18149"/>
                          <a:pt x="18485" y="18149"/>
                          <a:pt x="18485" y="18485"/>
                        </a:cubicBezTo>
                        <a:cubicBezTo>
                          <a:pt x="19493" y="19493"/>
                          <a:pt x="20502" y="20165"/>
                          <a:pt x="21846" y="21174"/>
                        </a:cubicBezTo>
                        <a:cubicBezTo>
                          <a:pt x="22854" y="22182"/>
                          <a:pt x="24198" y="22854"/>
                          <a:pt x="25207" y="23862"/>
                        </a:cubicBezTo>
                        <a:cubicBezTo>
                          <a:pt x="26215" y="24870"/>
                          <a:pt x="27559" y="25543"/>
                          <a:pt x="28568" y="26551"/>
                        </a:cubicBezTo>
                        <a:cubicBezTo>
                          <a:pt x="30920" y="28231"/>
                          <a:pt x="33273" y="30248"/>
                          <a:pt x="35962" y="31928"/>
                        </a:cubicBezTo>
                        <a:cubicBezTo>
                          <a:pt x="38314" y="33609"/>
                          <a:pt x="41003" y="35289"/>
                          <a:pt x="43356" y="36970"/>
                        </a:cubicBezTo>
                        <a:cubicBezTo>
                          <a:pt x="44700" y="37642"/>
                          <a:pt x="46044" y="38650"/>
                          <a:pt x="47052" y="39322"/>
                        </a:cubicBezTo>
                        <a:cubicBezTo>
                          <a:pt x="48397" y="39994"/>
                          <a:pt x="49405" y="40667"/>
                          <a:pt x="50750" y="41339"/>
                        </a:cubicBezTo>
                        <a:cubicBezTo>
                          <a:pt x="53102" y="42683"/>
                          <a:pt x="78981" y="56799"/>
                          <a:pt x="81334" y="57471"/>
                        </a:cubicBezTo>
                        <a:cubicBezTo>
                          <a:pt x="82342" y="56127"/>
                          <a:pt x="82678" y="54446"/>
                          <a:pt x="87719" y="54110"/>
                        </a:cubicBezTo>
                        <a:cubicBezTo>
                          <a:pt x="86039" y="52766"/>
                          <a:pt x="56463" y="37306"/>
                          <a:pt x="54110" y="35625"/>
                        </a:cubicBezTo>
                        <a:cubicBezTo>
                          <a:pt x="52766" y="33609"/>
                          <a:pt x="50413" y="31928"/>
                          <a:pt x="48061" y="30248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6"/>
                  <p:cNvSpPr/>
                  <p:nvPr/>
                </p:nvSpPr>
                <p:spPr>
                  <a:xfrm>
                    <a:off x="5829332" y="4738882"/>
                    <a:ext cx="233402" cy="1882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402" h="188254" extrusionOk="0">
                        <a:moveTo>
                          <a:pt x="219615" y="159163"/>
                        </a:moveTo>
                        <a:cubicBezTo>
                          <a:pt x="218271" y="155130"/>
                          <a:pt x="219951" y="153113"/>
                          <a:pt x="221296" y="146055"/>
                        </a:cubicBezTo>
                        <a:cubicBezTo>
                          <a:pt x="221968" y="142022"/>
                          <a:pt x="224993" y="127570"/>
                          <a:pt x="220960" y="113455"/>
                        </a:cubicBezTo>
                        <a:cubicBezTo>
                          <a:pt x="219615" y="108749"/>
                          <a:pt x="217263" y="100011"/>
                          <a:pt x="208861" y="92617"/>
                        </a:cubicBezTo>
                        <a:cubicBezTo>
                          <a:pt x="206172" y="90264"/>
                          <a:pt x="198778" y="83879"/>
                          <a:pt x="188695" y="83207"/>
                        </a:cubicBezTo>
                        <a:cubicBezTo>
                          <a:pt x="182982" y="82871"/>
                          <a:pt x="179621" y="84551"/>
                          <a:pt x="177268" y="82534"/>
                        </a:cubicBezTo>
                        <a:cubicBezTo>
                          <a:pt x="174916" y="80182"/>
                          <a:pt x="176596" y="76149"/>
                          <a:pt x="176932" y="71107"/>
                        </a:cubicBezTo>
                        <a:cubicBezTo>
                          <a:pt x="178277" y="59680"/>
                          <a:pt x="172899" y="48253"/>
                          <a:pt x="166849" y="41868"/>
                        </a:cubicBezTo>
                        <a:cubicBezTo>
                          <a:pt x="165841" y="40859"/>
                          <a:pt x="156431" y="30777"/>
                          <a:pt x="142315" y="30777"/>
                        </a:cubicBezTo>
                        <a:cubicBezTo>
                          <a:pt x="126183" y="30777"/>
                          <a:pt x="117108" y="44220"/>
                          <a:pt x="111395" y="40187"/>
                        </a:cubicBezTo>
                        <a:cubicBezTo>
                          <a:pt x="108370" y="38171"/>
                          <a:pt x="110387" y="34810"/>
                          <a:pt x="107698" y="26744"/>
                        </a:cubicBezTo>
                        <a:cubicBezTo>
                          <a:pt x="107362" y="25735"/>
                          <a:pt x="102993" y="12964"/>
                          <a:pt x="91566" y="5570"/>
                        </a:cubicBezTo>
                        <a:cubicBezTo>
                          <a:pt x="79466" y="-2160"/>
                          <a:pt x="65687" y="193"/>
                          <a:pt x="62326" y="865"/>
                        </a:cubicBezTo>
                        <a:cubicBezTo>
                          <a:pt x="49218" y="3217"/>
                          <a:pt x="41152" y="11620"/>
                          <a:pt x="24684" y="28424"/>
                        </a:cubicBezTo>
                        <a:cubicBezTo>
                          <a:pt x="9896" y="43548"/>
                          <a:pt x="1830" y="51950"/>
                          <a:pt x="485" y="65730"/>
                        </a:cubicBezTo>
                        <a:cubicBezTo>
                          <a:pt x="149" y="67410"/>
                          <a:pt x="-1195" y="75813"/>
                          <a:pt x="2838" y="84887"/>
                        </a:cubicBezTo>
                        <a:cubicBezTo>
                          <a:pt x="24012" y="131604"/>
                          <a:pt x="67031" y="116816"/>
                          <a:pt x="67031" y="116816"/>
                        </a:cubicBezTo>
                        <a:cubicBezTo>
                          <a:pt x="67031" y="116816"/>
                          <a:pt x="73081" y="138997"/>
                          <a:pt x="87868" y="149080"/>
                        </a:cubicBezTo>
                        <a:cubicBezTo>
                          <a:pt x="116772" y="168237"/>
                          <a:pt x="138618" y="156138"/>
                          <a:pt x="138618" y="156138"/>
                        </a:cubicBezTo>
                        <a:cubicBezTo>
                          <a:pt x="138618" y="156138"/>
                          <a:pt x="141307" y="160507"/>
                          <a:pt x="142315" y="163196"/>
                        </a:cubicBezTo>
                        <a:cubicBezTo>
                          <a:pt x="147356" y="178320"/>
                          <a:pt x="168866" y="184706"/>
                          <a:pt x="174243" y="186050"/>
                        </a:cubicBezTo>
                        <a:cubicBezTo>
                          <a:pt x="188359" y="190083"/>
                          <a:pt x="199786" y="187730"/>
                          <a:pt x="209869" y="185714"/>
                        </a:cubicBezTo>
                        <a:cubicBezTo>
                          <a:pt x="213230" y="185042"/>
                          <a:pt x="233395" y="180672"/>
                          <a:pt x="233395" y="174287"/>
                        </a:cubicBezTo>
                        <a:cubicBezTo>
                          <a:pt x="233731" y="169582"/>
                          <a:pt x="222304" y="168237"/>
                          <a:pt x="219615" y="159163"/>
                        </a:cubicBezTo>
                        <a:close/>
                      </a:path>
                    </a:pathLst>
                  </a:custGeom>
                  <a:solidFill>
                    <a:srgbClr val="F4967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6"/>
                  <p:cNvSpPr/>
                  <p:nvPr/>
                </p:nvSpPr>
                <p:spPr>
                  <a:xfrm>
                    <a:off x="5897707" y="4778397"/>
                    <a:ext cx="43019" cy="722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19" h="72259" extrusionOk="0">
                        <a:moveTo>
                          <a:pt x="40667" y="3025"/>
                        </a:moveTo>
                        <a:cubicBezTo>
                          <a:pt x="39995" y="4033"/>
                          <a:pt x="38986" y="5041"/>
                          <a:pt x="37978" y="6050"/>
                        </a:cubicBezTo>
                        <a:cubicBezTo>
                          <a:pt x="37306" y="6722"/>
                          <a:pt x="36970" y="7394"/>
                          <a:pt x="36298" y="8066"/>
                        </a:cubicBezTo>
                        <a:cubicBezTo>
                          <a:pt x="35625" y="8738"/>
                          <a:pt x="35289" y="9410"/>
                          <a:pt x="34617" y="10419"/>
                        </a:cubicBezTo>
                        <a:cubicBezTo>
                          <a:pt x="33945" y="11091"/>
                          <a:pt x="33273" y="12099"/>
                          <a:pt x="32601" y="12771"/>
                        </a:cubicBezTo>
                        <a:cubicBezTo>
                          <a:pt x="31928" y="13780"/>
                          <a:pt x="31256" y="14452"/>
                          <a:pt x="30584" y="15460"/>
                        </a:cubicBezTo>
                        <a:cubicBezTo>
                          <a:pt x="29240" y="17140"/>
                          <a:pt x="27895" y="19157"/>
                          <a:pt x="26551" y="21174"/>
                        </a:cubicBezTo>
                        <a:cubicBezTo>
                          <a:pt x="25879" y="22182"/>
                          <a:pt x="25207" y="23190"/>
                          <a:pt x="24534" y="24198"/>
                        </a:cubicBezTo>
                        <a:cubicBezTo>
                          <a:pt x="23862" y="25207"/>
                          <a:pt x="23190" y="26215"/>
                          <a:pt x="22518" y="27223"/>
                        </a:cubicBezTo>
                        <a:cubicBezTo>
                          <a:pt x="21174" y="29240"/>
                          <a:pt x="19829" y="31592"/>
                          <a:pt x="18149" y="33945"/>
                        </a:cubicBezTo>
                        <a:cubicBezTo>
                          <a:pt x="16804" y="36298"/>
                          <a:pt x="15460" y="38314"/>
                          <a:pt x="14116" y="40667"/>
                        </a:cubicBezTo>
                        <a:cubicBezTo>
                          <a:pt x="12771" y="43019"/>
                          <a:pt x="11427" y="45036"/>
                          <a:pt x="10419" y="47388"/>
                        </a:cubicBezTo>
                        <a:cubicBezTo>
                          <a:pt x="9074" y="49405"/>
                          <a:pt x="8066" y="51758"/>
                          <a:pt x="7058" y="53774"/>
                        </a:cubicBezTo>
                        <a:cubicBezTo>
                          <a:pt x="6050" y="55791"/>
                          <a:pt x="5041" y="57807"/>
                          <a:pt x="4369" y="59488"/>
                        </a:cubicBezTo>
                        <a:cubicBezTo>
                          <a:pt x="3697" y="61168"/>
                          <a:pt x="2689" y="62849"/>
                          <a:pt x="2353" y="64529"/>
                        </a:cubicBezTo>
                        <a:cubicBezTo>
                          <a:pt x="2016" y="65201"/>
                          <a:pt x="1680" y="65873"/>
                          <a:pt x="1680" y="66546"/>
                        </a:cubicBezTo>
                        <a:cubicBezTo>
                          <a:pt x="1344" y="67218"/>
                          <a:pt x="1344" y="67890"/>
                          <a:pt x="1008" y="68562"/>
                        </a:cubicBezTo>
                        <a:cubicBezTo>
                          <a:pt x="672" y="69570"/>
                          <a:pt x="336" y="70579"/>
                          <a:pt x="336" y="71251"/>
                        </a:cubicBezTo>
                        <a:cubicBezTo>
                          <a:pt x="336" y="71923"/>
                          <a:pt x="0" y="72259"/>
                          <a:pt x="0" y="72259"/>
                        </a:cubicBezTo>
                        <a:cubicBezTo>
                          <a:pt x="0" y="72259"/>
                          <a:pt x="336" y="71923"/>
                          <a:pt x="336" y="71587"/>
                        </a:cubicBezTo>
                        <a:cubicBezTo>
                          <a:pt x="336" y="71251"/>
                          <a:pt x="672" y="70915"/>
                          <a:pt x="1008" y="70579"/>
                        </a:cubicBezTo>
                        <a:cubicBezTo>
                          <a:pt x="1008" y="70243"/>
                          <a:pt x="1344" y="70243"/>
                          <a:pt x="1344" y="69906"/>
                        </a:cubicBezTo>
                        <a:cubicBezTo>
                          <a:pt x="1344" y="69570"/>
                          <a:pt x="1680" y="69570"/>
                          <a:pt x="1680" y="69234"/>
                        </a:cubicBezTo>
                        <a:cubicBezTo>
                          <a:pt x="2016" y="68898"/>
                          <a:pt x="2353" y="68226"/>
                          <a:pt x="2689" y="67554"/>
                        </a:cubicBezTo>
                        <a:cubicBezTo>
                          <a:pt x="3025" y="66882"/>
                          <a:pt x="3361" y="66210"/>
                          <a:pt x="4033" y="65537"/>
                        </a:cubicBezTo>
                        <a:cubicBezTo>
                          <a:pt x="5041" y="64193"/>
                          <a:pt x="6050" y="62849"/>
                          <a:pt x="7058" y="61168"/>
                        </a:cubicBezTo>
                        <a:cubicBezTo>
                          <a:pt x="8066" y="59488"/>
                          <a:pt x="9410" y="57807"/>
                          <a:pt x="10419" y="55791"/>
                        </a:cubicBezTo>
                        <a:cubicBezTo>
                          <a:pt x="11763" y="53774"/>
                          <a:pt x="12771" y="52094"/>
                          <a:pt x="14116" y="49741"/>
                        </a:cubicBezTo>
                        <a:cubicBezTo>
                          <a:pt x="14788" y="48733"/>
                          <a:pt x="15460" y="47725"/>
                          <a:pt x="16132" y="46716"/>
                        </a:cubicBezTo>
                        <a:cubicBezTo>
                          <a:pt x="16804" y="45708"/>
                          <a:pt x="17477" y="44700"/>
                          <a:pt x="18149" y="43356"/>
                        </a:cubicBezTo>
                        <a:cubicBezTo>
                          <a:pt x="19493" y="41339"/>
                          <a:pt x="20838" y="38986"/>
                          <a:pt x="22182" y="36634"/>
                        </a:cubicBezTo>
                        <a:cubicBezTo>
                          <a:pt x="23526" y="34281"/>
                          <a:pt x="24871" y="32264"/>
                          <a:pt x="26215" y="29912"/>
                        </a:cubicBezTo>
                        <a:cubicBezTo>
                          <a:pt x="27559" y="27559"/>
                          <a:pt x="28904" y="25543"/>
                          <a:pt x="29912" y="23526"/>
                        </a:cubicBezTo>
                        <a:cubicBezTo>
                          <a:pt x="32264" y="19157"/>
                          <a:pt x="34617" y="15460"/>
                          <a:pt x="36634" y="11763"/>
                        </a:cubicBezTo>
                        <a:cubicBezTo>
                          <a:pt x="37642" y="10083"/>
                          <a:pt x="38314" y="8402"/>
                          <a:pt x="39322" y="7058"/>
                        </a:cubicBezTo>
                        <a:cubicBezTo>
                          <a:pt x="39995" y="5714"/>
                          <a:pt x="40667" y="4369"/>
                          <a:pt x="41339" y="3361"/>
                        </a:cubicBezTo>
                        <a:cubicBezTo>
                          <a:pt x="42011" y="2353"/>
                          <a:pt x="42347" y="1344"/>
                          <a:pt x="42683" y="1008"/>
                        </a:cubicBezTo>
                        <a:cubicBezTo>
                          <a:pt x="43019" y="336"/>
                          <a:pt x="43019" y="0"/>
                          <a:pt x="43019" y="0"/>
                        </a:cubicBezTo>
                        <a:cubicBezTo>
                          <a:pt x="43019" y="0"/>
                          <a:pt x="42683" y="336"/>
                          <a:pt x="42347" y="672"/>
                        </a:cubicBezTo>
                        <a:cubicBezTo>
                          <a:pt x="42011" y="1680"/>
                          <a:pt x="41339" y="2353"/>
                          <a:pt x="40667" y="3025"/>
                        </a:cubicBezTo>
                        <a:close/>
                      </a:path>
                    </a:pathLst>
                  </a:custGeom>
                  <a:solidFill>
                    <a:srgbClr val="E0745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6"/>
                  <p:cNvSpPr/>
                  <p:nvPr/>
                </p:nvSpPr>
                <p:spPr>
                  <a:xfrm>
                    <a:off x="5768659" y="4741322"/>
                    <a:ext cx="79106" cy="70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106" h="70348" extrusionOk="0">
                        <a:moveTo>
                          <a:pt x="20827" y="2458"/>
                        </a:moveTo>
                        <a:cubicBezTo>
                          <a:pt x="13433" y="5483"/>
                          <a:pt x="8728" y="10524"/>
                          <a:pt x="8728" y="10524"/>
                        </a:cubicBezTo>
                        <a:cubicBezTo>
                          <a:pt x="8055" y="11196"/>
                          <a:pt x="3014" y="16574"/>
                          <a:pt x="998" y="24640"/>
                        </a:cubicBezTo>
                        <a:cubicBezTo>
                          <a:pt x="-2363" y="37411"/>
                          <a:pt x="3014" y="52535"/>
                          <a:pt x="13433" y="61274"/>
                        </a:cubicBezTo>
                        <a:cubicBezTo>
                          <a:pt x="23852" y="70348"/>
                          <a:pt x="36623" y="70348"/>
                          <a:pt x="40992" y="70348"/>
                        </a:cubicBezTo>
                        <a:cubicBezTo>
                          <a:pt x="44017" y="70348"/>
                          <a:pt x="48722" y="70348"/>
                          <a:pt x="54436" y="68331"/>
                        </a:cubicBezTo>
                        <a:cubicBezTo>
                          <a:pt x="68215" y="63290"/>
                          <a:pt x="74265" y="50855"/>
                          <a:pt x="75273" y="49174"/>
                        </a:cubicBezTo>
                        <a:cubicBezTo>
                          <a:pt x="76281" y="47158"/>
                          <a:pt x="81659" y="35395"/>
                          <a:pt x="77626" y="23632"/>
                        </a:cubicBezTo>
                        <a:cubicBezTo>
                          <a:pt x="70232" y="1786"/>
                          <a:pt x="37295" y="-3928"/>
                          <a:pt x="20827" y="2458"/>
                        </a:cubicBezTo>
                        <a:close/>
                      </a:path>
                    </a:pathLst>
                  </a:custGeom>
                  <a:solidFill>
                    <a:srgbClr val="F4967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6"/>
                  <p:cNvSpPr/>
                  <p:nvPr/>
                </p:nvSpPr>
                <p:spPr>
                  <a:xfrm>
                    <a:off x="5777723" y="4781758"/>
                    <a:ext cx="29632" cy="22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32" h="22854" extrusionOk="0">
                        <a:moveTo>
                          <a:pt x="0" y="0"/>
                        </a:moveTo>
                        <a:cubicBezTo>
                          <a:pt x="336" y="2353"/>
                          <a:pt x="1680" y="9747"/>
                          <a:pt x="8402" y="15460"/>
                        </a:cubicBezTo>
                        <a:cubicBezTo>
                          <a:pt x="14452" y="21174"/>
                          <a:pt x="21510" y="22182"/>
                          <a:pt x="23862" y="22518"/>
                        </a:cubicBezTo>
                        <a:cubicBezTo>
                          <a:pt x="27223" y="22854"/>
                          <a:pt x="29240" y="23190"/>
                          <a:pt x="29576" y="22182"/>
                        </a:cubicBezTo>
                        <a:cubicBezTo>
                          <a:pt x="30248" y="20501"/>
                          <a:pt x="25207" y="1546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E7E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6"/>
                  <p:cNvSpPr/>
                  <p:nvPr/>
                </p:nvSpPr>
                <p:spPr>
                  <a:xfrm>
                    <a:off x="5870988" y="4749631"/>
                    <a:ext cx="53642" cy="5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42" h="54978" extrusionOk="0">
                        <a:moveTo>
                          <a:pt x="16300" y="1879"/>
                        </a:moveTo>
                        <a:cubicBezTo>
                          <a:pt x="11595" y="4568"/>
                          <a:pt x="9242" y="9609"/>
                          <a:pt x="5209" y="17675"/>
                        </a:cubicBezTo>
                        <a:cubicBezTo>
                          <a:pt x="3193" y="22045"/>
                          <a:pt x="1512" y="27086"/>
                          <a:pt x="504" y="32799"/>
                        </a:cubicBezTo>
                        <a:cubicBezTo>
                          <a:pt x="-168" y="36833"/>
                          <a:pt x="-168" y="39185"/>
                          <a:pt x="504" y="42210"/>
                        </a:cubicBezTo>
                        <a:cubicBezTo>
                          <a:pt x="2857" y="49940"/>
                          <a:pt x="10923" y="52965"/>
                          <a:pt x="12267" y="53637"/>
                        </a:cubicBezTo>
                        <a:cubicBezTo>
                          <a:pt x="19325" y="56326"/>
                          <a:pt x="25375" y="54309"/>
                          <a:pt x="28064" y="53301"/>
                        </a:cubicBezTo>
                        <a:cubicBezTo>
                          <a:pt x="38482" y="49940"/>
                          <a:pt x="43860" y="41538"/>
                          <a:pt x="47557" y="35824"/>
                        </a:cubicBezTo>
                        <a:cubicBezTo>
                          <a:pt x="51926" y="29102"/>
                          <a:pt x="53942" y="25741"/>
                          <a:pt x="53606" y="21372"/>
                        </a:cubicBezTo>
                        <a:cubicBezTo>
                          <a:pt x="52598" y="7593"/>
                          <a:pt x="28400" y="-4843"/>
                          <a:pt x="16300" y="1879"/>
                        </a:cubicBezTo>
                        <a:close/>
                      </a:path>
                    </a:pathLst>
                  </a:custGeom>
                  <a:solidFill>
                    <a:srgbClr val="FFE7E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1" name="Google Shape;341;p6"/>
                  <p:cNvSpPr/>
                  <p:nvPr/>
                </p:nvSpPr>
                <p:spPr>
                  <a:xfrm>
                    <a:off x="5940958" y="4780981"/>
                    <a:ext cx="54425" cy="54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425" h="54216" extrusionOk="0">
                        <a:moveTo>
                          <a:pt x="11867" y="3466"/>
                        </a:moveTo>
                        <a:cubicBezTo>
                          <a:pt x="4473" y="8844"/>
                          <a:pt x="1448" y="22287"/>
                          <a:pt x="776" y="25312"/>
                        </a:cubicBezTo>
                        <a:cubicBezTo>
                          <a:pt x="104" y="28673"/>
                          <a:pt x="-568" y="32706"/>
                          <a:pt x="776" y="37411"/>
                        </a:cubicBezTo>
                        <a:cubicBezTo>
                          <a:pt x="3129" y="45814"/>
                          <a:pt x="10187" y="49846"/>
                          <a:pt x="12203" y="50855"/>
                        </a:cubicBezTo>
                        <a:cubicBezTo>
                          <a:pt x="14556" y="52199"/>
                          <a:pt x="20941" y="55224"/>
                          <a:pt x="28335" y="53880"/>
                        </a:cubicBezTo>
                        <a:cubicBezTo>
                          <a:pt x="37746" y="52199"/>
                          <a:pt x="43123" y="45141"/>
                          <a:pt x="46484" y="40436"/>
                        </a:cubicBezTo>
                        <a:cubicBezTo>
                          <a:pt x="50181" y="35395"/>
                          <a:pt x="55559" y="28001"/>
                          <a:pt x="54214" y="20607"/>
                        </a:cubicBezTo>
                        <a:cubicBezTo>
                          <a:pt x="51862" y="6155"/>
                          <a:pt x="25311" y="-6280"/>
                          <a:pt x="11867" y="3466"/>
                        </a:cubicBezTo>
                        <a:close/>
                      </a:path>
                    </a:pathLst>
                  </a:custGeom>
                  <a:solidFill>
                    <a:srgbClr val="FFE7E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2" name="Google Shape;342;p6"/>
                  <p:cNvSpPr/>
                  <p:nvPr/>
                </p:nvSpPr>
                <p:spPr>
                  <a:xfrm>
                    <a:off x="5990127" y="4838044"/>
                    <a:ext cx="34958" cy="42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8" h="42612" extrusionOk="0">
                        <a:moveTo>
                          <a:pt x="24539" y="2529"/>
                        </a:moveTo>
                        <a:cubicBezTo>
                          <a:pt x="20842" y="849"/>
                          <a:pt x="17481" y="-495"/>
                          <a:pt x="13784" y="177"/>
                        </a:cubicBezTo>
                        <a:cubicBezTo>
                          <a:pt x="5046" y="1857"/>
                          <a:pt x="341" y="15301"/>
                          <a:pt x="5" y="25047"/>
                        </a:cubicBezTo>
                        <a:cubicBezTo>
                          <a:pt x="5" y="29417"/>
                          <a:pt x="-331" y="37147"/>
                          <a:pt x="4710" y="40844"/>
                        </a:cubicBezTo>
                        <a:cubicBezTo>
                          <a:pt x="10423" y="44877"/>
                          <a:pt x="18826" y="40844"/>
                          <a:pt x="19834" y="40171"/>
                        </a:cubicBezTo>
                        <a:cubicBezTo>
                          <a:pt x="25884" y="37147"/>
                          <a:pt x="28572" y="31433"/>
                          <a:pt x="31597" y="24375"/>
                        </a:cubicBezTo>
                        <a:cubicBezTo>
                          <a:pt x="34286" y="18326"/>
                          <a:pt x="35966" y="14293"/>
                          <a:pt x="34286" y="10259"/>
                        </a:cubicBezTo>
                        <a:cubicBezTo>
                          <a:pt x="32605" y="6226"/>
                          <a:pt x="28572" y="4210"/>
                          <a:pt x="24539" y="2529"/>
                        </a:cubicBezTo>
                        <a:close/>
                      </a:path>
                    </a:pathLst>
                  </a:custGeom>
                  <a:solidFill>
                    <a:srgbClr val="FFE7E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6"/>
                  <p:cNvSpPr/>
                  <p:nvPr/>
                </p:nvSpPr>
                <p:spPr>
                  <a:xfrm>
                    <a:off x="5906633" y="4434954"/>
                    <a:ext cx="276630" cy="2332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630" h="233292" extrusionOk="0">
                        <a:moveTo>
                          <a:pt x="268011" y="12732"/>
                        </a:moveTo>
                        <a:cubicBezTo>
                          <a:pt x="244485" y="10043"/>
                          <a:pt x="244485" y="10043"/>
                          <a:pt x="224320" y="8027"/>
                        </a:cubicBezTo>
                        <a:cubicBezTo>
                          <a:pt x="207515" y="6682"/>
                          <a:pt x="206507" y="3321"/>
                          <a:pt x="187686" y="1305"/>
                        </a:cubicBezTo>
                        <a:cubicBezTo>
                          <a:pt x="175923" y="-40"/>
                          <a:pt x="165504" y="-1048"/>
                          <a:pt x="153069" y="1977"/>
                        </a:cubicBezTo>
                        <a:cubicBezTo>
                          <a:pt x="144330" y="3993"/>
                          <a:pt x="138281" y="7354"/>
                          <a:pt x="131895" y="10715"/>
                        </a:cubicBezTo>
                        <a:cubicBezTo>
                          <a:pt x="117107" y="18445"/>
                          <a:pt x="112738" y="24495"/>
                          <a:pt x="94925" y="37938"/>
                        </a:cubicBezTo>
                        <a:cubicBezTo>
                          <a:pt x="83834" y="46341"/>
                          <a:pt x="74760" y="52054"/>
                          <a:pt x="66358" y="57768"/>
                        </a:cubicBezTo>
                        <a:cubicBezTo>
                          <a:pt x="57956" y="63145"/>
                          <a:pt x="48545" y="69867"/>
                          <a:pt x="29388" y="83647"/>
                        </a:cubicBezTo>
                        <a:cubicBezTo>
                          <a:pt x="24347" y="87008"/>
                          <a:pt x="20986" y="89696"/>
                          <a:pt x="17961" y="94738"/>
                        </a:cubicBezTo>
                        <a:cubicBezTo>
                          <a:pt x="15272" y="99107"/>
                          <a:pt x="14600" y="103140"/>
                          <a:pt x="14264" y="119944"/>
                        </a:cubicBezTo>
                        <a:cubicBezTo>
                          <a:pt x="13592" y="140782"/>
                          <a:pt x="14600" y="144479"/>
                          <a:pt x="12584" y="154225"/>
                        </a:cubicBezTo>
                        <a:cubicBezTo>
                          <a:pt x="12247" y="154898"/>
                          <a:pt x="11239" y="158930"/>
                          <a:pt x="9223" y="166997"/>
                        </a:cubicBezTo>
                        <a:cubicBezTo>
                          <a:pt x="6198" y="178760"/>
                          <a:pt x="5190" y="181112"/>
                          <a:pt x="3845" y="187162"/>
                        </a:cubicBezTo>
                        <a:cubicBezTo>
                          <a:pt x="1156" y="198589"/>
                          <a:pt x="-524" y="204302"/>
                          <a:pt x="148" y="208000"/>
                        </a:cubicBezTo>
                        <a:cubicBezTo>
                          <a:pt x="1156" y="215057"/>
                          <a:pt x="4853" y="221443"/>
                          <a:pt x="8886" y="225140"/>
                        </a:cubicBezTo>
                        <a:cubicBezTo>
                          <a:pt x="21322" y="237239"/>
                          <a:pt x="43840" y="233878"/>
                          <a:pt x="57283" y="227829"/>
                        </a:cubicBezTo>
                        <a:cubicBezTo>
                          <a:pt x="74760" y="220099"/>
                          <a:pt x="83498" y="204639"/>
                          <a:pt x="87531" y="197581"/>
                        </a:cubicBezTo>
                        <a:cubicBezTo>
                          <a:pt x="97614" y="180440"/>
                          <a:pt x="95597" y="168677"/>
                          <a:pt x="108705" y="154898"/>
                        </a:cubicBezTo>
                        <a:cubicBezTo>
                          <a:pt x="112402" y="150864"/>
                          <a:pt x="115091" y="149184"/>
                          <a:pt x="120132" y="143134"/>
                        </a:cubicBezTo>
                        <a:cubicBezTo>
                          <a:pt x="126182" y="135740"/>
                          <a:pt x="128198" y="131035"/>
                          <a:pt x="134584" y="127002"/>
                        </a:cubicBezTo>
                        <a:cubicBezTo>
                          <a:pt x="136264" y="125994"/>
                          <a:pt x="139625" y="124313"/>
                          <a:pt x="143322" y="123305"/>
                        </a:cubicBezTo>
                        <a:cubicBezTo>
                          <a:pt x="154413" y="120616"/>
                          <a:pt x="164496" y="126330"/>
                          <a:pt x="168193" y="128010"/>
                        </a:cubicBezTo>
                        <a:cubicBezTo>
                          <a:pt x="189030" y="138093"/>
                          <a:pt x="218606" y="127002"/>
                          <a:pt x="220623" y="126330"/>
                        </a:cubicBezTo>
                        <a:cubicBezTo>
                          <a:pt x="261962" y="110534"/>
                          <a:pt x="292210" y="15757"/>
                          <a:pt x="268011" y="12732"/>
                        </a:cubicBezTo>
                        <a:close/>
                      </a:path>
                    </a:pathLst>
                  </a:custGeom>
                  <a:solidFill>
                    <a:srgbClr val="FBA78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6"/>
                  <p:cNvSpPr/>
                  <p:nvPr/>
                </p:nvSpPr>
                <p:spPr>
                  <a:xfrm>
                    <a:off x="6048275" y="4509526"/>
                    <a:ext cx="9410" cy="517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10" h="51757" extrusionOk="0">
                        <a:moveTo>
                          <a:pt x="7730" y="22854"/>
                        </a:moveTo>
                        <a:cubicBezTo>
                          <a:pt x="7730" y="22182"/>
                          <a:pt x="7394" y="21174"/>
                          <a:pt x="7394" y="20501"/>
                        </a:cubicBezTo>
                        <a:cubicBezTo>
                          <a:pt x="7394" y="19829"/>
                          <a:pt x="7058" y="18821"/>
                          <a:pt x="6722" y="18149"/>
                        </a:cubicBezTo>
                        <a:cubicBezTo>
                          <a:pt x="6386" y="17477"/>
                          <a:pt x="6386" y="16468"/>
                          <a:pt x="6050" y="15796"/>
                        </a:cubicBezTo>
                        <a:cubicBezTo>
                          <a:pt x="5714" y="14452"/>
                          <a:pt x="5378" y="12771"/>
                          <a:pt x="4705" y="11427"/>
                        </a:cubicBezTo>
                        <a:cubicBezTo>
                          <a:pt x="4369" y="10083"/>
                          <a:pt x="3697" y="8738"/>
                          <a:pt x="3361" y="7730"/>
                        </a:cubicBezTo>
                        <a:cubicBezTo>
                          <a:pt x="3025" y="6722"/>
                          <a:pt x="2689" y="5377"/>
                          <a:pt x="2017" y="4705"/>
                        </a:cubicBezTo>
                        <a:cubicBezTo>
                          <a:pt x="1680" y="3697"/>
                          <a:pt x="1344" y="3025"/>
                          <a:pt x="1008" y="2353"/>
                        </a:cubicBezTo>
                        <a:cubicBezTo>
                          <a:pt x="672" y="1680"/>
                          <a:pt x="336" y="1344"/>
                          <a:pt x="336" y="672"/>
                        </a:cubicBezTo>
                        <a:cubicBezTo>
                          <a:pt x="336" y="336"/>
                          <a:pt x="0" y="0"/>
                          <a:pt x="0" y="0"/>
                        </a:cubicBezTo>
                        <a:cubicBezTo>
                          <a:pt x="0" y="0"/>
                          <a:pt x="0" y="336"/>
                          <a:pt x="336" y="672"/>
                        </a:cubicBezTo>
                        <a:cubicBezTo>
                          <a:pt x="336" y="1008"/>
                          <a:pt x="672" y="1680"/>
                          <a:pt x="1008" y="2353"/>
                        </a:cubicBezTo>
                        <a:cubicBezTo>
                          <a:pt x="1344" y="3025"/>
                          <a:pt x="1680" y="3697"/>
                          <a:pt x="1680" y="4705"/>
                        </a:cubicBezTo>
                        <a:cubicBezTo>
                          <a:pt x="2017" y="5714"/>
                          <a:pt x="2353" y="6722"/>
                          <a:pt x="2689" y="8066"/>
                        </a:cubicBezTo>
                        <a:cubicBezTo>
                          <a:pt x="3025" y="9074"/>
                          <a:pt x="3361" y="10419"/>
                          <a:pt x="3697" y="11763"/>
                        </a:cubicBezTo>
                        <a:cubicBezTo>
                          <a:pt x="4033" y="13108"/>
                          <a:pt x="4369" y="14452"/>
                          <a:pt x="4705" y="16132"/>
                        </a:cubicBezTo>
                        <a:cubicBezTo>
                          <a:pt x="4705" y="16804"/>
                          <a:pt x="5041" y="17477"/>
                          <a:pt x="5041" y="18485"/>
                        </a:cubicBezTo>
                        <a:cubicBezTo>
                          <a:pt x="5041" y="19157"/>
                          <a:pt x="5378" y="20165"/>
                          <a:pt x="5378" y="20838"/>
                        </a:cubicBezTo>
                        <a:cubicBezTo>
                          <a:pt x="5378" y="21510"/>
                          <a:pt x="5714" y="22518"/>
                          <a:pt x="5714" y="23190"/>
                        </a:cubicBezTo>
                        <a:cubicBezTo>
                          <a:pt x="5714" y="23862"/>
                          <a:pt x="6050" y="24871"/>
                          <a:pt x="6050" y="25543"/>
                        </a:cubicBezTo>
                        <a:cubicBezTo>
                          <a:pt x="6050" y="26215"/>
                          <a:pt x="6050" y="27223"/>
                          <a:pt x="6386" y="27895"/>
                        </a:cubicBezTo>
                        <a:cubicBezTo>
                          <a:pt x="6386" y="28568"/>
                          <a:pt x="6386" y="29576"/>
                          <a:pt x="6386" y="30248"/>
                        </a:cubicBezTo>
                        <a:cubicBezTo>
                          <a:pt x="6386" y="30920"/>
                          <a:pt x="6386" y="31928"/>
                          <a:pt x="6386" y="32601"/>
                        </a:cubicBezTo>
                        <a:cubicBezTo>
                          <a:pt x="6386" y="33273"/>
                          <a:pt x="6386" y="34281"/>
                          <a:pt x="6386" y="34953"/>
                        </a:cubicBezTo>
                        <a:cubicBezTo>
                          <a:pt x="6386" y="37978"/>
                          <a:pt x="6050" y="40667"/>
                          <a:pt x="6050" y="43019"/>
                        </a:cubicBezTo>
                        <a:cubicBezTo>
                          <a:pt x="5714" y="45372"/>
                          <a:pt x="5378" y="47388"/>
                          <a:pt x="5378" y="48733"/>
                        </a:cubicBezTo>
                        <a:cubicBezTo>
                          <a:pt x="5378" y="49405"/>
                          <a:pt x="5041" y="50077"/>
                          <a:pt x="5041" y="50413"/>
                        </a:cubicBezTo>
                        <a:cubicBezTo>
                          <a:pt x="5041" y="50749"/>
                          <a:pt x="5041" y="51086"/>
                          <a:pt x="5041" y="51086"/>
                        </a:cubicBezTo>
                        <a:lnTo>
                          <a:pt x="9074" y="51758"/>
                        </a:lnTo>
                        <a:cubicBezTo>
                          <a:pt x="9074" y="51758"/>
                          <a:pt x="9074" y="51422"/>
                          <a:pt x="9074" y="51086"/>
                        </a:cubicBezTo>
                        <a:cubicBezTo>
                          <a:pt x="9074" y="50749"/>
                          <a:pt x="9074" y="50077"/>
                          <a:pt x="9074" y="49405"/>
                        </a:cubicBezTo>
                        <a:cubicBezTo>
                          <a:pt x="9074" y="48061"/>
                          <a:pt x="9410" y="46044"/>
                          <a:pt x="9410" y="43356"/>
                        </a:cubicBezTo>
                        <a:cubicBezTo>
                          <a:pt x="9410" y="41003"/>
                          <a:pt x="9410" y="37978"/>
                          <a:pt x="9410" y="34953"/>
                        </a:cubicBezTo>
                        <a:cubicBezTo>
                          <a:pt x="9410" y="34281"/>
                          <a:pt x="9410" y="33273"/>
                          <a:pt x="9074" y="32601"/>
                        </a:cubicBezTo>
                        <a:cubicBezTo>
                          <a:pt x="9074" y="31928"/>
                          <a:pt x="9074" y="30920"/>
                          <a:pt x="8738" y="30248"/>
                        </a:cubicBezTo>
                        <a:cubicBezTo>
                          <a:pt x="8738" y="29576"/>
                          <a:pt x="8402" y="28568"/>
                          <a:pt x="8402" y="27895"/>
                        </a:cubicBezTo>
                        <a:cubicBezTo>
                          <a:pt x="8402" y="27223"/>
                          <a:pt x="8066" y="26215"/>
                          <a:pt x="8066" y="25543"/>
                        </a:cubicBezTo>
                        <a:cubicBezTo>
                          <a:pt x="8066" y="24534"/>
                          <a:pt x="7730" y="23526"/>
                          <a:pt x="7730" y="22854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6"/>
                  <p:cNvSpPr/>
                  <p:nvPr/>
                </p:nvSpPr>
                <p:spPr>
                  <a:xfrm>
                    <a:off x="5999542" y="4561956"/>
                    <a:ext cx="23526" cy="28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26" h="28567" extrusionOk="0">
                        <a:moveTo>
                          <a:pt x="23190" y="27223"/>
                        </a:moveTo>
                        <a:cubicBezTo>
                          <a:pt x="22854" y="26215"/>
                          <a:pt x="22518" y="24535"/>
                          <a:pt x="22182" y="22854"/>
                        </a:cubicBezTo>
                        <a:cubicBezTo>
                          <a:pt x="21510" y="21174"/>
                          <a:pt x="20838" y="19157"/>
                          <a:pt x="19829" y="17141"/>
                        </a:cubicBezTo>
                        <a:cubicBezTo>
                          <a:pt x="19157" y="16132"/>
                          <a:pt x="18821" y="15124"/>
                          <a:pt x="18149" y="14116"/>
                        </a:cubicBezTo>
                        <a:cubicBezTo>
                          <a:pt x="17813" y="13780"/>
                          <a:pt x="17813" y="13780"/>
                          <a:pt x="17477" y="13444"/>
                        </a:cubicBezTo>
                        <a:lnTo>
                          <a:pt x="17141" y="13108"/>
                        </a:lnTo>
                        <a:lnTo>
                          <a:pt x="16804" y="12772"/>
                        </a:lnTo>
                        <a:cubicBezTo>
                          <a:pt x="16468" y="12435"/>
                          <a:pt x="16132" y="11763"/>
                          <a:pt x="15796" y="11427"/>
                        </a:cubicBezTo>
                        <a:cubicBezTo>
                          <a:pt x="15124" y="10419"/>
                          <a:pt x="14116" y="9411"/>
                          <a:pt x="13444" y="8738"/>
                        </a:cubicBezTo>
                        <a:cubicBezTo>
                          <a:pt x="12435" y="7730"/>
                          <a:pt x="11763" y="7058"/>
                          <a:pt x="10755" y="6386"/>
                        </a:cubicBezTo>
                        <a:cubicBezTo>
                          <a:pt x="10419" y="6050"/>
                          <a:pt x="9747" y="5714"/>
                          <a:pt x="9410" y="5378"/>
                        </a:cubicBezTo>
                        <a:cubicBezTo>
                          <a:pt x="9074" y="5041"/>
                          <a:pt x="8402" y="4705"/>
                          <a:pt x="8066" y="4369"/>
                        </a:cubicBezTo>
                        <a:cubicBezTo>
                          <a:pt x="7058" y="3697"/>
                          <a:pt x="6386" y="3361"/>
                          <a:pt x="5714" y="2689"/>
                        </a:cubicBezTo>
                        <a:cubicBezTo>
                          <a:pt x="4033" y="1680"/>
                          <a:pt x="2689" y="1008"/>
                          <a:pt x="1680" y="672"/>
                        </a:cubicBezTo>
                        <a:cubicBezTo>
                          <a:pt x="672" y="336"/>
                          <a:pt x="0" y="0"/>
                          <a:pt x="0" y="0"/>
                        </a:cubicBezTo>
                        <a:cubicBezTo>
                          <a:pt x="0" y="0"/>
                          <a:pt x="672" y="336"/>
                          <a:pt x="1344" y="672"/>
                        </a:cubicBezTo>
                        <a:cubicBezTo>
                          <a:pt x="2353" y="1344"/>
                          <a:pt x="3361" y="2017"/>
                          <a:pt x="5041" y="3025"/>
                        </a:cubicBezTo>
                        <a:cubicBezTo>
                          <a:pt x="5714" y="3697"/>
                          <a:pt x="6386" y="4033"/>
                          <a:pt x="7394" y="4705"/>
                        </a:cubicBezTo>
                        <a:cubicBezTo>
                          <a:pt x="7730" y="5041"/>
                          <a:pt x="8066" y="5378"/>
                          <a:pt x="8402" y="5714"/>
                        </a:cubicBezTo>
                        <a:cubicBezTo>
                          <a:pt x="8738" y="6050"/>
                          <a:pt x="9074" y="6386"/>
                          <a:pt x="9410" y="6722"/>
                        </a:cubicBezTo>
                        <a:cubicBezTo>
                          <a:pt x="10083" y="7394"/>
                          <a:pt x="11091" y="8402"/>
                          <a:pt x="11763" y="9074"/>
                        </a:cubicBezTo>
                        <a:cubicBezTo>
                          <a:pt x="12435" y="10083"/>
                          <a:pt x="13108" y="10755"/>
                          <a:pt x="13780" y="11763"/>
                        </a:cubicBezTo>
                        <a:cubicBezTo>
                          <a:pt x="14116" y="12099"/>
                          <a:pt x="14452" y="12772"/>
                          <a:pt x="14788" y="13108"/>
                        </a:cubicBezTo>
                        <a:lnTo>
                          <a:pt x="15124" y="13444"/>
                        </a:lnTo>
                        <a:lnTo>
                          <a:pt x="15460" y="13780"/>
                        </a:lnTo>
                        <a:cubicBezTo>
                          <a:pt x="15460" y="14116"/>
                          <a:pt x="15796" y="14116"/>
                          <a:pt x="15796" y="14452"/>
                        </a:cubicBezTo>
                        <a:cubicBezTo>
                          <a:pt x="16468" y="15460"/>
                          <a:pt x="16804" y="16468"/>
                          <a:pt x="17141" y="17477"/>
                        </a:cubicBezTo>
                        <a:cubicBezTo>
                          <a:pt x="17813" y="19493"/>
                          <a:pt x="18485" y="21510"/>
                          <a:pt x="18821" y="23190"/>
                        </a:cubicBezTo>
                        <a:cubicBezTo>
                          <a:pt x="19157" y="24871"/>
                          <a:pt x="19493" y="26215"/>
                          <a:pt x="19493" y="27223"/>
                        </a:cubicBezTo>
                        <a:cubicBezTo>
                          <a:pt x="19493" y="27559"/>
                          <a:pt x="19493" y="27896"/>
                          <a:pt x="19493" y="28232"/>
                        </a:cubicBezTo>
                        <a:cubicBezTo>
                          <a:pt x="19493" y="28568"/>
                          <a:pt x="19493" y="28568"/>
                          <a:pt x="19493" y="28568"/>
                        </a:cubicBezTo>
                        <a:lnTo>
                          <a:pt x="23526" y="28232"/>
                        </a:lnTo>
                        <a:cubicBezTo>
                          <a:pt x="23526" y="28232"/>
                          <a:pt x="23526" y="28232"/>
                          <a:pt x="23526" y="27896"/>
                        </a:cubicBezTo>
                        <a:cubicBezTo>
                          <a:pt x="23526" y="28232"/>
                          <a:pt x="23526" y="27896"/>
                          <a:pt x="23190" y="27223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6"/>
                  <p:cNvSpPr/>
                  <p:nvPr/>
                </p:nvSpPr>
                <p:spPr>
                  <a:xfrm>
                    <a:off x="5906297" y="4435290"/>
                    <a:ext cx="198776" cy="2116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76" h="211696" extrusionOk="0">
                        <a:moveTo>
                          <a:pt x="153069" y="1977"/>
                        </a:moveTo>
                        <a:cubicBezTo>
                          <a:pt x="144330" y="3993"/>
                          <a:pt x="138281" y="7354"/>
                          <a:pt x="131895" y="10715"/>
                        </a:cubicBezTo>
                        <a:cubicBezTo>
                          <a:pt x="117107" y="18445"/>
                          <a:pt x="112738" y="24495"/>
                          <a:pt x="94925" y="37939"/>
                        </a:cubicBezTo>
                        <a:cubicBezTo>
                          <a:pt x="83834" y="46341"/>
                          <a:pt x="74760" y="52054"/>
                          <a:pt x="66358" y="57768"/>
                        </a:cubicBezTo>
                        <a:cubicBezTo>
                          <a:pt x="57956" y="63145"/>
                          <a:pt x="48545" y="69867"/>
                          <a:pt x="29388" y="83647"/>
                        </a:cubicBezTo>
                        <a:cubicBezTo>
                          <a:pt x="24347" y="87007"/>
                          <a:pt x="20986" y="89696"/>
                          <a:pt x="17961" y="94737"/>
                        </a:cubicBezTo>
                        <a:cubicBezTo>
                          <a:pt x="15272" y="99107"/>
                          <a:pt x="14600" y="103140"/>
                          <a:pt x="14264" y="119944"/>
                        </a:cubicBezTo>
                        <a:cubicBezTo>
                          <a:pt x="13592" y="140782"/>
                          <a:pt x="14600" y="144479"/>
                          <a:pt x="12583" y="154225"/>
                        </a:cubicBezTo>
                        <a:cubicBezTo>
                          <a:pt x="12247" y="154897"/>
                          <a:pt x="11239" y="158931"/>
                          <a:pt x="9223" y="166997"/>
                        </a:cubicBezTo>
                        <a:cubicBezTo>
                          <a:pt x="6198" y="178760"/>
                          <a:pt x="5189" y="181112"/>
                          <a:pt x="3845" y="187162"/>
                        </a:cubicBezTo>
                        <a:cubicBezTo>
                          <a:pt x="1157" y="198589"/>
                          <a:pt x="-524" y="204303"/>
                          <a:pt x="148" y="208000"/>
                        </a:cubicBezTo>
                        <a:cubicBezTo>
                          <a:pt x="484" y="209344"/>
                          <a:pt x="484" y="210688"/>
                          <a:pt x="820" y="211697"/>
                        </a:cubicBezTo>
                        <a:cubicBezTo>
                          <a:pt x="19305" y="185482"/>
                          <a:pt x="23002" y="164980"/>
                          <a:pt x="22666" y="149856"/>
                        </a:cubicBezTo>
                        <a:cubicBezTo>
                          <a:pt x="22330" y="138429"/>
                          <a:pt x="18969" y="121289"/>
                          <a:pt x="29052" y="105492"/>
                        </a:cubicBezTo>
                        <a:cubicBezTo>
                          <a:pt x="30060" y="103812"/>
                          <a:pt x="33085" y="99443"/>
                          <a:pt x="44512" y="90032"/>
                        </a:cubicBezTo>
                        <a:cubicBezTo>
                          <a:pt x="60980" y="76589"/>
                          <a:pt x="67366" y="75581"/>
                          <a:pt x="83162" y="64826"/>
                        </a:cubicBezTo>
                        <a:cubicBezTo>
                          <a:pt x="104000" y="50710"/>
                          <a:pt x="103664" y="44996"/>
                          <a:pt x="129879" y="26848"/>
                        </a:cubicBezTo>
                        <a:cubicBezTo>
                          <a:pt x="129879" y="26848"/>
                          <a:pt x="139289" y="20126"/>
                          <a:pt x="149036" y="14748"/>
                        </a:cubicBezTo>
                        <a:cubicBezTo>
                          <a:pt x="161135" y="7690"/>
                          <a:pt x="179284" y="4330"/>
                          <a:pt x="198777" y="2985"/>
                        </a:cubicBezTo>
                        <a:cubicBezTo>
                          <a:pt x="196088" y="2313"/>
                          <a:pt x="192391" y="1977"/>
                          <a:pt x="188358" y="1305"/>
                        </a:cubicBezTo>
                        <a:cubicBezTo>
                          <a:pt x="175923" y="-40"/>
                          <a:pt x="165840" y="-1048"/>
                          <a:pt x="153069" y="1977"/>
                        </a:cubicBezTo>
                        <a:close/>
                      </a:path>
                    </a:pathLst>
                  </a:custGeom>
                  <a:solidFill>
                    <a:srgbClr val="FCB69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6"/>
                  <p:cNvSpPr/>
                  <p:nvPr/>
                </p:nvSpPr>
                <p:spPr>
                  <a:xfrm>
                    <a:off x="5905961" y="4598590"/>
                    <a:ext cx="51285" cy="50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285" h="50626" extrusionOk="0">
                        <a:moveTo>
                          <a:pt x="36110" y="0"/>
                        </a:moveTo>
                        <a:cubicBezTo>
                          <a:pt x="30396" y="0"/>
                          <a:pt x="25355" y="0"/>
                          <a:pt x="19305" y="2016"/>
                        </a:cubicBezTo>
                        <a:cubicBezTo>
                          <a:pt x="14936" y="3361"/>
                          <a:pt x="11239" y="5714"/>
                          <a:pt x="8214" y="7730"/>
                        </a:cubicBezTo>
                        <a:cubicBezTo>
                          <a:pt x="5862" y="16132"/>
                          <a:pt x="5190" y="18821"/>
                          <a:pt x="3845" y="23862"/>
                        </a:cubicBezTo>
                        <a:cubicBezTo>
                          <a:pt x="1156" y="35289"/>
                          <a:pt x="-524" y="41003"/>
                          <a:pt x="148" y="44700"/>
                        </a:cubicBezTo>
                        <a:cubicBezTo>
                          <a:pt x="148" y="45036"/>
                          <a:pt x="148" y="45372"/>
                          <a:pt x="484" y="45708"/>
                        </a:cubicBezTo>
                        <a:cubicBezTo>
                          <a:pt x="14600" y="54446"/>
                          <a:pt x="41823" y="49741"/>
                          <a:pt x="45184" y="45372"/>
                        </a:cubicBezTo>
                        <a:cubicBezTo>
                          <a:pt x="46528" y="43692"/>
                          <a:pt x="47201" y="41003"/>
                          <a:pt x="48209" y="35625"/>
                        </a:cubicBezTo>
                        <a:cubicBezTo>
                          <a:pt x="50226" y="26551"/>
                          <a:pt x="51570" y="21174"/>
                          <a:pt x="51234" y="14116"/>
                        </a:cubicBezTo>
                        <a:cubicBezTo>
                          <a:pt x="50898" y="8402"/>
                          <a:pt x="50562" y="4705"/>
                          <a:pt x="47873" y="2353"/>
                        </a:cubicBezTo>
                        <a:cubicBezTo>
                          <a:pt x="46865" y="1680"/>
                          <a:pt x="44848" y="0"/>
                          <a:pt x="36110" y="0"/>
                        </a:cubicBezTo>
                        <a:close/>
                      </a:path>
                    </a:pathLst>
                  </a:custGeom>
                  <a:solidFill>
                    <a:srgbClr val="FFF5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6"/>
                  <p:cNvSpPr/>
                  <p:nvPr/>
                </p:nvSpPr>
                <p:spPr>
                  <a:xfrm>
                    <a:off x="5968958" y="4824778"/>
                    <a:ext cx="36969" cy="66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69" h="66209" extrusionOk="0">
                        <a:moveTo>
                          <a:pt x="34953" y="2689"/>
                        </a:moveTo>
                        <a:cubicBezTo>
                          <a:pt x="33609" y="4369"/>
                          <a:pt x="31592" y="6722"/>
                          <a:pt x="29576" y="9410"/>
                        </a:cubicBezTo>
                        <a:cubicBezTo>
                          <a:pt x="27559" y="12435"/>
                          <a:pt x="25207" y="15796"/>
                          <a:pt x="22518" y="19493"/>
                        </a:cubicBezTo>
                        <a:cubicBezTo>
                          <a:pt x="21846" y="20502"/>
                          <a:pt x="21174" y="21510"/>
                          <a:pt x="20838" y="22518"/>
                        </a:cubicBezTo>
                        <a:cubicBezTo>
                          <a:pt x="20165" y="23526"/>
                          <a:pt x="19493" y="24534"/>
                          <a:pt x="19157" y="25543"/>
                        </a:cubicBezTo>
                        <a:cubicBezTo>
                          <a:pt x="17813" y="27559"/>
                          <a:pt x="16804" y="29576"/>
                          <a:pt x="15460" y="31592"/>
                        </a:cubicBezTo>
                        <a:cubicBezTo>
                          <a:pt x="14452" y="33609"/>
                          <a:pt x="13107" y="35626"/>
                          <a:pt x="12099" y="37978"/>
                        </a:cubicBezTo>
                        <a:cubicBezTo>
                          <a:pt x="11427" y="38986"/>
                          <a:pt x="11091" y="39995"/>
                          <a:pt x="10419" y="41003"/>
                        </a:cubicBezTo>
                        <a:cubicBezTo>
                          <a:pt x="9746" y="42011"/>
                          <a:pt x="9410" y="43019"/>
                          <a:pt x="9074" y="44028"/>
                        </a:cubicBezTo>
                        <a:cubicBezTo>
                          <a:pt x="7058" y="48061"/>
                          <a:pt x="5377" y="51758"/>
                          <a:pt x="4033" y="55119"/>
                        </a:cubicBezTo>
                        <a:cubicBezTo>
                          <a:pt x="2689" y="58480"/>
                          <a:pt x="1680" y="61168"/>
                          <a:pt x="1008" y="63185"/>
                        </a:cubicBezTo>
                        <a:cubicBezTo>
                          <a:pt x="672" y="64193"/>
                          <a:pt x="336" y="64865"/>
                          <a:pt x="336" y="65537"/>
                        </a:cubicBezTo>
                        <a:cubicBezTo>
                          <a:pt x="336" y="66210"/>
                          <a:pt x="0" y="66210"/>
                          <a:pt x="0" y="66210"/>
                        </a:cubicBezTo>
                        <a:cubicBezTo>
                          <a:pt x="0" y="66210"/>
                          <a:pt x="336" y="65874"/>
                          <a:pt x="336" y="65537"/>
                        </a:cubicBezTo>
                        <a:cubicBezTo>
                          <a:pt x="672" y="65201"/>
                          <a:pt x="1008" y="64529"/>
                          <a:pt x="1680" y="63521"/>
                        </a:cubicBezTo>
                        <a:cubicBezTo>
                          <a:pt x="2689" y="61840"/>
                          <a:pt x="4369" y="59152"/>
                          <a:pt x="6386" y="56127"/>
                        </a:cubicBezTo>
                        <a:cubicBezTo>
                          <a:pt x="7394" y="54782"/>
                          <a:pt x="8402" y="53102"/>
                          <a:pt x="9410" y="51086"/>
                        </a:cubicBezTo>
                        <a:cubicBezTo>
                          <a:pt x="10419" y="49405"/>
                          <a:pt x="11427" y="47389"/>
                          <a:pt x="12771" y="45708"/>
                        </a:cubicBezTo>
                        <a:cubicBezTo>
                          <a:pt x="13444" y="44700"/>
                          <a:pt x="13780" y="43692"/>
                          <a:pt x="14452" y="42683"/>
                        </a:cubicBezTo>
                        <a:cubicBezTo>
                          <a:pt x="15124" y="41675"/>
                          <a:pt x="15460" y="40667"/>
                          <a:pt x="16132" y="39658"/>
                        </a:cubicBezTo>
                        <a:cubicBezTo>
                          <a:pt x="17140" y="37642"/>
                          <a:pt x="18485" y="35626"/>
                          <a:pt x="19493" y="33609"/>
                        </a:cubicBezTo>
                        <a:cubicBezTo>
                          <a:pt x="20501" y="31592"/>
                          <a:pt x="21846" y="29576"/>
                          <a:pt x="22854" y="27559"/>
                        </a:cubicBezTo>
                        <a:cubicBezTo>
                          <a:pt x="23526" y="26551"/>
                          <a:pt x="23862" y="25543"/>
                          <a:pt x="24534" y="24534"/>
                        </a:cubicBezTo>
                        <a:cubicBezTo>
                          <a:pt x="25207" y="23526"/>
                          <a:pt x="25543" y="22518"/>
                          <a:pt x="26215" y="21510"/>
                        </a:cubicBezTo>
                        <a:cubicBezTo>
                          <a:pt x="28231" y="17477"/>
                          <a:pt x="30248" y="13780"/>
                          <a:pt x="31928" y="10755"/>
                        </a:cubicBezTo>
                        <a:cubicBezTo>
                          <a:pt x="33609" y="7730"/>
                          <a:pt x="34617" y="5041"/>
                          <a:pt x="35625" y="3025"/>
                        </a:cubicBezTo>
                        <a:cubicBezTo>
                          <a:pt x="35962" y="2017"/>
                          <a:pt x="36298" y="1344"/>
                          <a:pt x="36634" y="672"/>
                        </a:cubicBezTo>
                        <a:cubicBezTo>
                          <a:pt x="36970" y="0"/>
                          <a:pt x="36970" y="0"/>
                          <a:pt x="36970" y="0"/>
                        </a:cubicBezTo>
                        <a:cubicBezTo>
                          <a:pt x="36970" y="0"/>
                          <a:pt x="36634" y="336"/>
                          <a:pt x="36298" y="672"/>
                        </a:cubicBezTo>
                        <a:cubicBezTo>
                          <a:pt x="36298" y="1344"/>
                          <a:pt x="35625" y="2017"/>
                          <a:pt x="34953" y="2689"/>
                        </a:cubicBezTo>
                        <a:close/>
                      </a:path>
                    </a:pathLst>
                  </a:custGeom>
                  <a:solidFill>
                    <a:srgbClr val="E0745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9" name="Google Shape;349;p6"/>
                  <p:cNvSpPr/>
                  <p:nvPr/>
                </p:nvSpPr>
                <p:spPr>
                  <a:xfrm>
                    <a:off x="6273791" y="4432561"/>
                    <a:ext cx="85030" cy="12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30" h="122672" extrusionOk="0">
                        <a:moveTo>
                          <a:pt x="78645" y="110237"/>
                        </a:moveTo>
                        <a:cubicBezTo>
                          <a:pt x="77301" y="107885"/>
                          <a:pt x="75956" y="104860"/>
                          <a:pt x="74276" y="102171"/>
                        </a:cubicBezTo>
                        <a:cubicBezTo>
                          <a:pt x="72595" y="99146"/>
                          <a:pt x="70915" y="95785"/>
                          <a:pt x="68898" y="92425"/>
                        </a:cubicBezTo>
                        <a:cubicBezTo>
                          <a:pt x="67890" y="90744"/>
                          <a:pt x="66882" y="89064"/>
                          <a:pt x="65873" y="87047"/>
                        </a:cubicBezTo>
                        <a:cubicBezTo>
                          <a:pt x="64865" y="85367"/>
                          <a:pt x="63857" y="83350"/>
                          <a:pt x="62849" y="81670"/>
                        </a:cubicBezTo>
                        <a:cubicBezTo>
                          <a:pt x="60832" y="77973"/>
                          <a:pt x="58480" y="74276"/>
                          <a:pt x="56127" y="70243"/>
                        </a:cubicBezTo>
                        <a:cubicBezTo>
                          <a:pt x="53774" y="66546"/>
                          <a:pt x="51421" y="62513"/>
                          <a:pt x="49069" y="58816"/>
                        </a:cubicBezTo>
                        <a:cubicBezTo>
                          <a:pt x="47724" y="56799"/>
                          <a:pt x="46716" y="55119"/>
                          <a:pt x="45372" y="53102"/>
                        </a:cubicBezTo>
                        <a:cubicBezTo>
                          <a:pt x="44028" y="51086"/>
                          <a:pt x="43019" y="49405"/>
                          <a:pt x="41675" y="47389"/>
                        </a:cubicBezTo>
                        <a:cubicBezTo>
                          <a:pt x="41003" y="46380"/>
                          <a:pt x="40331" y="45372"/>
                          <a:pt x="39995" y="44700"/>
                        </a:cubicBezTo>
                        <a:cubicBezTo>
                          <a:pt x="39322" y="43692"/>
                          <a:pt x="38650" y="43020"/>
                          <a:pt x="38314" y="42011"/>
                        </a:cubicBezTo>
                        <a:cubicBezTo>
                          <a:pt x="36970" y="40331"/>
                          <a:pt x="35961" y="38314"/>
                          <a:pt x="34617" y="36634"/>
                        </a:cubicBezTo>
                        <a:cubicBezTo>
                          <a:pt x="33273" y="34953"/>
                          <a:pt x="32264" y="33273"/>
                          <a:pt x="30920" y="31592"/>
                        </a:cubicBezTo>
                        <a:cubicBezTo>
                          <a:pt x="29912" y="29912"/>
                          <a:pt x="28568" y="28232"/>
                          <a:pt x="27559" y="26887"/>
                        </a:cubicBezTo>
                        <a:cubicBezTo>
                          <a:pt x="25207" y="23526"/>
                          <a:pt x="23190" y="20838"/>
                          <a:pt x="21173" y="18149"/>
                        </a:cubicBezTo>
                        <a:cubicBezTo>
                          <a:pt x="17140" y="12772"/>
                          <a:pt x="13780" y="8066"/>
                          <a:pt x="11091" y="5041"/>
                        </a:cubicBezTo>
                        <a:cubicBezTo>
                          <a:pt x="8738" y="2017"/>
                          <a:pt x="7394" y="0"/>
                          <a:pt x="7394" y="0"/>
                        </a:cubicBezTo>
                        <a:lnTo>
                          <a:pt x="0" y="4705"/>
                        </a:lnTo>
                        <a:cubicBezTo>
                          <a:pt x="0" y="4705"/>
                          <a:pt x="2688" y="7394"/>
                          <a:pt x="5377" y="10083"/>
                        </a:cubicBezTo>
                        <a:cubicBezTo>
                          <a:pt x="8066" y="13108"/>
                          <a:pt x="11763" y="17141"/>
                          <a:pt x="15796" y="22518"/>
                        </a:cubicBezTo>
                        <a:cubicBezTo>
                          <a:pt x="17812" y="25207"/>
                          <a:pt x="20165" y="27896"/>
                          <a:pt x="22518" y="30920"/>
                        </a:cubicBezTo>
                        <a:cubicBezTo>
                          <a:pt x="23862" y="32601"/>
                          <a:pt x="24871" y="33945"/>
                          <a:pt x="26215" y="35626"/>
                        </a:cubicBezTo>
                        <a:cubicBezTo>
                          <a:pt x="27559" y="37306"/>
                          <a:pt x="28568" y="38986"/>
                          <a:pt x="29912" y="40331"/>
                        </a:cubicBezTo>
                        <a:cubicBezTo>
                          <a:pt x="31256" y="42011"/>
                          <a:pt x="32600" y="43692"/>
                          <a:pt x="33945" y="45372"/>
                        </a:cubicBezTo>
                        <a:cubicBezTo>
                          <a:pt x="34617" y="46380"/>
                          <a:pt x="35289" y="47052"/>
                          <a:pt x="35961" y="48061"/>
                        </a:cubicBezTo>
                        <a:cubicBezTo>
                          <a:pt x="36634" y="49069"/>
                          <a:pt x="37306" y="49741"/>
                          <a:pt x="37978" y="50750"/>
                        </a:cubicBezTo>
                        <a:cubicBezTo>
                          <a:pt x="39322" y="52430"/>
                          <a:pt x="40667" y="54446"/>
                          <a:pt x="42011" y="56127"/>
                        </a:cubicBezTo>
                        <a:cubicBezTo>
                          <a:pt x="43356" y="57807"/>
                          <a:pt x="44700" y="59824"/>
                          <a:pt x="46044" y="61504"/>
                        </a:cubicBezTo>
                        <a:cubicBezTo>
                          <a:pt x="48733" y="65201"/>
                          <a:pt x="51085" y="68898"/>
                          <a:pt x="53774" y="72595"/>
                        </a:cubicBezTo>
                        <a:cubicBezTo>
                          <a:pt x="56127" y="76292"/>
                          <a:pt x="58816" y="79989"/>
                          <a:pt x="61168" y="83350"/>
                        </a:cubicBezTo>
                        <a:cubicBezTo>
                          <a:pt x="62176" y="85031"/>
                          <a:pt x="63521" y="86711"/>
                          <a:pt x="64529" y="88728"/>
                        </a:cubicBezTo>
                        <a:cubicBezTo>
                          <a:pt x="65537" y="90408"/>
                          <a:pt x="66545" y="92089"/>
                          <a:pt x="67890" y="93769"/>
                        </a:cubicBezTo>
                        <a:cubicBezTo>
                          <a:pt x="69906" y="97130"/>
                          <a:pt x="71923" y="100155"/>
                          <a:pt x="73604" y="103179"/>
                        </a:cubicBezTo>
                        <a:cubicBezTo>
                          <a:pt x="75284" y="106204"/>
                          <a:pt x="76964" y="108893"/>
                          <a:pt x="78309" y="111246"/>
                        </a:cubicBezTo>
                        <a:cubicBezTo>
                          <a:pt x="79653" y="113598"/>
                          <a:pt x="80997" y="115615"/>
                          <a:pt x="82006" y="117295"/>
                        </a:cubicBezTo>
                        <a:cubicBezTo>
                          <a:pt x="84022" y="120656"/>
                          <a:pt x="85030" y="122673"/>
                          <a:pt x="85030" y="122673"/>
                        </a:cubicBezTo>
                        <a:cubicBezTo>
                          <a:pt x="85030" y="122673"/>
                          <a:pt x="84022" y="120656"/>
                          <a:pt x="82342" y="116959"/>
                        </a:cubicBezTo>
                        <a:cubicBezTo>
                          <a:pt x="80997" y="114943"/>
                          <a:pt x="79989" y="112926"/>
                          <a:pt x="78645" y="110237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6"/>
                  <p:cNvSpPr/>
                  <p:nvPr/>
                </p:nvSpPr>
                <p:spPr>
                  <a:xfrm>
                    <a:off x="6288579" y="4420798"/>
                    <a:ext cx="64192" cy="675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92" h="67554" extrusionOk="0">
                        <a:moveTo>
                          <a:pt x="62176" y="64529"/>
                        </a:moveTo>
                        <a:cubicBezTo>
                          <a:pt x="61504" y="63521"/>
                          <a:pt x="60832" y="62176"/>
                          <a:pt x="59824" y="60832"/>
                        </a:cubicBezTo>
                        <a:cubicBezTo>
                          <a:pt x="58816" y="59488"/>
                          <a:pt x="57807" y="57807"/>
                          <a:pt x="56799" y="56127"/>
                        </a:cubicBezTo>
                        <a:cubicBezTo>
                          <a:pt x="56127" y="55119"/>
                          <a:pt x="55791" y="54446"/>
                          <a:pt x="55118" y="53438"/>
                        </a:cubicBezTo>
                        <a:cubicBezTo>
                          <a:pt x="54446" y="52430"/>
                          <a:pt x="53774" y="51422"/>
                          <a:pt x="53102" y="50413"/>
                        </a:cubicBezTo>
                        <a:cubicBezTo>
                          <a:pt x="52430" y="49405"/>
                          <a:pt x="51757" y="48397"/>
                          <a:pt x="51085" y="47389"/>
                        </a:cubicBezTo>
                        <a:cubicBezTo>
                          <a:pt x="50413" y="46380"/>
                          <a:pt x="49741" y="45372"/>
                          <a:pt x="48733" y="44364"/>
                        </a:cubicBezTo>
                        <a:cubicBezTo>
                          <a:pt x="48061" y="43356"/>
                          <a:pt x="47052" y="42347"/>
                          <a:pt x="46380" y="41339"/>
                        </a:cubicBezTo>
                        <a:cubicBezTo>
                          <a:pt x="45708" y="40331"/>
                          <a:pt x="44700" y="39322"/>
                          <a:pt x="44028" y="37978"/>
                        </a:cubicBezTo>
                        <a:cubicBezTo>
                          <a:pt x="43355" y="36970"/>
                          <a:pt x="42347" y="35962"/>
                          <a:pt x="41339" y="34617"/>
                        </a:cubicBezTo>
                        <a:cubicBezTo>
                          <a:pt x="40331" y="33609"/>
                          <a:pt x="39658" y="32601"/>
                          <a:pt x="38650" y="31256"/>
                        </a:cubicBezTo>
                        <a:cubicBezTo>
                          <a:pt x="36970" y="29240"/>
                          <a:pt x="34953" y="26887"/>
                          <a:pt x="33272" y="24871"/>
                        </a:cubicBezTo>
                        <a:cubicBezTo>
                          <a:pt x="31592" y="22854"/>
                          <a:pt x="29576" y="20838"/>
                          <a:pt x="27895" y="19157"/>
                        </a:cubicBezTo>
                        <a:cubicBezTo>
                          <a:pt x="26215" y="17141"/>
                          <a:pt x="24198" y="15460"/>
                          <a:pt x="22518" y="13780"/>
                        </a:cubicBezTo>
                        <a:cubicBezTo>
                          <a:pt x="20837" y="12099"/>
                          <a:pt x="19157" y="10419"/>
                          <a:pt x="17476" y="9074"/>
                        </a:cubicBezTo>
                        <a:cubicBezTo>
                          <a:pt x="14452" y="6386"/>
                          <a:pt x="11763" y="4033"/>
                          <a:pt x="9746" y="2353"/>
                        </a:cubicBezTo>
                        <a:cubicBezTo>
                          <a:pt x="8738" y="1680"/>
                          <a:pt x="7394" y="672"/>
                          <a:pt x="7058" y="0"/>
                        </a:cubicBezTo>
                        <a:cubicBezTo>
                          <a:pt x="6722" y="0"/>
                          <a:pt x="4705" y="1680"/>
                          <a:pt x="4705" y="1680"/>
                        </a:cubicBezTo>
                        <a:lnTo>
                          <a:pt x="0" y="5041"/>
                        </a:lnTo>
                        <a:cubicBezTo>
                          <a:pt x="0" y="5041"/>
                          <a:pt x="2016" y="6386"/>
                          <a:pt x="2688" y="6722"/>
                        </a:cubicBezTo>
                        <a:cubicBezTo>
                          <a:pt x="3361" y="7058"/>
                          <a:pt x="4033" y="7730"/>
                          <a:pt x="5041" y="8402"/>
                        </a:cubicBezTo>
                        <a:cubicBezTo>
                          <a:pt x="7058" y="9747"/>
                          <a:pt x="9746" y="11763"/>
                          <a:pt x="13107" y="14116"/>
                        </a:cubicBezTo>
                        <a:cubicBezTo>
                          <a:pt x="14788" y="15460"/>
                          <a:pt x="16468" y="16804"/>
                          <a:pt x="18148" y="18149"/>
                        </a:cubicBezTo>
                        <a:cubicBezTo>
                          <a:pt x="19829" y="19493"/>
                          <a:pt x="21846" y="21174"/>
                          <a:pt x="23862" y="22854"/>
                        </a:cubicBezTo>
                        <a:cubicBezTo>
                          <a:pt x="25879" y="24535"/>
                          <a:pt x="27895" y="26215"/>
                          <a:pt x="29912" y="27896"/>
                        </a:cubicBezTo>
                        <a:cubicBezTo>
                          <a:pt x="31928" y="29576"/>
                          <a:pt x="33945" y="31592"/>
                          <a:pt x="35961" y="33609"/>
                        </a:cubicBezTo>
                        <a:cubicBezTo>
                          <a:pt x="36970" y="34617"/>
                          <a:pt x="37978" y="35626"/>
                          <a:pt x="38986" y="36634"/>
                        </a:cubicBezTo>
                        <a:cubicBezTo>
                          <a:pt x="39994" y="37642"/>
                          <a:pt x="41003" y="38650"/>
                          <a:pt x="41675" y="39659"/>
                        </a:cubicBezTo>
                        <a:cubicBezTo>
                          <a:pt x="42683" y="40667"/>
                          <a:pt x="43355" y="41675"/>
                          <a:pt x="44364" y="42683"/>
                        </a:cubicBezTo>
                        <a:cubicBezTo>
                          <a:pt x="45372" y="43692"/>
                          <a:pt x="46044" y="44700"/>
                          <a:pt x="47052" y="45708"/>
                        </a:cubicBezTo>
                        <a:cubicBezTo>
                          <a:pt x="48061" y="46716"/>
                          <a:pt x="48733" y="47725"/>
                          <a:pt x="49405" y="48397"/>
                        </a:cubicBezTo>
                        <a:cubicBezTo>
                          <a:pt x="50077" y="49405"/>
                          <a:pt x="51085" y="50413"/>
                          <a:pt x="51757" y="51086"/>
                        </a:cubicBezTo>
                        <a:cubicBezTo>
                          <a:pt x="52430" y="52094"/>
                          <a:pt x="53102" y="52766"/>
                          <a:pt x="53774" y="53774"/>
                        </a:cubicBezTo>
                        <a:cubicBezTo>
                          <a:pt x="54446" y="54783"/>
                          <a:pt x="55118" y="55455"/>
                          <a:pt x="55791" y="56127"/>
                        </a:cubicBezTo>
                        <a:cubicBezTo>
                          <a:pt x="57135" y="57807"/>
                          <a:pt x="58143" y="59152"/>
                          <a:pt x="59152" y="60496"/>
                        </a:cubicBezTo>
                        <a:cubicBezTo>
                          <a:pt x="60160" y="62513"/>
                          <a:pt x="61168" y="63857"/>
                          <a:pt x="62176" y="64529"/>
                        </a:cubicBezTo>
                        <a:cubicBezTo>
                          <a:pt x="62512" y="65537"/>
                          <a:pt x="63185" y="66546"/>
                          <a:pt x="63521" y="66882"/>
                        </a:cubicBezTo>
                        <a:cubicBezTo>
                          <a:pt x="63857" y="67554"/>
                          <a:pt x="64193" y="67554"/>
                          <a:pt x="64193" y="67554"/>
                        </a:cubicBezTo>
                        <a:cubicBezTo>
                          <a:pt x="64193" y="67554"/>
                          <a:pt x="63857" y="67218"/>
                          <a:pt x="63857" y="66546"/>
                        </a:cubicBezTo>
                        <a:cubicBezTo>
                          <a:pt x="63185" y="66546"/>
                          <a:pt x="62849" y="65537"/>
                          <a:pt x="62176" y="64529"/>
                        </a:cubicBezTo>
                        <a:close/>
                      </a:path>
                    </a:pathLst>
                  </a:custGeom>
                  <a:solidFill>
                    <a:srgbClr val="EA8368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1" name="Google Shape;351;p6"/>
                <p:cNvSpPr/>
                <p:nvPr/>
              </p:nvSpPr>
              <p:spPr>
                <a:xfrm>
                  <a:off x="3720522" y="5043302"/>
                  <a:ext cx="397929" cy="223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929" h="223768" extrusionOk="0">
                      <a:moveTo>
                        <a:pt x="397930" y="223768"/>
                      </a:moveTo>
                      <a:cubicBezTo>
                        <a:pt x="253075" y="59085"/>
                        <a:pt x="64529" y="-142569"/>
                        <a:pt x="13107" y="144787"/>
                      </a:cubicBezTo>
                      <a:cubicBezTo>
                        <a:pt x="8402" y="171002"/>
                        <a:pt x="4033" y="197217"/>
                        <a:pt x="0" y="223768"/>
                      </a:cubicBezTo>
                      <a:lnTo>
                        <a:pt x="397930" y="223768"/>
                      </a:lnTo>
                      <a:close/>
                    </a:path>
                  </a:pathLst>
                </a:custGeom>
                <a:solidFill>
                  <a:srgbClr val="03153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6"/>
                <p:cNvSpPr/>
                <p:nvPr/>
              </p:nvSpPr>
              <p:spPr>
                <a:xfrm>
                  <a:off x="3920495" y="2494659"/>
                  <a:ext cx="497295" cy="38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95" h="388531" extrusionOk="0">
                      <a:moveTo>
                        <a:pt x="0" y="12"/>
                      </a:moveTo>
                      <a:cubicBezTo>
                        <a:pt x="48061" y="113275"/>
                        <a:pt x="133427" y="254768"/>
                        <a:pt x="285340" y="354586"/>
                      </a:cubicBezTo>
                      <a:cubicBezTo>
                        <a:pt x="304497" y="367022"/>
                        <a:pt x="323654" y="378449"/>
                        <a:pt x="342475" y="388532"/>
                      </a:cubicBezTo>
                      <a:cubicBezTo>
                        <a:pt x="345164" y="385171"/>
                        <a:pt x="348188" y="381810"/>
                        <a:pt x="351213" y="378449"/>
                      </a:cubicBezTo>
                      <a:cubicBezTo>
                        <a:pt x="413054" y="312911"/>
                        <a:pt x="485649" y="329716"/>
                        <a:pt x="496068" y="303501"/>
                      </a:cubicBezTo>
                      <a:cubicBezTo>
                        <a:pt x="520938" y="240988"/>
                        <a:pt x="161659" y="-2004"/>
                        <a:pt x="0" y="12"/>
                      </a:cubicBezTo>
                      <a:close/>
                    </a:path>
                  </a:pathLst>
                </a:custGeom>
                <a:solidFill>
                  <a:srgbClr val="C3625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6"/>
                <p:cNvSpPr/>
                <p:nvPr/>
              </p:nvSpPr>
              <p:spPr>
                <a:xfrm>
                  <a:off x="6288705" y="3175882"/>
                  <a:ext cx="1315487" cy="15145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487" h="1514596" extrusionOk="0">
                      <a:moveTo>
                        <a:pt x="209" y="1211644"/>
                      </a:moveTo>
                      <a:cubicBezTo>
                        <a:pt x="-14579" y="1186773"/>
                        <a:pt x="759098" y="870177"/>
                        <a:pt x="824972" y="815395"/>
                      </a:cubicBezTo>
                      <a:cubicBezTo>
                        <a:pt x="869000" y="779097"/>
                        <a:pt x="1005452" y="608364"/>
                        <a:pt x="1094515" y="396292"/>
                      </a:cubicBezTo>
                      <a:cubicBezTo>
                        <a:pt x="1142576" y="281685"/>
                        <a:pt x="1151651" y="263536"/>
                        <a:pt x="1184251" y="186908"/>
                      </a:cubicBezTo>
                      <a:cubicBezTo>
                        <a:pt x="1229960" y="80032"/>
                        <a:pt x="1283397" y="20880"/>
                        <a:pt x="1311293" y="1051"/>
                      </a:cubicBezTo>
                      <a:cubicBezTo>
                        <a:pt x="1336164" y="-16762"/>
                        <a:pt x="1242395" y="194638"/>
                        <a:pt x="1240378" y="426204"/>
                      </a:cubicBezTo>
                      <a:cubicBezTo>
                        <a:pt x="1238362" y="683312"/>
                        <a:pt x="1359354" y="815395"/>
                        <a:pt x="1270290" y="957560"/>
                      </a:cubicBezTo>
                      <a:cubicBezTo>
                        <a:pt x="1254830" y="982431"/>
                        <a:pt x="1066284" y="1156189"/>
                        <a:pt x="937226" y="1234498"/>
                      </a:cubicBezTo>
                      <a:cubicBezTo>
                        <a:pt x="867319" y="1276845"/>
                        <a:pt x="210937" y="1526895"/>
                        <a:pt x="202199" y="1514124"/>
                      </a:cubicBezTo>
                      <a:cubicBezTo>
                        <a:pt x="144055" y="1429430"/>
                        <a:pt x="49278" y="1293986"/>
                        <a:pt x="209" y="12116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6"/>
                <p:cNvSpPr/>
                <p:nvPr/>
              </p:nvSpPr>
              <p:spPr>
                <a:xfrm>
                  <a:off x="7872903" y="5254466"/>
                  <a:ext cx="74612" cy="12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12" h="12604" extrusionOk="0">
                      <a:moveTo>
                        <a:pt x="74612" y="12605"/>
                      </a:moveTo>
                      <a:cubicBezTo>
                        <a:pt x="46044" y="-4536"/>
                        <a:pt x="22518" y="-3864"/>
                        <a:pt x="0" y="12605"/>
                      </a:cubicBezTo>
                      <a:lnTo>
                        <a:pt x="74612" y="12605"/>
                      </a:lnTo>
                      <a:close/>
                    </a:path>
                  </a:pathLst>
                </a:custGeom>
                <a:solidFill>
                  <a:srgbClr val="1212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6"/>
                <p:cNvSpPr/>
                <p:nvPr/>
              </p:nvSpPr>
              <p:spPr>
                <a:xfrm>
                  <a:off x="7566389" y="5248102"/>
                  <a:ext cx="61168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68" h="18969" extrusionOk="0">
                      <a:moveTo>
                        <a:pt x="61168" y="18969"/>
                      </a:moveTo>
                      <a:cubicBezTo>
                        <a:pt x="55119" y="14936"/>
                        <a:pt x="49069" y="10567"/>
                        <a:pt x="42683" y="6198"/>
                      </a:cubicBezTo>
                      <a:cubicBezTo>
                        <a:pt x="25207" y="-5565"/>
                        <a:pt x="11091" y="-188"/>
                        <a:pt x="0" y="18969"/>
                      </a:cubicBezTo>
                      <a:lnTo>
                        <a:pt x="61168" y="18969"/>
                      </a:lnTo>
                      <a:close/>
                    </a:path>
                  </a:pathLst>
                </a:custGeom>
                <a:solidFill>
                  <a:srgbClr val="12125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6"/>
                <p:cNvSpPr/>
                <p:nvPr/>
              </p:nvSpPr>
              <p:spPr>
                <a:xfrm>
                  <a:off x="7786010" y="2572201"/>
                  <a:ext cx="515275" cy="676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275" h="676170" extrusionOk="0">
                      <a:moveTo>
                        <a:pt x="1190" y="280406"/>
                      </a:moveTo>
                      <a:cubicBezTo>
                        <a:pt x="6567" y="302924"/>
                        <a:pt x="26396" y="305948"/>
                        <a:pt x="48578" y="352665"/>
                      </a:cubicBezTo>
                      <a:cubicBezTo>
                        <a:pt x="73785" y="406103"/>
                        <a:pt x="73785" y="456852"/>
                        <a:pt x="73449" y="492478"/>
                      </a:cubicBezTo>
                      <a:cubicBezTo>
                        <a:pt x="72105" y="600026"/>
                        <a:pt x="35135" y="633635"/>
                        <a:pt x="55972" y="659514"/>
                      </a:cubicBezTo>
                      <a:cubicBezTo>
                        <a:pt x="87229" y="698501"/>
                        <a:pt x="200491" y="660186"/>
                        <a:pt x="255609" y="634644"/>
                      </a:cubicBezTo>
                      <a:cubicBezTo>
                        <a:pt x="383659" y="575156"/>
                        <a:pt x="437433" y="475001"/>
                        <a:pt x="495241" y="367789"/>
                      </a:cubicBezTo>
                      <a:cubicBezTo>
                        <a:pt x="508348" y="343590"/>
                        <a:pt x="520784" y="315023"/>
                        <a:pt x="512718" y="285447"/>
                      </a:cubicBezTo>
                      <a:cubicBezTo>
                        <a:pt x="507676" y="266626"/>
                        <a:pt x="497930" y="260576"/>
                        <a:pt x="482806" y="233017"/>
                      </a:cubicBezTo>
                      <a:cubicBezTo>
                        <a:pt x="482806" y="233017"/>
                        <a:pt x="467345" y="204786"/>
                        <a:pt x="455246" y="160758"/>
                      </a:cubicBezTo>
                      <a:cubicBezTo>
                        <a:pt x="433064" y="78080"/>
                        <a:pt x="471042" y="33380"/>
                        <a:pt x="452893" y="11198"/>
                      </a:cubicBezTo>
                      <a:cubicBezTo>
                        <a:pt x="400800" y="-51986"/>
                        <a:pt x="-25361" y="167816"/>
                        <a:pt x="1190" y="280406"/>
                      </a:cubicBezTo>
                      <a:close/>
                    </a:path>
                  </a:pathLst>
                </a:custGeom>
                <a:solidFill>
                  <a:srgbClr val="EB8E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6"/>
                <p:cNvSpPr/>
                <p:nvPr/>
              </p:nvSpPr>
              <p:spPr>
                <a:xfrm>
                  <a:off x="7665245" y="3101382"/>
                  <a:ext cx="576761" cy="121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761" h="1214616" extrusionOk="0">
                      <a:moveTo>
                        <a:pt x="89690" y="188476"/>
                      </a:moveTo>
                      <a:cubicBezTo>
                        <a:pt x="59106" y="270818"/>
                        <a:pt x="52048" y="341061"/>
                        <a:pt x="39613" y="478857"/>
                      </a:cubicBezTo>
                      <a:cubicBezTo>
                        <a:pt x="21800" y="676142"/>
                        <a:pt x="12726" y="774616"/>
                        <a:pt x="12054" y="786715"/>
                      </a:cubicBezTo>
                      <a:cubicBezTo>
                        <a:pt x="2643" y="952407"/>
                        <a:pt x="-11808" y="1210187"/>
                        <a:pt x="17095" y="1214557"/>
                      </a:cubicBezTo>
                      <a:cubicBezTo>
                        <a:pt x="36252" y="1217581"/>
                        <a:pt x="54401" y="1106672"/>
                        <a:pt x="119602" y="916781"/>
                      </a:cubicBezTo>
                      <a:cubicBezTo>
                        <a:pt x="254374" y="524565"/>
                        <a:pt x="321592" y="328626"/>
                        <a:pt x="484931" y="181083"/>
                      </a:cubicBezTo>
                      <a:cubicBezTo>
                        <a:pt x="521565" y="148146"/>
                        <a:pt x="588447" y="94035"/>
                        <a:pt x="575003" y="56057"/>
                      </a:cubicBezTo>
                      <a:cubicBezTo>
                        <a:pt x="564584" y="26481"/>
                        <a:pt x="506777" y="20096"/>
                        <a:pt x="392171" y="8669"/>
                      </a:cubicBezTo>
                      <a:cubicBezTo>
                        <a:pt x="296049" y="-1078"/>
                        <a:pt x="247316" y="-5447"/>
                        <a:pt x="212027" y="11021"/>
                      </a:cubicBezTo>
                      <a:cubicBezTo>
                        <a:pt x="145481" y="42278"/>
                        <a:pt x="118258" y="111848"/>
                        <a:pt x="89690" y="188476"/>
                      </a:cubicBezTo>
                      <a:close/>
                    </a:path>
                  </a:pathLst>
                </a:custGeom>
                <a:solidFill>
                  <a:srgbClr val="EBF1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6"/>
                <p:cNvSpPr/>
                <p:nvPr/>
              </p:nvSpPr>
              <p:spPr>
                <a:xfrm>
                  <a:off x="7872903" y="5254466"/>
                  <a:ext cx="74612" cy="12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12" h="12604" extrusionOk="0">
                      <a:moveTo>
                        <a:pt x="74612" y="12605"/>
                      </a:moveTo>
                      <a:cubicBezTo>
                        <a:pt x="46044" y="-4536"/>
                        <a:pt x="22518" y="-3864"/>
                        <a:pt x="0" y="12605"/>
                      </a:cubicBezTo>
                      <a:lnTo>
                        <a:pt x="74612" y="12605"/>
                      </a:lnTo>
                      <a:close/>
                    </a:path>
                  </a:pathLst>
                </a:custGeom>
                <a:solidFill>
                  <a:srgbClr val="0D0D4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6"/>
                <p:cNvSpPr/>
                <p:nvPr/>
              </p:nvSpPr>
              <p:spPr>
                <a:xfrm>
                  <a:off x="7566389" y="5248102"/>
                  <a:ext cx="61168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68" h="18969" extrusionOk="0">
                      <a:moveTo>
                        <a:pt x="61168" y="18969"/>
                      </a:moveTo>
                      <a:cubicBezTo>
                        <a:pt x="55119" y="14936"/>
                        <a:pt x="49069" y="10567"/>
                        <a:pt x="42683" y="6198"/>
                      </a:cubicBezTo>
                      <a:cubicBezTo>
                        <a:pt x="25207" y="-5565"/>
                        <a:pt x="11091" y="-188"/>
                        <a:pt x="0" y="18969"/>
                      </a:cubicBezTo>
                      <a:lnTo>
                        <a:pt x="61168" y="18969"/>
                      </a:lnTo>
                      <a:close/>
                    </a:path>
                  </a:pathLst>
                </a:custGeom>
                <a:solidFill>
                  <a:srgbClr val="0D0D4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6"/>
                <p:cNvSpPr/>
                <p:nvPr/>
              </p:nvSpPr>
              <p:spPr>
                <a:xfrm>
                  <a:off x="7786004" y="2572076"/>
                  <a:ext cx="425341" cy="38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341" h="380685" extrusionOk="0">
                      <a:moveTo>
                        <a:pt x="425341" y="233"/>
                      </a:moveTo>
                      <a:cubicBezTo>
                        <a:pt x="317120" y="-7498"/>
                        <a:pt x="-22666" y="179368"/>
                        <a:pt x="1196" y="280531"/>
                      </a:cubicBezTo>
                      <a:cubicBezTo>
                        <a:pt x="6574" y="303049"/>
                        <a:pt x="26403" y="306074"/>
                        <a:pt x="48585" y="352790"/>
                      </a:cubicBezTo>
                      <a:cubicBezTo>
                        <a:pt x="52954" y="362200"/>
                        <a:pt x="56651" y="371611"/>
                        <a:pt x="59676" y="380685"/>
                      </a:cubicBezTo>
                      <a:cubicBezTo>
                        <a:pt x="80514" y="376988"/>
                        <a:pt x="98662" y="371947"/>
                        <a:pt x="114795" y="366570"/>
                      </a:cubicBezTo>
                      <a:cubicBezTo>
                        <a:pt x="306365" y="302377"/>
                        <a:pt x="392740" y="103748"/>
                        <a:pt x="425341" y="233"/>
                      </a:cubicBezTo>
                      <a:close/>
                    </a:path>
                  </a:pathLst>
                </a:custGeom>
                <a:solidFill>
                  <a:srgbClr val="C3625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6"/>
                <p:cNvSpPr/>
                <p:nvPr/>
              </p:nvSpPr>
              <p:spPr>
                <a:xfrm>
                  <a:off x="7661116" y="3159693"/>
                  <a:ext cx="275090" cy="120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90" h="1209086" extrusionOk="0">
                      <a:moveTo>
                        <a:pt x="266569" y="99"/>
                      </a:moveTo>
                      <a:cubicBezTo>
                        <a:pt x="251109" y="-3262"/>
                        <a:pt x="220525" y="79752"/>
                        <a:pt x="186580" y="172848"/>
                      </a:cubicBezTo>
                      <a:cubicBezTo>
                        <a:pt x="119698" y="355681"/>
                        <a:pt x="84409" y="499863"/>
                        <a:pt x="76343" y="533136"/>
                      </a:cubicBezTo>
                      <a:cubicBezTo>
                        <a:pt x="49791" y="642701"/>
                        <a:pt x="31979" y="716641"/>
                        <a:pt x="18871" y="818476"/>
                      </a:cubicBezTo>
                      <a:cubicBezTo>
                        <a:pt x="-2638" y="984504"/>
                        <a:pt x="-9696" y="1204306"/>
                        <a:pt x="18871" y="1209011"/>
                      </a:cubicBezTo>
                      <a:cubicBezTo>
                        <a:pt x="45422" y="1213380"/>
                        <a:pt x="94491" y="1028195"/>
                        <a:pt x="151627" y="813434"/>
                      </a:cubicBezTo>
                      <a:cubicBezTo>
                        <a:pt x="172464" y="735125"/>
                        <a:pt x="231952" y="505241"/>
                        <a:pt x="264216" y="200408"/>
                      </a:cubicBezTo>
                      <a:cubicBezTo>
                        <a:pt x="283373" y="17911"/>
                        <a:pt x="272619" y="1443"/>
                        <a:pt x="266569" y="99"/>
                      </a:cubicBezTo>
                      <a:close/>
                    </a:path>
                  </a:pathLst>
                </a:custGeom>
                <a:solidFill>
                  <a:srgbClr val="95330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6"/>
                <p:cNvSpPr/>
                <p:nvPr/>
              </p:nvSpPr>
              <p:spPr>
                <a:xfrm>
                  <a:off x="7690070" y="3159681"/>
                  <a:ext cx="246136" cy="1202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136" h="1202974" extrusionOk="0">
                      <a:moveTo>
                        <a:pt x="237615" y="111"/>
                      </a:moveTo>
                      <a:cubicBezTo>
                        <a:pt x="223163" y="-3250"/>
                        <a:pt x="195268" y="70018"/>
                        <a:pt x="163675" y="156057"/>
                      </a:cubicBezTo>
                      <a:cubicBezTo>
                        <a:pt x="173422" y="135891"/>
                        <a:pt x="181824" y="123792"/>
                        <a:pt x="187874" y="125136"/>
                      </a:cubicBezTo>
                      <a:cubicBezTo>
                        <a:pt x="193923" y="126481"/>
                        <a:pt x="204678" y="142949"/>
                        <a:pt x="185521" y="325446"/>
                      </a:cubicBezTo>
                      <a:cubicBezTo>
                        <a:pt x="153257" y="630278"/>
                        <a:pt x="93769" y="860499"/>
                        <a:pt x="72931" y="938472"/>
                      </a:cubicBezTo>
                      <a:cubicBezTo>
                        <a:pt x="46380" y="1038627"/>
                        <a:pt x="21509" y="1132059"/>
                        <a:pt x="0" y="1202974"/>
                      </a:cubicBezTo>
                      <a:cubicBezTo>
                        <a:pt x="27895" y="1170373"/>
                        <a:pt x="72259" y="1003673"/>
                        <a:pt x="122673" y="813447"/>
                      </a:cubicBezTo>
                      <a:cubicBezTo>
                        <a:pt x="143510" y="735138"/>
                        <a:pt x="202998" y="505253"/>
                        <a:pt x="235262" y="200420"/>
                      </a:cubicBezTo>
                      <a:cubicBezTo>
                        <a:pt x="254419" y="17924"/>
                        <a:pt x="243665" y="1456"/>
                        <a:pt x="237615" y="111"/>
                      </a:cubicBezTo>
                      <a:close/>
                    </a:path>
                  </a:pathLst>
                </a:custGeom>
                <a:solidFill>
                  <a:srgbClr val="6322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6"/>
                <p:cNvSpPr/>
                <p:nvPr/>
              </p:nvSpPr>
              <p:spPr>
                <a:xfrm>
                  <a:off x="7531997" y="1944568"/>
                  <a:ext cx="847025" cy="953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025" h="953907" extrusionOk="0">
                      <a:moveTo>
                        <a:pt x="105644" y="205948"/>
                      </a:moveTo>
                      <a:cubicBezTo>
                        <a:pt x="114046" y="231491"/>
                        <a:pt x="91864" y="247287"/>
                        <a:pt x="72035" y="295684"/>
                      </a:cubicBezTo>
                      <a:cubicBezTo>
                        <a:pt x="57247" y="331310"/>
                        <a:pt x="38762" y="376346"/>
                        <a:pt x="53214" y="419029"/>
                      </a:cubicBezTo>
                      <a:cubicBezTo>
                        <a:pt x="58591" y="434489"/>
                        <a:pt x="66657" y="444908"/>
                        <a:pt x="68338" y="467762"/>
                      </a:cubicBezTo>
                      <a:cubicBezTo>
                        <a:pt x="69682" y="486919"/>
                        <a:pt x="65313" y="501371"/>
                        <a:pt x="60944" y="516495"/>
                      </a:cubicBezTo>
                      <a:cubicBezTo>
                        <a:pt x="58255" y="525233"/>
                        <a:pt x="50525" y="548423"/>
                        <a:pt x="15908" y="609928"/>
                      </a:cubicBezTo>
                      <a:cubicBezTo>
                        <a:pt x="2128" y="634462"/>
                        <a:pt x="-1905" y="640176"/>
                        <a:pt x="784" y="647233"/>
                      </a:cubicBezTo>
                      <a:cubicBezTo>
                        <a:pt x="8178" y="665382"/>
                        <a:pt x="44812" y="655300"/>
                        <a:pt x="64305" y="680842"/>
                      </a:cubicBezTo>
                      <a:cubicBezTo>
                        <a:pt x="69010" y="686892"/>
                        <a:pt x="71363" y="697311"/>
                        <a:pt x="75396" y="718148"/>
                      </a:cubicBezTo>
                      <a:cubicBezTo>
                        <a:pt x="76740" y="725206"/>
                        <a:pt x="81109" y="746716"/>
                        <a:pt x="82790" y="785366"/>
                      </a:cubicBezTo>
                      <a:cubicBezTo>
                        <a:pt x="83798" y="805868"/>
                        <a:pt x="84470" y="824352"/>
                        <a:pt x="82790" y="848887"/>
                      </a:cubicBezTo>
                      <a:cubicBezTo>
                        <a:pt x="79765" y="889554"/>
                        <a:pt x="73715" y="895603"/>
                        <a:pt x="79093" y="908711"/>
                      </a:cubicBezTo>
                      <a:cubicBezTo>
                        <a:pt x="81781" y="915433"/>
                        <a:pt x="91528" y="933581"/>
                        <a:pt x="142613" y="946017"/>
                      </a:cubicBezTo>
                      <a:cubicBezTo>
                        <a:pt x="209495" y="962149"/>
                        <a:pt x="267639" y="949042"/>
                        <a:pt x="281082" y="946017"/>
                      </a:cubicBezTo>
                      <a:cubicBezTo>
                        <a:pt x="359727" y="927532"/>
                        <a:pt x="461226" y="903333"/>
                        <a:pt x="584235" y="822672"/>
                      </a:cubicBezTo>
                      <a:cubicBezTo>
                        <a:pt x="644731" y="783013"/>
                        <a:pt x="691111" y="751757"/>
                        <a:pt x="733794" y="691597"/>
                      </a:cubicBezTo>
                      <a:cubicBezTo>
                        <a:pt x="769084" y="642192"/>
                        <a:pt x="783872" y="598164"/>
                        <a:pt x="801012" y="545735"/>
                      </a:cubicBezTo>
                      <a:cubicBezTo>
                        <a:pt x="835293" y="441547"/>
                        <a:pt x="857475" y="373993"/>
                        <a:pt x="842015" y="291315"/>
                      </a:cubicBezTo>
                      <a:cubicBezTo>
                        <a:pt x="816136" y="151838"/>
                        <a:pt x="703546" y="73193"/>
                        <a:pt x="688758" y="63111"/>
                      </a:cubicBezTo>
                      <a:cubicBezTo>
                        <a:pt x="544912" y="-34355"/>
                        <a:pt x="373507" y="7320"/>
                        <a:pt x="329479" y="18075"/>
                      </a:cubicBezTo>
                      <a:cubicBezTo>
                        <a:pt x="280410" y="30174"/>
                        <a:pt x="270327" y="42273"/>
                        <a:pt x="194707" y="59078"/>
                      </a:cubicBezTo>
                      <a:cubicBezTo>
                        <a:pt x="127489" y="74202"/>
                        <a:pt x="87159" y="75546"/>
                        <a:pt x="75060" y="104113"/>
                      </a:cubicBezTo>
                      <a:cubicBezTo>
                        <a:pt x="65985" y="124951"/>
                        <a:pt x="74724" y="154863"/>
                        <a:pt x="82454" y="171331"/>
                      </a:cubicBezTo>
                      <a:cubicBezTo>
                        <a:pt x="92872" y="192169"/>
                        <a:pt x="100939" y="191833"/>
                        <a:pt x="105644" y="205948"/>
                      </a:cubicBezTo>
                      <a:close/>
                    </a:path>
                  </a:pathLst>
                </a:custGeom>
                <a:solidFill>
                  <a:srgbClr val="EB8E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6"/>
                <p:cNvSpPr/>
                <p:nvPr/>
              </p:nvSpPr>
              <p:spPr>
                <a:xfrm>
                  <a:off x="7566389" y="5248102"/>
                  <a:ext cx="61168" cy="1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68" h="18969" extrusionOk="0">
                      <a:moveTo>
                        <a:pt x="61168" y="18969"/>
                      </a:moveTo>
                      <a:cubicBezTo>
                        <a:pt x="55119" y="14936"/>
                        <a:pt x="49069" y="10567"/>
                        <a:pt x="42683" y="6198"/>
                      </a:cubicBezTo>
                      <a:cubicBezTo>
                        <a:pt x="25207" y="-5565"/>
                        <a:pt x="11091" y="-188"/>
                        <a:pt x="0" y="18969"/>
                      </a:cubicBezTo>
                      <a:lnTo>
                        <a:pt x="61168" y="18969"/>
                      </a:lnTo>
                      <a:close/>
                    </a:path>
                  </a:pathLst>
                </a:custGeom>
                <a:solidFill>
                  <a:srgbClr val="0A0A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6"/>
                <p:cNvSpPr/>
                <p:nvPr/>
              </p:nvSpPr>
              <p:spPr>
                <a:xfrm>
                  <a:off x="7872567" y="5254593"/>
                  <a:ext cx="74612" cy="12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12" h="12477" extrusionOk="0">
                      <a:moveTo>
                        <a:pt x="74612" y="12478"/>
                      </a:moveTo>
                      <a:cubicBezTo>
                        <a:pt x="46044" y="-4327"/>
                        <a:pt x="22518" y="-3991"/>
                        <a:pt x="0" y="12478"/>
                      </a:cubicBezTo>
                      <a:lnTo>
                        <a:pt x="74612" y="12478"/>
                      </a:lnTo>
                      <a:close/>
                    </a:path>
                  </a:pathLst>
                </a:custGeom>
                <a:solidFill>
                  <a:srgbClr val="0A0A4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6"/>
                <p:cNvSpPr/>
                <p:nvPr/>
              </p:nvSpPr>
              <p:spPr>
                <a:xfrm>
                  <a:off x="7603862" y="1945240"/>
                  <a:ext cx="775828" cy="75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828" h="757134" extrusionOk="0">
                      <a:moveTo>
                        <a:pt x="770822" y="291315"/>
                      </a:moveTo>
                      <a:cubicBezTo>
                        <a:pt x="744943" y="151838"/>
                        <a:pt x="632353" y="73193"/>
                        <a:pt x="617565" y="63111"/>
                      </a:cubicBezTo>
                      <a:cubicBezTo>
                        <a:pt x="473719" y="-34355"/>
                        <a:pt x="302313" y="7320"/>
                        <a:pt x="258286" y="18075"/>
                      </a:cubicBezTo>
                      <a:cubicBezTo>
                        <a:pt x="209217" y="30174"/>
                        <a:pt x="199134" y="42273"/>
                        <a:pt x="123514" y="59078"/>
                      </a:cubicBezTo>
                      <a:cubicBezTo>
                        <a:pt x="56296" y="74202"/>
                        <a:pt x="15965" y="75546"/>
                        <a:pt x="3866" y="104113"/>
                      </a:cubicBezTo>
                      <a:cubicBezTo>
                        <a:pt x="-5208" y="124951"/>
                        <a:pt x="3530" y="154863"/>
                        <a:pt x="11260" y="171331"/>
                      </a:cubicBezTo>
                      <a:cubicBezTo>
                        <a:pt x="20671" y="191161"/>
                        <a:pt x="29073" y="190824"/>
                        <a:pt x="33778" y="204940"/>
                      </a:cubicBezTo>
                      <a:cubicBezTo>
                        <a:pt x="33778" y="205276"/>
                        <a:pt x="34114" y="205948"/>
                        <a:pt x="34114" y="206285"/>
                      </a:cubicBezTo>
                      <a:cubicBezTo>
                        <a:pt x="46213" y="210990"/>
                        <a:pt x="62009" y="215359"/>
                        <a:pt x="83519" y="221072"/>
                      </a:cubicBezTo>
                      <a:cubicBezTo>
                        <a:pt x="127883" y="233172"/>
                        <a:pt x="150065" y="239221"/>
                        <a:pt x="175944" y="238549"/>
                      </a:cubicBezTo>
                      <a:cubicBezTo>
                        <a:pt x="215266" y="237541"/>
                        <a:pt x="232407" y="225106"/>
                        <a:pt x="243162" y="236197"/>
                      </a:cubicBezTo>
                      <a:cubicBezTo>
                        <a:pt x="252236" y="244935"/>
                        <a:pt x="246858" y="259051"/>
                        <a:pt x="240809" y="296020"/>
                      </a:cubicBezTo>
                      <a:cubicBezTo>
                        <a:pt x="229382" y="363574"/>
                        <a:pt x="222660" y="404913"/>
                        <a:pt x="243162" y="425751"/>
                      </a:cubicBezTo>
                      <a:cubicBezTo>
                        <a:pt x="255261" y="437850"/>
                        <a:pt x="267696" y="433817"/>
                        <a:pt x="280467" y="450621"/>
                      </a:cubicBezTo>
                      <a:cubicBezTo>
                        <a:pt x="292231" y="466081"/>
                        <a:pt x="292231" y="483222"/>
                        <a:pt x="292903" y="492969"/>
                      </a:cubicBezTo>
                      <a:cubicBezTo>
                        <a:pt x="296936" y="553801"/>
                        <a:pt x="339955" y="613288"/>
                        <a:pt x="352727" y="610264"/>
                      </a:cubicBezTo>
                      <a:cubicBezTo>
                        <a:pt x="362473" y="607911"/>
                        <a:pt x="348358" y="571277"/>
                        <a:pt x="372556" y="532963"/>
                      </a:cubicBezTo>
                      <a:cubicBezTo>
                        <a:pt x="380286" y="520528"/>
                        <a:pt x="391041" y="510781"/>
                        <a:pt x="412551" y="490616"/>
                      </a:cubicBezTo>
                      <a:cubicBezTo>
                        <a:pt x="430363" y="474148"/>
                        <a:pt x="439102" y="465745"/>
                        <a:pt x="447504" y="463057"/>
                      </a:cubicBezTo>
                      <a:cubicBezTo>
                        <a:pt x="474055" y="454654"/>
                        <a:pt x="504975" y="472803"/>
                        <a:pt x="522452" y="490616"/>
                      </a:cubicBezTo>
                      <a:cubicBezTo>
                        <a:pt x="547322" y="515823"/>
                        <a:pt x="551019" y="548087"/>
                        <a:pt x="554716" y="587746"/>
                      </a:cubicBezTo>
                      <a:cubicBezTo>
                        <a:pt x="561774" y="658661"/>
                        <a:pt x="542953" y="674793"/>
                        <a:pt x="559757" y="710082"/>
                      </a:cubicBezTo>
                      <a:cubicBezTo>
                        <a:pt x="569168" y="730247"/>
                        <a:pt x="585973" y="747052"/>
                        <a:pt x="602777" y="757135"/>
                      </a:cubicBezTo>
                      <a:cubicBezTo>
                        <a:pt x="623951" y="738650"/>
                        <a:pt x="643444" y="717812"/>
                        <a:pt x="662265" y="691597"/>
                      </a:cubicBezTo>
                      <a:cubicBezTo>
                        <a:pt x="663273" y="690253"/>
                        <a:pt x="664281" y="688572"/>
                        <a:pt x="665289" y="687228"/>
                      </a:cubicBezTo>
                      <a:cubicBezTo>
                        <a:pt x="672347" y="658661"/>
                        <a:pt x="681086" y="633790"/>
                        <a:pt x="689488" y="612952"/>
                      </a:cubicBezTo>
                      <a:cubicBezTo>
                        <a:pt x="681086" y="633790"/>
                        <a:pt x="672347" y="658661"/>
                        <a:pt x="665289" y="687228"/>
                      </a:cubicBezTo>
                      <a:cubicBezTo>
                        <a:pt x="698226" y="639503"/>
                        <a:pt x="713014" y="596484"/>
                        <a:pt x="729482" y="545735"/>
                      </a:cubicBezTo>
                      <a:cubicBezTo>
                        <a:pt x="764100" y="441547"/>
                        <a:pt x="786282" y="373993"/>
                        <a:pt x="770822" y="291315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6"/>
                <p:cNvSpPr/>
                <p:nvPr/>
              </p:nvSpPr>
              <p:spPr>
                <a:xfrm>
                  <a:off x="7454742" y="2932042"/>
                  <a:ext cx="1406483" cy="2334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483" h="2334693" extrusionOk="0">
                      <a:moveTo>
                        <a:pt x="20568" y="1048144"/>
                      </a:moveTo>
                      <a:cubicBezTo>
                        <a:pt x="34011" y="1195015"/>
                        <a:pt x="39389" y="1220222"/>
                        <a:pt x="45438" y="1297522"/>
                      </a:cubicBezTo>
                      <a:cubicBezTo>
                        <a:pt x="55857" y="1429269"/>
                        <a:pt x="53504" y="1526735"/>
                        <a:pt x="50480" y="1641678"/>
                      </a:cubicBezTo>
                      <a:cubicBezTo>
                        <a:pt x="44430" y="1872571"/>
                        <a:pt x="58882" y="2105145"/>
                        <a:pt x="38380" y="2334694"/>
                      </a:cubicBezTo>
                      <a:lnTo>
                        <a:pt x="1323585" y="2334694"/>
                      </a:lnTo>
                      <a:cubicBezTo>
                        <a:pt x="1323249" y="2313520"/>
                        <a:pt x="1322913" y="2292010"/>
                        <a:pt x="1322577" y="2270164"/>
                      </a:cubicBezTo>
                      <a:cubicBezTo>
                        <a:pt x="1316191" y="1481363"/>
                        <a:pt x="1170329" y="770871"/>
                        <a:pt x="1312495" y="464021"/>
                      </a:cubicBezTo>
                      <a:cubicBezTo>
                        <a:pt x="1326610" y="433437"/>
                        <a:pt x="1442561" y="336980"/>
                        <a:pt x="1395172" y="258335"/>
                      </a:cubicBezTo>
                      <a:cubicBezTo>
                        <a:pt x="1379376" y="232120"/>
                        <a:pt x="1291993" y="195486"/>
                        <a:pt x="1232505" y="159861"/>
                      </a:cubicBezTo>
                      <a:cubicBezTo>
                        <a:pt x="1150499" y="110456"/>
                        <a:pt x="1137056" y="118858"/>
                        <a:pt x="1062780" y="75166"/>
                      </a:cubicBezTo>
                      <a:cubicBezTo>
                        <a:pt x="978758" y="25761"/>
                        <a:pt x="965650" y="-2806"/>
                        <a:pt x="928008" y="218"/>
                      </a:cubicBezTo>
                      <a:cubicBezTo>
                        <a:pt x="869865" y="5260"/>
                        <a:pt x="831887" y="78863"/>
                        <a:pt x="818107" y="105078"/>
                      </a:cubicBezTo>
                      <a:cubicBezTo>
                        <a:pt x="727699" y="279508"/>
                        <a:pt x="603346" y="438478"/>
                        <a:pt x="538817" y="624000"/>
                      </a:cubicBezTo>
                      <a:cubicBezTo>
                        <a:pt x="378503" y="1084106"/>
                        <a:pt x="248772" y="1256520"/>
                        <a:pt x="248772" y="1256520"/>
                      </a:cubicBezTo>
                      <a:cubicBezTo>
                        <a:pt x="248772" y="1256520"/>
                        <a:pt x="209114" y="1017560"/>
                        <a:pt x="244403" y="758772"/>
                      </a:cubicBezTo>
                      <a:cubicBezTo>
                        <a:pt x="291792" y="411255"/>
                        <a:pt x="411103" y="128604"/>
                        <a:pt x="369092" y="110119"/>
                      </a:cubicBezTo>
                      <a:cubicBezTo>
                        <a:pt x="357329" y="104742"/>
                        <a:pt x="346238" y="126924"/>
                        <a:pt x="269274" y="174985"/>
                      </a:cubicBezTo>
                      <a:cubicBezTo>
                        <a:pt x="199367" y="218676"/>
                        <a:pt x="177521" y="219348"/>
                        <a:pt x="144585" y="244891"/>
                      </a:cubicBezTo>
                      <a:cubicBezTo>
                        <a:pt x="126100" y="259343"/>
                        <a:pt x="88794" y="292952"/>
                        <a:pt x="49807" y="414616"/>
                      </a:cubicBezTo>
                      <a:cubicBezTo>
                        <a:pt x="28970" y="479481"/>
                        <a:pt x="-1614" y="597785"/>
                        <a:pt x="66" y="783978"/>
                      </a:cubicBezTo>
                      <a:cubicBezTo>
                        <a:pt x="1074" y="836072"/>
                        <a:pt x="7460" y="906987"/>
                        <a:pt x="20568" y="1048144"/>
                      </a:cubicBezTo>
                      <a:close/>
                    </a:path>
                  </a:pathLst>
                </a:custGeom>
                <a:solidFill>
                  <a:srgbClr val="0C0C0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6"/>
                <p:cNvSpPr/>
                <p:nvPr/>
              </p:nvSpPr>
              <p:spPr>
                <a:xfrm>
                  <a:off x="7549585" y="2932009"/>
                  <a:ext cx="953148" cy="1391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148" h="1391323" extrusionOk="0">
                      <a:moveTo>
                        <a:pt x="70243" y="327937"/>
                      </a:moveTo>
                      <a:cubicBezTo>
                        <a:pt x="70243" y="327937"/>
                        <a:pt x="132083" y="343733"/>
                        <a:pt x="132755" y="352808"/>
                      </a:cubicBezTo>
                      <a:cubicBezTo>
                        <a:pt x="133764" y="366251"/>
                        <a:pt x="0" y="402885"/>
                        <a:pt x="0" y="402885"/>
                      </a:cubicBezTo>
                      <a:lnTo>
                        <a:pt x="119984" y="1391323"/>
                      </a:lnTo>
                      <a:lnTo>
                        <a:pt x="878201" y="350119"/>
                      </a:lnTo>
                      <a:cubicBezTo>
                        <a:pt x="878201" y="350119"/>
                        <a:pt x="775694" y="304747"/>
                        <a:pt x="778046" y="289959"/>
                      </a:cubicBezTo>
                      <a:cubicBezTo>
                        <a:pt x="780063" y="276852"/>
                        <a:pt x="875176" y="261392"/>
                        <a:pt x="891645" y="249628"/>
                      </a:cubicBezTo>
                      <a:cubicBezTo>
                        <a:pt x="898030" y="244923"/>
                        <a:pt x="904080" y="237193"/>
                        <a:pt x="925926" y="169975"/>
                      </a:cubicBezTo>
                      <a:cubicBezTo>
                        <a:pt x="934664" y="143424"/>
                        <a:pt x="944747" y="108135"/>
                        <a:pt x="953149" y="65788"/>
                      </a:cubicBezTo>
                      <a:cubicBezTo>
                        <a:pt x="882570" y="21760"/>
                        <a:pt x="868790" y="-2775"/>
                        <a:pt x="833501" y="250"/>
                      </a:cubicBezTo>
                      <a:cubicBezTo>
                        <a:pt x="775358" y="5292"/>
                        <a:pt x="737380" y="78895"/>
                        <a:pt x="723600" y="105110"/>
                      </a:cubicBezTo>
                      <a:cubicBezTo>
                        <a:pt x="633192" y="279540"/>
                        <a:pt x="508839" y="438510"/>
                        <a:pt x="444310" y="624032"/>
                      </a:cubicBezTo>
                      <a:cubicBezTo>
                        <a:pt x="283995" y="1084138"/>
                        <a:pt x="145863" y="1268651"/>
                        <a:pt x="145863" y="1268651"/>
                      </a:cubicBezTo>
                      <a:cubicBezTo>
                        <a:pt x="145863" y="1268651"/>
                        <a:pt x="114606" y="1017592"/>
                        <a:pt x="149896" y="758804"/>
                      </a:cubicBezTo>
                      <a:cubicBezTo>
                        <a:pt x="197284" y="411287"/>
                        <a:pt x="316596" y="128636"/>
                        <a:pt x="274585" y="110151"/>
                      </a:cubicBezTo>
                      <a:cubicBezTo>
                        <a:pt x="262822" y="104774"/>
                        <a:pt x="251731" y="126956"/>
                        <a:pt x="174766" y="175017"/>
                      </a:cubicBezTo>
                      <a:cubicBezTo>
                        <a:pt x="135444" y="199551"/>
                        <a:pt x="111581" y="210306"/>
                        <a:pt x="92089" y="219717"/>
                      </a:cubicBezTo>
                      <a:cubicBezTo>
                        <a:pt x="62512" y="290631"/>
                        <a:pt x="70243" y="327937"/>
                        <a:pt x="70243" y="3279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6"/>
                <p:cNvSpPr/>
                <p:nvPr/>
              </p:nvSpPr>
              <p:spPr>
                <a:xfrm>
                  <a:off x="3790486" y="1946683"/>
                  <a:ext cx="811186" cy="90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186" h="903894" extrusionOk="0">
                      <a:moveTo>
                        <a:pt x="751101" y="193078"/>
                      </a:moveTo>
                      <a:cubicBezTo>
                        <a:pt x="757487" y="237106"/>
                        <a:pt x="760511" y="268362"/>
                        <a:pt x="761183" y="275420"/>
                      </a:cubicBezTo>
                      <a:cubicBezTo>
                        <a:pt x="765889" y="326506"/>
                        <a:pt x="767905" y="352385"/>
                        <a:pt x="766225" y="387674"/>
                      </a:cubicBezTo>
                      <a:cubicBezTo>
                        <a:pt x="764208" y="427668"/>
                        <a:pt x="759167" y="435735"/>
                        <a:pt x="763872" y="462622"/>
                      </a:cubicBezTo>
                      <a:cubicBezTo>
                        <a:pt x="768241" y="489173"/>
                        <a:pt x="778660" y="513035"/>
                        <a:pt x="783701" y="525134"/>
                      </a:cubicBezTo>
                      <a:cubicBezTo>
                        <a:pt x="793448" y="547988"/>
                        <a:pt x="802859" y="562440"/>
                        <a:pt x="808572" y="590000"/>
                      </a:cubicBezTo>
                      <a:cubicBezTo>
                        <a:pt x="813277" y="612518"/>
                        <a:pt x="810589" y="618903"/>
                        <a:pt x="808572" y="622264"/>
                      </a:cubicBezTo>
                      <a:cubicBezTo>
                        <a:pt x="799162" y="637724"/>
                        <a:pt x="767905" y="619911"/>
                        <a:pt x="751101" y="634699"/>
                      </a:cubicBezTo>
                      <a:cubicBezTo>
                        <a:pt x="743371" y="641757"/>
                        <a:pt x="743707" y="650496"/>
                        <a:pt x="741018" y="669653"/>
                      </a:cubicBezTo>
                      <a:cubicBezTo>
                        <a:pt x="733624" y="726452"/>
                        <a:pt x="721861" y="723763"/>
                        <a:pt x="718500" y="769471"/>
                      </a:cubicBezTo>
                      <a:cubicBezTo>
                        <a:pt x="716148" y="801736"/>
                        <a:pt x="721861" y="806441"/>
                        <a:pt x="716148" y="834336"/>
                      </a:cubicBezTo>
                      <a:cubicBezTo>
                        <a:pt x="712451" y="851813"/>
                        <a:pt x="708754" y="870634"/>
                        <a:pt x="696318" y="884077"/>
                      </a:cubicBezTo>
                      <a:cubicBezTo>
                        <a:pt x="674809" y="907604"/>
                        <a:pt x="635822" y="905251"/>
                        <a:pt x="606582" y="901554"/>
                      </a:cubicBezTo>
                      <a:cubicBezTo>
                        <a:pt x="504411" y="888111"/>
                        <a:pt x="415348" y="838033"/>
                        <a:pt x="394510" y="826606"/>
                      </a:cubicBezTo>
                      <a:cubicBezTo>
                        <a:pt x="170675" y="702925"/>
                        <a:pt x="96735" y="728468"/>
                        <a:pt x="50355" y="637052"/>
                      </a:cubicBezTo>
                      <a:cubicBezTo>
                        <a:pt x="38256" y="613190"/>
                        <a:pt x="31534" y="576892"/>
                        <a:pt x="18090" y="504969"/>
                      </a:cubicBezTo>
                      <a:cubicBezTo>
                        <a:pt x="8344" y="452875"/>
                        <a:pt x="-2747" y="391707"/>
                        <a:pt x="614" y="315415"/>
                      </a:cubicBezTo>
                      <a:cubicBezTo>
                        <a:pt x="3302" y="254919"/>
                        <a:pt x="4647" y="220301"/>
                        <a:pt x="20443" y="183332"/>
                      </a:cubicBezTo>
                      <a:cubicBezTo>
                        <a:pt x="66823" y="74775"/>
                        <a:pt x="197226" y="36125"/>
                        <a:pt x="264780" y="16295"/>
                      </a:cubicBezTo>
                      <a:cubicBezTo>
                        <a:pt x="351827" y="-9583"/>
                        <a:pt x="431816" y="-845"/>
                        <a:pt x="591458" y="16295"/>
                      </a:cubicBezTo>
                      <a:cubicBezTo>
                        <a:pt x="658004" y="23353"/>
                        <a:pt x="697663" y="32092"/>
                        <a:pt x="721189" y="63684"/>
                      </a:cubicBezTo>
                      <a:cubicBezTo>
                        <a:pt x="734632" y="81497"/>
                        <a:pt x="740010" y="118803"/>
                        <a:pt x="751101" y="193078"/>
                      </a:cubicBezTo>
                      <a:close/>
                    </a:path>
                  </a:pathLst>
                </a:custGeom>
                <a:solidFill>
                  <a:srgbClr val="EB8E6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6"/>
                <p:cNvSpPr/>
                <p:nvPr/>
              </p:nvSpPr>
              <p:spPr>
                <a:xfrm>
                  <a:off x="3760052" y="1885865"/>
                  <a:ext cx="842378" cy="7154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378" h="715453" extrusionOk="0">
                      <a:moveTo>
                        <a:pt x="53230" y="650482"/>
                      </a:moveTo>
                      <a:cubicBezTo>
                        <a:pt x="56255" y="661573"/>
                        <a:pt x="78437" y="695182"/>
                        <a:pt x="115743" y="705265"/>
                      </a:cubicBezTo>
                      <a:cubicBezTo>
                        <a:pt x="146327" y="713667"/>
                        <a:pt x="176239" y="722069"/>
                        <a:pt x="195732" y="707617"/>
                      </a:cubicBezTo>
                      <a:cubicBezTo>
                        <a:pt x="217578" y="691149"/>
                        <a:pt x="203126" y="662245"/>
                        <a:pt x="218250" y="607799"/>
                      </a:cubicBezTo>
                      <a:cubicBezTo>
                        <a:pt x="225980" y="580576"/>
                        <a:pt x="240096" y="529490"/>
                        <a:pt x="283115" y="507980"/>
                      </a:cubicBezTo>
                      <a:cubicBezTo>
                        <a:pt x="326807" y="486135"/>
                        <a:pt x="392344" y="498570"/>
                        <a:pt x="412846" y="532851"/>
                      </a:cubicBezTo>
                      <a:cubicBezTo>
                        <a:pt x="429986" y="561419"/>
                        <a:pt x="409485" y="594355"/>
                        <a:pt x="435364" y="620234"/>
                      </a:cubicBezTo>
                      <a:cubicBezTo>
                        <a:pt x="442421" y="627628"/>
                        <a:pt x="455865" y="636703"/>
                        <a:pt x="465275" y="632669"/>
                      </a:cubicBezTo>
                      <a:cubicBezTo>
                        <a:pt x="479391" y="626956"/>
                        <a:pt x="476366" y="596036"/>
                        <a:pt x="477711" y="570157"/>
                      </a:cubicBezTo>
                      <a:cubicBezTo>
                        <a:pt x="480063" y="530498"/>
                        <a:pt x="504262" y="488823"/>
                        <a:pt x="552659" y="405473"/>
                      </a:cubicBezTo>
                      <a:cubicBezTo>
                        <a:pt x="584923" y="349682"/>
                        <a:pt x="601728" y="321451"/>
                        <a:pt x="627607" y="303302"/>
                      </a:cubicBezTo>
                      <a:cubicBezTo>
                        <a:pt x="640714" y="294228"/>
                        <a:pt x="675331" y="269693"/>
                        <a:pt x="722384" y="268349"/>
                      </a:cubicBezTo>
                      <a:cubicBezTo>
                        <a:pt x="764731" y="267005"/>
                        <a:pt x="780527" y="285489"/>
                        <a:pt x="804726" y="273390"/>
                      </a:cubicBezTo>
                      <a:cubicBezTo>
                        <a:pt x="837326" y="257258"/>
                        <a:pt x="841695" y="208189"/>
                        <a:pt x="842031" y="203484"/>
                      </a:cubicBezTo>
                      <a:cubicBezTo>
                        <a:pt x="846737" y="146685"/>
                        <a:pt x="802373" y="101649"/>
                        <a:pt x="787249" y="86189"/>
                      </a:cubicBezTo>
                      <a:cubicBezTo>
                        <a:pt x="645755" y="-57321"/>
                        <a:pt x="347308" y="20315"/>
                        <a:pt x="325798" y="26365"/>
                      </a:cubicBezTo>
                      <a:cubicBezTo>
                        <a:pt x="205815" y="59301"/>
                        <a:pt x="142630" y="113748"/>
                        <a:pt x="126162" y="128536"/>
                      </a:cubicBezTo>
                      <a:cubicBezTo>
                        <a:pt x="107341" y="145340"/>
                        <a:pt x="68690" y="183654"/>
                        <a:pt x="36426" y="243142"/>
                      </a:cubicBezTo>
                      <a:cubicBezTo>
                        <a:pt x="-48605" y="400096"/>
                        <a:pt x="40123" y="600741"/>
                        <a:pt x="53230" y="650482"/>
                      </a:cubicBezTo>
                      <a:close/>
                    </a:path>
                  </a:pathLst>
                </a:custGeom>
                <a:solidFill>
                  <a:srgbClr val="7F7F7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6"/>
                <p:cNvSpPr/>
                <p:nvPr/>
              </p:nvSpPr>
              <p:spPr>
                <a:xfrm>
                  <a:off x="3324608" y="2777973"/>
                  <a:ext cx="1188044" cy="248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044" h="2489434" extrusionOk="0">
                      <a:moveTo>
                        <a:pt x="84695" y="1243216"/>
                      </a:moveTo>
                      <a:cubicBezTo>
                        <a:pt x="85367" y="1381685"/>
                        <a:pt x="80661" y="1486208"/>
                        <a:pt x="77301" y="1558468"/>
                      </a:cubicBezTo>
                      <a:cubicBezTo>
                        <a:pt x="70915" y="1693239"/>
                        <a:pt x="24871" y="2107637"/>
                        <a:pt x="0" y="2489435"/>
                      </a:cubicBezTo>
                      <a:lnTo>
                        <a:pt x="1174968" y="2489435"/>
                      </a:lnTo>
                      <a:cubicBezTo>
                        <a:pt x="1189083" y="2092177"/>
                        <a:pt x="1189420" y="1586699"/>
                        <a:pt x="1186731" y="1419327"/>
                      </a:cubicBezTo>
                      <a:cubicBezTo>
                        <a:pt x="1183034" y="1200533"/>
                        <a:pt x="1086240" y="1015011"/>
                        <a:pt x="1087921" y="796218"/>
                      </a:cubicBezTo>
                      <a:cubicBezTo>
                        <a:pt x="1088257" y="738410"/>
                        <a:pt x="1089937" y="636911"/>
                        <a:pt x="1042885" y="517600"/>
                      </a:cubicBezTo>
                      <a:cubicBezTo>
                        <a:pt x="1033474" y="493401"/>
                        <a:pt x="1000201" y="413076"/>
                        <a:pt x="911810" y="308552"/>
                      </a:cubicBezTo>
                      <a:cubicBezTo>
                        <a:pt x="787793" y="162017"/>
                        <a:pt x="537407" y="-52744"/>
                        <a:pt x="402971" y="11785"/>
                      </a:cubicBezTo>
                      <a:cubicBezTo>
                        <a:pt x="381125" y="22204"/>
                        <a:pt x="351213" y="48083"/>
                        <a:pt x="290717" y="99841"/>
                      </a:cubicBezTo>
                      <a:cubicBezTo>
                        <a:pt x="246689" y="137483"/>
                        <a:pt x="223163" y="157648"/>
                        <a:pt x="200981" y="184199"/>
                      </a:cubicBezTo>
                      <a:cubicBezTo>
                        <a:pt x="159642" y="233268"/>
                        <a:pt x="144182" y="279985"/>
                        <a:pt x="114943" y="371065"/>
                      </a:cubicBezTo>
                      <a:cubicBezTo>
                        <a:pt x="94105" y="435594"/>
                        <a:pt x="69907" y="511214"/>
                        <a:pt x="62513" y="613049"/>
                      </a:cubicBezTo>
                      <a:cubicBezTo>
                        <a:pt x="57471" y="682619"/>
                        <a:pt x="63185" y="722950"/>
                        <a:pt x="69907" y="803612"/>
                      </a:cubicBezTo>
                      <a:cubicBezTo>
                        <a:pt x="83686" y="967623"/>
                        <a:pt x="84022" y="1092312"/>
                        <a:pt x="84695" y="1243216"/>
                      </a:cubicBezTo>
                      <a:close/>
                    </a:path>
                  </a:pathLst>
                </a:custGeom>
                <a:solidFill>
                  <a:srgbClr val="212A3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2" name="Google Shape;372;p6"/>
                <p:cNvGrpSpPr/>
                <p:nvPr/>
              </p:nvGrpSpPr>
              <p:grpSpPr>
                <a:xfrm>
                  <a:off x="7991677" y="2391716"/>
                  <a:ext cx="136681" cy="250865"/>
                  <a:chOff x="7991677" y="2391716"/>
                  <a:chExt cx="136682" cy="250865"/>
                </a:xfrm>
              </p:grpSpPr>
              <p:sp>
                <p:nvSpPr>
                  <p:cNvPr id="373" name="Google Shape;373;p6"/>
                  <p:cNvSpPr/>
                  <p:nvPr/>
                </p:nvSpPr>
                <p:spPr>
                  <a:xfrm>
                    <a:off x="7991677" y="2391716"/>
                    <a:ext cx="135317" cy="224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317" h="224829" extrusionOk="0">
                        <a:moveTo>
                          <a:pt x="94978" y="1793"/>
                        </a:moveTo>
                        <a:cubicBezTo>
                          <a:pt x="125227" y="11876"/>
                          <a:pt x="135645" y="60945"/>
                          <a:pt x="135309" y="91193"/>
                        </a:cubicBezTo>
                        <a:cubicBezTo>
                          <a:pt x="134301" y="164124"/>
                          <a:pt x="68763" y="235039"/>
                          <a:pt x="35490" y="223612"/>
                        </a:cubicBezTo>
                        <a:cubicBezTo>
                          <a:pt x="-1479" y="210841"/>
                          <a:pt x="-18620" y="89512"/>
                          <a:pt x="29441" y="31369"/>
                        </a:cubicBezTo>
                        <a:cubicBezTo>
                          <a:pt x="31122" y="29689"/>
                          <a:pt x="63722" y="-8626"/>
                          <a:pt x="94978" y="1793"/>
                        </a:cubicBezTo>
                        <a:close/>
                      </a:path>
                    </a:pathLst>
                  </a:custGeom>
                  <a:solidFill>
                    <a:srgbClr val="EB8E6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74" name="Google Shape;374;p6"/>
                  <p:cNvGrpSpPr/>
                  <p:nvPr/>
                </p:nvGrpSpPr>
                <p:grpSpPr>
                  <a:xfrm>
                    <a:off x="8015063" y="2459419"/>
                    <a:ext cx="70892" cy="113231"/>
                    <a:chOff x="8015063" y="2459419"/>
                    <a:chExt cx="70892" cy="113231"/>
                  </a:xfrm>
                </p:grpSpPr>
                <p:sp>
                  <p:nvSpPr>
                    <p:cNvPr id="375" name="Google Shape;375;p6"/>
                    <p:cNvSpPr/>
                    <p:nvPr/>
                  </p:nvSpPr>
                  <p:spPr>
                    <a:xfrm>
                      <a:off x="8039267" y="2553823"/>
                      <a:ext cx="2352" cy="23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52" h="2352" extrusionOk="0">
                          <a:moveTo>
                            <a:pt x="2353" y="0"/>
                          </a:moveTo>
                          <a:cubicBezTo>
                            <a:pt x="1008" y="1344"/>
                            <a:pt x="0" y="2353"/>
                            <a:pt x="0" y="2353"/>
                          </a:cubicBezTo>
                          <a:cubicBezTo>
                            <a:pt x="0" y="2353"/>
                            <a:pt x="1008" y="1344"/>
                            <a:pt x="2353" y="0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6"/>
                    <p:cNvSpPr/>
                    <p:nvPr/>
                  </p:nvSpPr>
                  <p:spPr>
                    <a:xfrm>
                      <a:off x="8015063" y="2459419"/>
                      <a:ext cx="70892" cy="1132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0892" h="113231" extrusionOk="0">
                          <a:moveTo>
                            <a:pt x="27228" y="972"/>
                          </a:moveTo>
                          <a:cubicBezTo>
                            <a:pt x="44033" y="-3398"/>
                            <a:pt x="60165" y="7693"/>
                            <a:pt x="66551" y="19793"/>
                          </a:cubicBezTo>
                          <a:cubicBezTo>
                            <a:pt x="77978" y="41302"/>
                            <a:pt x="64871" y="72222"/>
                            <a:pt x="50083" y="92388"/>
                          </a:cubicBezTo>
                          <a:cubicBezTo>
                            <a:pt x="44033" y="100790"/>
                            <a:pt x="32942" y="113561"/>
                            <a:pt x="22860" y="113225"/>
                          </a:cubicBezTo>
                          <a:cubicBezTo>
                            <a:pt x="21851" y="113225"/>
                            <a:pt x="10088" y="111209"/>
                            <a:pt x="24204" y="97093"/>
                          </a:cubicBezTo>
                          <a:cubicBezTo>
                            <a:pt x="25212" y="96085"/>
                            <a:pt x="26220" y="95076"/>
                            <a:pt x="27228" y="94068"/>
                          </a:cubicBezTo>
                          <a:cubicBezTo>
                            <a:pt x="28237" y="93060"/>
                            <a:pt x="29245" y="92052"/>
                            <a:pt x="30589" y="90707"/>
                          </a:cubicBezTo>
                          <a:cubicBezTo>
                            <a:pt x="37984" y="83313"/>
                            <a:pt x="34959" y="86338"/>
                            <a:pt x="30925" y="90371"/>
                          </a:cubicBezTo>
                          <a:cubicBezTo>
                            <a:pt x="36303" y="84658"/>
                            <a:pt x="44369" y="75583"/>
                            <a:pt x="49410" y="64492"/>
                          </a:cubicBezTo>
                          <a:cubicBezTo>
                            <a:pt x="56468" y="49368"/>
                            <a:pt x="58149" y="36261"/>
                            <a:pt x="53780" y="28195"/>
                          </a:cubicBezTo>
                          <a:cubicBezTo>
                            <a:pt x="50083" y="20801"/>
                            <a:pt x="40000" y="14415"/>
                            <a:pt x="30253" y="16768"/>
                          </a:cubicBezTo>
                          <a:cubicBezTo>
                            <a:pt x="23196" y="18448"/>
                            <a:pt x="17482" y="24498"/>
                            <a:pt x="14121" y="32900"/>
                          </a:cubicBezTo>
                          <a:cubicBezTo>
                            <a:pt x="12777" y="36597"/>
                            <a:pt x="9416" y="38950"/>
                            <a:pt x="6055" y="38277"/>
                          </a:cubicBezTo>
                          <a:cubicBezTo>
                            <a:pt x="1350" y="37269"/>
                            <a:pt x="-1339" y="31892"/>
                            <a:pt x="677" y="27187"/>
                          </a:cubicBezTo>
                          <a:cubicBezTo>
                            <a:pt x="5383" y="13743"/>
                            <a:pt x="15465" y="3996"/>
                            <a:pt x="27228" y="972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7" name="Google Shape;377;p6"/>
                    <p:cNvSpPr/>
                    <p:nvPr/>
                  </p:nvSpPr>
                  <p:spPr>
                    <a:xfrm>
                      <a:off x="8041620" y="2549454"/>
                      <a:ext cx="4368" cy="43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68" h="4369" extrusionOk="0">
                          <a:moveTo>
                            <a:pt x="672" y="3697"/>
                          </a:moveTo>
                          <a:cubicBezTo>
                            <a:pt x="336" y="4033"/>
                            <a:pt x="336" y="4033"/>
                            <a:pt x="0" y="4369"/>
                          </a:cubicBezTo>
                          <a:cubicBezTo>
                            <a:pt x="1344" y="3025"/>
                            <a:pt x="2688" y="1680"/>
                            <a:pt x="4369" y="0"/>
                          </a:cubicBezTo>
                          <a:cubicBezTo>
                            <a:pt x="4369" y="0"/>
                            <a:pt x="4369" y="0"/>
                            <a:pt x="4033" y="336"/>
                          </a:cubicBezTo>
                          <a:cubicBezTo>
                            <a:pt x="3025" y="1344"/>
                            <a:pt x="2016" y="2353"/>
                            <a:pt x="672" y="3697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7993872" y="2392182"/>
                    <a:ext cx="134487" cy="250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87" h="250399" extrusionOk="0">
                        <a:moveTo>
                          <a:pt x="23549" y="34600"/>
                        </a:moveTo>
                        <a:cubicBezTo>
                          <a:pt x="20861" y="38633"/>
                          <a:pt x="21869" y="44010"/>
                          <a:pt x="25902" y="46363"/>
                        </a:cubicBezTo>
                        <a:cubicBezTo>
                          <a:pt x="29263" y="48380"/>
                          <a:pt x="33296" y="47707"/>
                          <a:pt x="35649" y="44010"/>
                        </a:cubicBezTo>
                        <a:cubicBezTo>
                          <a:pt x="41698" y="34600"/>
                          <a:pt x="53461" y="21492"/>
                          <a:pt x="70602" y="17795"/>
                        </a:cubicBezTo>
                        <a:cubicBezTo>
                          <a:pt x="75643" y="16787"/>
                          <a:pt x="87070" y="14435"/>
                          <a:pt x="97489" y="21156"/>
                        </a:cubicBezTo>
                        <a:cubicBezTo>
                          <a:pt x="107236" y="27542"/>
                          <a:pt x="111269" y="38633"/>
                          <a:pt x="113957" y="46699"/>
                        </a:cubicBezTo>
                        <a:cubicBezTo>
                          <a:pt x="121015" y="67201"/>
                          <a:pt x="121352" y="90391"/>
                          <a:pt x="115302" y="115597"/>
                        </a:cubicBezTo>
                        <a:cubicBezTo>
                          <a:pt x="103875" y="162650"/>
                          <a:pt x="73291" y="199284"/>
                          <a:pt x="58167" y="201300"/>
                        </a:cubicBezTo>
                        <a:cubicBezTo>
                          <a:pt x="53461" y="201972"/>
                          <a:pt x="51781" y="206005"/>
                          <a:pt x="49765" y="210375"/>
                        </a:cubicBezTo>
                        <a:cubicBezTo>
                          <a:pt x="44387" y="222810"/>
                          <a:pt x="37329" y="234573"/>
                          <a:pt x="24558" y="233901"/>
                        </a:cubicBezTo>
                        <a:lnTo>
                          <a:pt x="24558" y="233901"/>
                        </a:lnTo>
                        <a:cubicBezTo>
                          <a:pt x="18172" y="233565"/>
                          <a:pt x="15484" y="231884"/>
                          <a:pt x="14811" y="221465"/>
                        </a:cubicBezTo>
                        <a:cubicBezTo>
                          <a:pt x="14475" y="217096"/>
                          <a:pt x="11114" y="213735"/>
                          <a:pt x="7417" y="214072"/>
                        </a:cubicBezTo>
                        <a:lnTo>
                          <a:pt x="7417" y="214072"/>
                        </a:lnTo>
                        <a:cubicBezTo>
                          <a:pt x="3048" y="214072"/>
                          <a:pt x="-313" y="218441"/>
                          <a:pt x="23" y="223146"/>
                        </a:cubicBezTo>
                        <a:cubicBezTo>
                          <a:pt x="1032" y="235245"/>
                          <a:pt x="5065" y="249697"/>
                          <a:pt x="23886" y="250369"/>
                        </a:cubicBezTo>
                        <a:cubicBezTo>
                          <a:pt x="23886" y="250369"/>
                          <a:pt x="23886" y="250369"/>
                          <a:pt x="23886" y="250369"/>
                        </a:cubicBezTo>
                        <a:cubicBezTo>
                          <a:pt x="48420" y="251377"/>
                          <a:pt x="59175" y="226843"/>
                          <a:pt x="63208" y="217432"/>
                        </a:cubicBezTo>
                        <a:cubicBezTo>
                          <a:pt x="63208" y="217096"/>
                          <a:pt x="63544" y="217096"/>
                          <a:pt x="63544" y="216760"/>
                        </a:cubicBezTo>
                        <a:cubicBezTo>
                          <a:pt x="85726" y="210375"/>
                          <a:pt x="117654" y="169708"/>
                          <a:pt x="129754" y="119630"/>
                        </a:cubicBezTo>
                        <a:cubicBezTo>
                          <a:pt x="138492" y="84005"/>
                          <a:pt x="133451" y="56782"/>
                          <a:pt x="128073" y="40650"/>
                        </a:cubicBezTo>
                        <a:cubicBezTo>
                          <a:pt x="125049" y="31575"/>
                          <a:pt x="119671" y="16115"/>
                          <a:pt x="105219" y="6705"/>
                        </a:cubicBezTo>
                        <a:cubicBezTo>
                          <a:pt x="90095" y="-3042"/>
                          <a:pt x="74299" y="319"/>
                          <a:pt x="68249" y="1663"/>
                        </a:cubicBezTo>
                        <a:cubicBezTo>
                          <a:pt x="45395" y="6705"/>
                          <a:pt x="31280" y="23173"/>
                          <a:pt x="23549" y="34600"/>
                        </a:cubicBezTo>
                        <a:close/>
                        <a:moveTo>
                          <a:pt x="59511" y="217768"/>
                        </a:moveTo>
                        <a:lnTo>
                          <a:pt x="59511" y="217768"/>
                        </a:lnTo>
                        <a:lnTo>
                          <a:pt x="59511" y="217768"/>
                        </a:lnTo>
                        <a:close/>
                      </a:path>
                    </a:pathLst>
                  </a:custGeom>
                  <a:solidFill>
                    <a:srgbClr val="C3625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016252" y="2492978"/>
                    <a:ext cx="25504" cy="56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504" h="56839" extrusionOk="0">
                        <a:moveTo>
                          <a:pt x="19654" y="7071"/>
                        </a:moveTo>
                        <a:cubicBezTo>
                          <a:pt x="26712" y="15137"/>
                          <a:pt x="25703" y="26900"/>
                          <a:pt x="25031" y="32950"/>
                        </a:cubicBezTo>
                        <a:cubicBezTo>
                          <a:pt x="23687" y="45722"/>
                          <a:pt x="17973" y="57485"/>
                          <a:pt x="15621" y="56812"/>
                        </a:cubicBezTo>
                        <a:cubicBezTo>
                          <a:pt x="12596" y="56140"/>
                          <a:pt x="20998" y="34630"/>
                          <a:pt x="11251" y="16482"/>
                        </a:cubicBezTo>
                        <a:cubicBezTo>
                          <a:pt x="6210" y="7071"/>
                          <a:pt x="-1184" y="3710"/>
                          <a:pt x="161" y="1358"/>
                        </a:cubicBezTo>
                        <a:cubicBezTo>
                          <a:pt x="1505" y="-1331"/>
                          <a:pt x="13268" y="-323"/>
                          <a:pt x="19654" y="7071"/>
                        </a:cubicBezTo>
                        <a:close/>
                      </a:path>
                    </a:pathLst>
                  </a:custGeom>
                  <a:solidFill>
                    <a:srgbClr val="C3625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0" name="Google Shape;380;p6"/>
                <p:cNvSpPr/>
                <p:nvPr/>
              </p:nvSpPr>
              <p:spPr>
                <a:xfrm>
                  <a:off x="8388799" y="3412406"/>
                  <a:ext cx="389527" cy="1854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527" h="1854664" extrusionOk="0">
                      <a:moveTo>
                        <a:pt x="0" y="1854665"/>
                      </a:moveTo>
                      <a:lnTo>
                        <a:pt x="389527" y="1854665"/>
                      </a:lnTo>
                      <a:cubicBezTo>
                        <a:pt x="389191" y="1833491"/>
                        <a:pt x="388855" y="1811981"/>
                        <a:pt x="388519" y="1790135"/>
                      </a:cubicBezTo>
                      <a:cubicBezTo>
                        <a:pt x="385158" y="1394223"/>
                        <a:pt x="346844" y="1018139"/>
                        <a:pt x="327687" y="702887"/>
                      </a:cubicBezTo>
                      <a:cubicBezTo>
                        <a:pt x="249378" y="376881"/>
                        <a:pt x="135444" y="-7941"/>
                        <a:pt x="94105" y="125"/>
                      </a:cubicBezTo>
                      <a:cubicBezTo>
                        <a:pt x="72932" y="4158"/>
                        <a:pt x="30248" y="225977"/>
                        <a:pt x="31928" y="275382"/>
                      </a:cubicBezTo>
                      <a:cubicBezTo>
                        <a:pt x="42011" y="560049"/>
                        <a:pt x="20502" y="1268525"/>
                        <a:pt x="0" y="18546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6"/>
                <p:cNvSpPr/>
                <p:nvPr/>
              </p:nvSpPr>
              <p:spPr>
                <a:xfrm>
                  <a:off x="7758969" y="3101046"/>
                  <a:ext cx="476910" cy="223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910" h="223545" extrusionOk="0">
                      <a:moveTo>
                        <a:pt x="298783" y="8669"/>
                      </a:moveTo>
                      <a:cubicBezTo>
                        <a:pt x="202662" y="-1078"/>
                        <a:pt x="153929" y="-5447"/>
                        <a:pt x="118639" y="11021"/>
                      </a:cubicBezTo>
                      <a:cubicBezTo>
                        <a:pt x="54782" y="40933"/>
                        <a:pt x="27223" y="105462"/>
                        <a:pt x="0" y="177722"/>
                      </a:cubicBezTo>
                      <a:cubicBezTo>
                        <a:pt x="5041" y="203936"/>
                        <a:pt x="13107" y="222085"/>
                        <a:pt x="23526" y="223430"/>
                      </a:cubicBezTo>
                      <a:cubicBezTo>
                        <a:pt x="34617" y="225110"/>
                        <a:pt x="47052" y="208306"/>
                        <a:pt x="64865" y="184780"/>
                      </a:cubicBezTo>
                      <a:cubicBezTo>
                        <a:pt x="80661" y="163606"/>
                        <a:pt x="86039" y="149826"/>
                        <a:pt x="94777" y="133358"/>
                      </a:cubicBezTo>
                      <a:cubicBezTo>
                        <a:pt x="109901" y="105462"/>
                        <a:pt x="138805" y="53033"/>
                        <a:pt x="176110" y="49672"/>
                      </a:cubicBezTo>
                      <a:cubicBezTo>
                        <a:pt x="206022" y="46647"/>
                        <a:pt x="231902" y="76559"/>
                        <a:pt x="248706" y="96052"/>
                      </a:cubicBezTo>
                      <a:cubicBezTo>
                        <a:pt x="297439" y="152515"/>
                        <a:pt x="283995" y="196543"/>
                        <a:pt x="307522" y="206289"/>
                      </a:cubicBezTo>
                      <a:cubicBezTo>
                        <a:pt x="340794" y="219733"/>
                        <a:pt x="409356" y="149154"/>
                        <a:pt x="476910" y="47991"/>
                      </a:cubicBezTo>
                      <a:cubicBezTo>
                        <a:pt x="458762" y="25473"/>
                        <a:pt x="401963" y="19088"/>
                        <a:pt x="298783" y="8669"/>
                      </a:cubicBezTo>
                      <a:close/>
                    </a:path>
                  </a:pathLst>
                </a:custGeom>
                <a:solidFill>
                  <a:srgbClr val="CDDCFC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6"/>
                <p:cNvSpPr/>
                <p:nvPr/>
              </p:nvSpPr>
              <p:spPr>
                <a:xfrm>
                  <a:off x="8327967" y="3147365"/>
                  <a:ext cx="664877" cy="2119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77" h="2119706" extrusionOk="0">
                      <a:moveTo>
                        <a:pt x="165020" y="1416608"/>
                      </a:moveTo>
                      <a:cubicBezTo>
                        <a:pt x="159978" y="1555076"/>
                        <a:pt x="69234" y="1880074"/>
                        <a:pt x="0" y="2119706"/>
                      </a:cubicBezTo>
                      <a:lnTo>
                        <a:pt x="450359" y="2119706"/>
                      </a:lnTo>
                      <a:cubicBezTo>
                        <a:pt x="461115" y="2071981"/>
                        <a:pt x="473886" y="2016526"/>
                        <a:pt x="489346" y="1950317"/>
                      </a:cubicBezTo>
                      <a:cubicBezTo>
                        <a:pt x="520266" y="1818906"/>
                        <a:pt x="522619" y="1835038"/>
                        <a:pt x="564294" y="1660944"/>
                      </a:cubicBezTo>
                      <a:cubicBezTo>
                        <a:pt x="609666" y="1471054"/>
                        <a:pt x="636217" y="1360817"/>
                        <a:pt x="654029" y="1231759"/>
                      </a:cubicBezTo>
                      <a:cubicBezTo>
                        <a:pt x="666465" y="1144039"/>
                        <a:pt x="665457" y="975323"/>
                        <a:pt x="664112" y="637889"/>
                      </a:cubicBezTo>
                      <a:cubicBezTo>
                        <a:pt x="664112" y="637889"/>
                        <a:pt x="662768" y="329695"/>
                        <a:pt x="574376" y="118967"/>
                      </a:cubicBezTo>
                      <a:cubicBezTo>
                        <a:pt x="565638" y="98466"/>
                        <a:pt x="546817" y="57463"/>
                        <a:pt x="504470" y="29232"/>
                      </a:cubicBezTo>
                      <a:cubicBezTo>
                        <a:pt x="432883" y="-18493"/>
                        <a:pt x="346508" y="5705"/>
                        <a:pt x="334745" y="9402"/>
                      </a:cubicBezTo>
                      <a:cubicBezTo>
                        <a:pt x="248706" y="34945"/>
                        <a:pt x="204678" y="107877"/>
                        <a:pt x="175102" y="158962"/>
                      </a:cubicBezTo>
                      <a:cubicBezTo>
                        <a:pt x="117967" y="257436"/>
                        <a:pt x="102171" y="355238"/>
                        <a:pt x="95113" y="483288"/>
                      </a:cubicBezTo>
                      <a:cubicBezTo>
                        <a:pt x="84695" y="669818"/>
                        <a:pt x="98474" y="814672"/>
                        <a:pt x="114943" y="972298"/>
                      </a:cubicBezTo>
                      <a:cubicBezTo>
                        <a:pt x="160987" y="1407869"/>
                        <a:pt x="167373" y="1355439"/>
                        <a:pt x="165020" y="1416608"/>
                      </a:cubicBezTo>
                      <a:close/>
                    </a:path>
                  </a:pathLst>
                </a:custGeom>
                <a:solidFill>
                  <a:srgbClr val="17161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6"/>
                <p:cNvSpPr/>
                <p:nvPr/>
              </p:nvSpPr>
              <p:spPr>
                <a:xfrm>
                  <a:off x="7686695" y="2842860"/>
                  <a:ext cx="791168" cy="140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168" h="1406567" extrusionOk="0">
                      <a:moveTo>
                        <a:pt x="3039" y="1404516"/>
                      </a:moveTo>
                      <a:cubicBezTo>
                        <a:pt x="-13093" y="1428715"/>
                        <a:pt x="34968" y="1236808"/>
                        <a:pt x="147894" y="932983"/>
                      </a:cubicBezTo>
                      <a:cubicBezTo>
                        <a:pt x="206037" y="776702"/>
                        <a:pt x="265861" y="635545"/>
                        <a:pt x="337448" y="491362"/>
                      </a:cubicBezTo>
                      <a:cubicBezTo>
                        <a:pt x="366688" y="432883"/>
                        <a:pt x="410716" y="358271"/>
                        <a:pt x="499443" y="209383"/>
                      </a:cubicBezTo>
                      <a:cubicBezTo>
                        <a:pt x="594893" y="49069"/>
                        <a:pt x="676562" y="0"/>
                        <a:pt x="676562" y="0"/>
                      </a:cubicBezTo>
                      <a:lnTo>
                        <a:pt x="791168" y="109901"/>
                      </a:lnTo>
                      <a:cubicBezTo>
                        <a:pt x="791168" y="109901"/>
                        <a:pt x="728320" y="267527"/>
                        <a:pt x="692694" y="294414"/>
                      </a:cubicBezTo>
                      <a:cubicBezTo>
                        <a:pt x="655052" y="322646"/>
                        <a:pt x="579096" y="360960"/>
                        <a:pt x="542126" y="379108"/>
                      </a:cubicBezTo>
                      <a:cubicBezTo>
                        <a:pt x="534397" y="382805"/>
                        <a:pt x="535069" y="394232"/>
                        <a:pt x="543135" y="396921"/>
                      </a:cubicBezTo>
                      <a:cubicBezTo>
                        <a:pt x="584810" y="411709"/>
                        <a:pt x="669168" y="444982"/>
                        <a:pt x="661438" y="466492"/>
                      </a:cubicBezTo>
                      <a:cubicBezTo>
                        <a:pt x="639256" y="528668"/>
                        <a:pt x="83029" y="1284533"/>
                        <a:pt x="3039" y="1404516"/>
                      </a:cubicBezTo>
                      <a:close/>
                    </a:path>
                  </a:pathLst>
                </a:custGeom>
                <a:solidFill>
                  <a:srgbClr val="17161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6"/>
                <p:cNvSpPr/>
                <p:nvPr/>
              </p:nvSpPr>
              <p:spPr>
                <a:xfrm>
                  <a:off x="7599818" y="3012181"/>
                  <a:ext cx="259369" cy="1235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69" h="1235196" extrusionOk="0">
                      <a:moveTo>
                        <a:pt x="89916" y="1235195"/>
                      </a:moveTo>
                      <a:cubicBezTo>
                        <a:pt x="78825" y="1236204"/>
                        <a:pt x="-16624" y="365061"/>
                        <a:pt x="2533" y="342207"/>
                      </a:cubicBezTo>
                      <a:cubicBezTo>
                        <a:pt x="31100" y="308262"/>
                        <a:pt x="126214" y="284399"/>
                        <a:pt x="128566" y="262217"/>
                      </a:cubicBezTo>
                      <a:cubicBezTo>
                        <a:pt x="130583" y="242388"/>
                        <a:pt x="28076" y="241380"/>
                        <a:pt x="50594" y="205082"/>
                      </a:cubicBezTo>
                      <a:cubicBezTo>
                        <a:pt x="63029" y="185253"/>
                        <a:pt x="97310" y="86443"/>
                        <a:pt x="144699" y="42751"/>
                      </a:cubicBezTo>
                      <a:cubicBezTo>
                        <a:pt x="175619" y="14184"/>
                        <a:pt x="224015" y="2757"/>
                        <a:pt x="248550" y="68"/>
                      </a:cubicBezTo>
                      <a:cubicBezTo>
                        <a:pt x="278126" y="-3293"/>
                        <a:pt x="240484" y="118707"/>
                        <a:pt x="214269" y="224575"/>
                      </a:cubicBezTo>
                      <a:cubicBezTo>
                        <a:pt x="214269" y="224575"/>
                        <a:pt x="141674" y="518653"/>
                        <a:pt x="114450" y="778450"/>
                      </a:cubicBezTo>
                      <a:cubicBezTo>
                        <a:pt x="90252" y="1015729"/>
                        <a:pt x="102351" y="1233851"/>
                        <a:pt x="89916" y="1235195"/>
                      </a:cubicBezTo>
                      <a:close/>
                    </a:path>
                  </a:pathLst>
                </a:custGeom>
                <a:solidFill>
                  <a:srgbClr val="17161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6"/>
                <p:cNvSpPr/>
                <p:nvPr/>
              </p:nvSpPr>
              <p:spPr>
                <a:xfrm>
                  <a:off x="7626214" y="4267542"/>
                  <a:ext cx="77972" cy="99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72" h="999529" extrusionOk="0">
                      <a:moveTo>
                        <a:pt x="30584" y="999529"/>
                      </a:moveTo>
                      <a:cubicBezTo>
                        <a:pt x="35625" y="660079"/>
                        <a:pt x="68562" y="75620"/>
                        <a:pt x="77973" y="4705"/>
                      </a:cubicBezTo>
                      <a:lnTo>
                        <a:pt x="43355" y="0"/>
                      </a:lnTo>
                      <a:cubicBezTo>
                        <a:pt x="33945" y="72259"/>
                        <a:pt x="3361" y="657054"/>
                        <a:pt x="0" y="999193"/>
                      </a:cubicBezTo>
                      <a:lnTo>
                        <a:pt x="30584" y="99919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6"/>
                <p:cNvSpPr/>
                <p:nvPr/>
              </p:nvSpPr>
              <p:spPr>
                <a:xfrm>
                  <a:off x="7859517" y="3103527"/>
                  <a:ext cx="148661" cy="154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61" h="154690" extrusionOk="0">
                      <a:moveTo>
                        <a:pt x="13050" y="23665"/>
                      </a:moveTo>
                      <a:cubicBezTo>
                        <a:pt x="-8124" y="44502"/>
                        <a:pt x="1959" y="85169"/>
                        <a:pt x="5656" y="98613"/>
                      </a:cubicBezTo>
                      <a:cubicBezTo>
                        <a:pt x="10697" y="119114"/>
                        <a:pt x="16747" y="142304"/>
                        <a:pt x="35568" y="151043"/>
                      </a:cubicBezTo>
                      <a:cubicBezTo>
                        <a:pt x="63127" y="164150"/>
                        <a:pt x="99761" y="139280"/>
                        <a:pt x="118246" y="118442"/>
                      </a:cubicBezTo>
                      <a:cubicBezTo>
                        <a:pt x="150174" y="82481"/>
                        <a:pt x="158577" y="21312"/>
                        <a:pt x="135722" y="3164"/>
                      </a:cubicBezTo>
                      <a:cubicBezTo>
                        <a:pt x="126984" y="-3558"/>
                        <a:pt x="101441" y="1147"/>
                        <a:pt x="50692" y="10557"/>
                      </a:cubicBezTo>
                      <a:cubicBezTo>
                        <a:pt x="24477" y="16271"/>
                        <a:pt x="18427" y="18288"/>
                        <a:pt x="13050" y="23665"/>
                      </a:cubicBezTo>
                      <a:close/>
                    </a:path>
                  </a:pathLst>
                </a:custGeom>
                <a:solidFill>
                  <a:srgbClr val="95330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6"/>
                <p:cNvSpPr/>
                <p:nvPr/>
              </p:nvSpPr>
              <p:spPr>
                <a:xfrm>
                  <a:off x="7859423" y="3104199"/>
                  <a:ext cx="148646" cy="151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646" h="151042" extrusionOk="0">
                      <a:moveTo>
                        <a:pt x="135817" y="3164"/>
                      </a:moveTo>
                      <a:cubicBezTo>
                        <a:pt x="127079" y="-3558"/>
                        <a:pt x="101536" y="1147"/>
                        <a:pt x="50787" y="10558"/>
                      </a:cubicBezTo>
                      <a:cubicBezTo>
                        <a:pt x="24572" y="15599"/>
                        <a:pt x="18858" y="17615"/>
                        <a:pt x="13145" y="22993"/>
                      </a:cubicBezTo>
                      <a:cubicBezTo>
                        <a:pt x="-635" y="36436"/>
                        <a:pt x="-1307" y="58618"/>
                        <a:pt x="1046" y="76095"/>
                      </a:cubicBezTo>
                      <a:cubicBezTo>
                        <a:pt x="17178" y="59290"/>
                        <a:pt x="33310" y="50552"/>
                        <a:pt x="43057" y="46519"/>
                      </a:cubicBezTo>
                      <a:cubicBezTo>
                        <a:pt x="53811" y="41814"/>
                        <a:pt x="65575" y="37109"/>
                        <a:pt x="79691" y="39797"/>
                      </a:cubicBezTo>
                      <a:cubicBezTo>
                        <a:pt x="83051" y="40469"/>
                        <a:pt x="98847" y="43494"/>
                        <a:pt x="106242" y="56602"/>
                      </a:cubicBezTo>
                      <a:cubicBezTo>
                        <a:pt x="112963" y="68029"/>
                        <a:pt x="109939" y="81136"/>
                        <a:pt x="107922" y="89202"/>
                      </a:cubicBezTo>
                      <a:cubicBezTo>
                        <a:pt x="102208" y="111720"/>
                        <a:pt x="86076" y="133902"/>
                        <a:pt x="70616" y="151043"/>
                      </a:cubicBezTo>
                      <a:cubicBezTo>
                        <a:pt x="89101" y="144657"/>
                        <a:pt x="106914" y="130877"/>
                        <a:pt x="118005" y="118106"/>
                      </a:cubicBezTo>
                      <a:cubicBezTo>
                        <a:pt x="149933" y="82144"/>
                        <a:pt x="158672" y="20976"/>
                        <a:pt x="135817" y="3164"/>
                      </a:cubicBezTo>
                      <a:close/>
                    </a:path>
                  </a:pathLst>
                </a:custGeom>
                <a:solidFill>
                  <a:srgbClr val="63220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6"/>
                <p:cNvSpPr/>
                <p:nvPr/>
              </p:nvSpPr>
              <p:spPr>
                <a:xfrm>
                  <a:off x="7930374" y="2761923"/>
                  <a:ext cx="418134" cy="493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134" h="493810" extrusionOk="0">
                      <a:moveTo>
                        <a:pt x="0" y="344431"/>
                      </a:moveTo>
                      <a:cubicBezTo>
                        <a:pt x="0" y="344431"/>
                        <a:pt x="163675" y="202938"/>
                        <a:pt x="335753" y="948"/>
                      </a:cubicBezTo>
                      <a:cubicBezTo>
                        <a:pt x="338778" y="-2749"/>
                        <a:pt x="338106" y="3301"/>
                        <a:pt x="365665" y="38254"/>
                      </a:cubicBezTo>
                      <a:cubicBezTo>
                        <a:pt x="405323" y="88667"/>
                        <a:pt x="416078" y="96061"/>
                        <a:pt x="418095" y="113202"/>
                      </a:cubicBezTo>
                      <a:cubicBezTo>
                        <a:pt x="421119" y="141433"/>
                        <a:pt x="252403" y="377368"/>
                        <a:pt x="176110" y="487269"/>
                      </a:cubicBezTo>
                      <a:cubicBezTo>
                        <a:pt x="157289" y="514492"/>
                        <a:pt x="142165" y="450971"/>
                        <a:pt x="86039" y="402911"/>
                      </a:cubicBezTo>
                      <a:cubicBezTo>
                        <a:pt x="46044" y="368630"/>
                        <a:pt x="0" y="344431"/>
                        <a:pt x="0" y="34443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6"/>
                <p:cNvSpPr/>
                <p:nvPr/>
              </p:nvSpPr>
              <p:spPr>
                <a:xfrm>
                  <a:off x="7787850" y="2993900"/>
                  <a:ext cx="150942" cy="278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42" h="278490" extrusionOk="0">
                      <a:moveTo>
                        <a:pt x="149582" y="110774"/>
                      </a:moveTo>
                      <a:cubicBezTo>
                        <a:pt x="164706" y="118504"/>
                        <a:pt x="49427" y="165892"/>
                        <a:pt x="18507" y="276802"/>
                      </a:cubicBezTo>
                      <a:cubicBezTo>
                        <a:pt x="14138" y="291926"/>
                        <a:pt x="-650" y="202190"/>
                        <a:pt x="22" y="139677"/>
                      </a:cubicBezTo>
                      <a:cubicBezTo>
                        <a:pt x="358" y="107749"/>
                        <a:pt x="4055" y="69099"/>
                        <a:pt x="28254" y="33137"/>
                      </a:cubicBezTo>
                      <a:cubicBezTo>
                        <a:pt x="36992" y="20366"/>
                        <a:pt x="65224" y="-9882"/>
                        <a:pt x="67912" y="3225"/>
                      </a:cubicBezTo>
                      <a:cubicBezTo>
                        <a:pt x="81692" y="67418"/>
                        <a:pt x="111604" y="91617"/>
                        <a:pt x="149582" y="1107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0" name="Google Shape;390;p6"/>
                <p:cNvGrpSpPr/>
                <p:nvPr/>
              </p:nvGrpSpPr>
              <p:grpSpPr>
                <a:xfrm>
                  <a:off x="4047082" y="2338859"/>
                  <a:ext cx="132401" cy="255355"/>
                  <a:chOff x="4047082" y="2338850"/>
                  <a:chExt cx="132401" cy="255355"/>
                </a:xfrm>
              </p:grpSpPr>
              <p:sp>
                <p:nvSpPr>
                  <p:cNvPr id="391" name="Google Shape;391;p6"/>
                  <p:cNvSpPr/>
                  <p:nvPr/>
                </p:nvSpPr>
                <p:spPr>
                  <a:xfrm>
                    <a:off x="4047099" y="2338850"/>
                    <a:ext cx="132384" cy="2279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384" h="227992" extrusionOk="0">
                        <a:moveTo>
                          <a:pt x="49506" y="884"/>
                        </a:moveTo>
                        <a:cubicBezTo>
                          <a:pt x="18250" y="7942"/>
                          <a:pt x="3126" y="55667"/>
                          <a:pt x="437" y="85915"/>
                        </a:cubicBezTo>
                        <a:cubicBezTo>
                          <a:pt x="-5612" y="158510"/>
                          <a:pt x="52531" y="235475"/>
                          <a:pt x="86812" y="227408"/>
                        </a:cubicBezTo>
                        <a:cubicBezTo>
                          <a:pt x="124790" y="218334"/>
                          <a:pt x="153694" y="99359"/>
                          <a:pt x="111683" y="36846"/>
                        </a:cubicBezTo>
                        <a:cubicBezTo>
                          <a:pt x="110338" y="34829"/>
                          <a:pt x="81771" y="-6510"/>
                          <a:pt x="49506" y="884"/>
                        </a:cubicBezTo>
                        <a:close/>
                      </a:path>
                    </a:pathLst>
                  </a:custGeom>
                  <a:solidFill>
                    <a:srgbClr val="EB8E6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392" name="Google Shape;392;p6"/>
                  <p:cNvGrpSpPr/>
                  <p:nvPr/>
                </p:nvGrpSpPr>
                <p:grpSpPr>
                  <a:xfrm>
                    <a:off x="4086858" y="2408558"/>
                    <a:ext cx="71781" cy="113672"/>
                    <a:chOff x="4086858" y="2408558"/>
                    <a:chExt cx="71781" cy="113672"/>
                  </a:xfrm>
                </p:grpSpPr>
                <p:sp>
                  <p:nvSpPr>
                    <p:cNvPr id="393" name="Google Shape;393;p6"/>
                    <p:cNvSpPr/>
                    <p:nvPr/>
                  </p:nvSpPr>
                  <p:spPr>
                    <a:xfrm>
                      <a:off x="4125845" y="2503410"/>
                      <a:ext cx="2016" cy="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16" h="2688" extrusionOk="0">
                          <a:moveTo>
                            <a:pt x="0" y="0"/>
                          </a:moveTo>
                          <a:cubicBezTo>
                            <a:pt x="1344" y="1344"/>
                            <a:pt x="2017" y="2689"/>
                            <a:pt x="2017" y="2689"/>
                          </a:cubicBezTo>
                          <a:cubicBezTo>
                            <a:pt x="2017" y="2353"/>
                            <a:pt x="1344" y="1680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4" name="Google Shape;394;p6"/>
                    <p:cNvSpPr/>
                    <p:nvPr/>
                  </p:nvSpPr>
                  <p:spPr>
                    <a:xfrm>
                      <a:off x="4086858" y="2408558"/>
                      <a:ext cx="71781" cy="11367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781" h="113672" extrusionOk="0">
                          <a:moveTo>
                            <a:pt x="47389" y="1755"/>
                          </a:moveTo>
                          <a:cubicBezTo>
                            <a:pt x="30921" y="-3958"/>
                            <a:pt x="14116" y="5116"/>
                            <a:pt x="6386" y="16879"/>
                          </a:cubicBezTo>
                          <a:cubicBezTo>
                            <a:pt x="-7057" y="37381"/>
                            <a:pt x="3025" y="69309"/>
                            <a:pt x="15461" y="90483"/>
                          </a:cubicBezTo>
                          <a:cubicBezTo>
                            <a:pt x="20838" y="99221"/>
                            <a:pt x="30585" y="113337"/>
                            <a:pt x="40667" y="113673"/>
                          </a:cubicBezTo>
                          <a:cubicBezTo>
                            <a:pt x="41676" y="113673"/>
                            <a:pt x="53775" y="113001"/>
                            <a:pt x="41003" y="97204"/>
                          </a:cubicBezTo>
                          <a:cubicBezTo>
                            <a:pt x="39995" y="95860"/>
                            <a:pt x="38987" y="94852"/>
                            <a:pt x="38315" y="93844"/>
                          </a:cubicBezTo>
                          <a:cubicBezTo>
                            <a:pt x="37643" y="92835"/>
                            <a:pt x="36634" y="91491"/>
                            <a:pt x="35290" y="90147"/>
                          </a:cubicBezTo>
                          <a:cubicBezTo>
                            <a:pt x="28904" y="82080"/>
                            <a:pt x="31593" y="85441"/>
                            <a:pt x="34954" y="89811"/>
                          </a:cubicBezTo>
                          <a:cubicBezTo>
                            <a:pt x="29913" y="83425"/>
                            <a:pt x="23191" y="73678"/>
                            <a:pt x="19158" y="62251"/>
                          </a:cubicBezTo>
                          <a:cubicBezTo>
                            <a:pt x="13780" y="46455"/>
                            <a:pt x="13444" y="33348"/>
                            <a:pt x="18149" y="25954"/>
                          </a:cubicBezTo>
                          <a:cubicBezTo>
                            <a:pt x="22519" y="19232"/>
                            <a:pt x="33273" y="13518"/>
                            <a:pt x="42684" y="16879"/>
                          </a:cubicBezTo>
                          <a:cubicBezTo>
                            <a:pt x="49406" y="19232"/>
                            <a:pt x="54783" y="25954"/>
                            <a:pt x="57136" y="34356"/>
                          </a:cubicBezTo>
                          <a:cubicBezTo>
                            <a:pt x="58144" y="38053"/>
                            <a:pt x="61169" y="40742"/>
                            <a:pt x="64866" y="40405"/>
                          </a:cubicBezTo>
                          <a:cubicBezTo>
                            <a:pt x="69571" y="39733"/>
                            <a:pt x="72596" y="34692"/>
                            <a:pt x="71588" y="29651"/>
                          </a:cubicBezTo>
                          <a:cubicBezTo>
                            <a:pt x="67891" y="16543"/>
                            <a:pt x="59152" y="6124"/>
                            <a:pt x="47389" y="1755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95" name="Google Shape;395;p6"/>
                    <p:cNvSpPr/>
                    <p:nvPr/>
                  </p:nvSpPr>
                  <p:spPr>
                    <a:xfrm>
                      <a:off x="4122148" y="2498705"/>
                      <a:ext cx="3696" cy="470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6" h="4705" extrusionOk="0">
                          <a:moveTo>
                            <a:pt x="3025" y="4033"/>
                          </a:moveTo>
                          <a:cubicBezTo>
                            <a:pt x="3361" y="4369"/>
                            <a:pt x="3361" y="4705"/>
                            <a:pt x="3697" y="4705"/>
                          </a:cubicBezTo>
                          <a:cubicBezTo>
                            <a:pt x="2689" y="3361"/>
                            <a:pt x="1344" y="1680"/>
                            <a:pt x="0" y="0"/>
                          </a:cubicBezTo>
                          <a:cubicBezTo>
                            <a:pt x="0" y="0"/>
                            <a:pt x="0" y="336"/>
                            <a:pt x="336" y="336"/>
                          </a:cubicBezTo>
                          <a:cubicBezTo>
                            <a:pt x="1008" y="1344"/>
                            <a:pt x="2016" y="2689"/>
                            <a:pt x="3025" y="4033"/>
                          </a:cubicBezTo>
                          <a:close/>
                        </a:path>
                      </a:pathLst>
                    </a:custGeom>
                    <a:solidFill>
                      <a:srgbClr val="C3625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96" name="Google Shape;396;p6"/>
                  <p:cNvSpPr/>
                  <p:nvPr/>
                </p:nvSpPr>
                <p:spPr>
                  <a:xfrm>
                    <a:off x="4047082" y="2339321"/>
                    <a:ext cx="121304" cy="254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304" h="254884" extrusionOk="0">
                        <a:moveTo>
                          <a:pt x="74394" y="3103"/>
                        </a:moveTo>
                        <a:cubicBezTo>
                          <a:pt x="68680" y="1422"/>
                          <a:pt x="53220" y="-3619"/>
                          <a:pt x="37088" y="4447"/>
                        </a:cubicBezTo>
                        <a:cubicBezTo>
                          <a:pt x="21964" y="12177"/>
                          <a:pt x="15242" y="26965"/>
                          <a:pt x="11209" y="36040"/>
                        </a:cubicBezTo>
                        <a:cubicBezTo>
                          <a:pt x="4151" y="51836"/>
                          <a:pt x="-3579" y="78387"/>
                          <a:pt x="1798" y="114684"/>
                        </a:cubicBezTo>
                        <a:cubicBezTo>
                          <a:pt x="8856" y="165434"/>
                          <a:pt x="36416" y="209125"/>
                          <a:pt x="58261" y="217528"/>
                        </a:cubicBezTo>
                        <a:cubicBezTo>
                          <a:pt x="58261" y="217864"/>
                          <a:pt x="58261" y="217864"/>
                          <a:pt x="58597" y="218200"/>
                        </a:cubicBezTo>
                        <a:cubicBezTo>
                          <a:pt x="61622" y="227946"/>
                          <a:pt x="70025" y="253489"/>
                          <a:pt x="94559" y="254834"/>
                        </a:cubicBezTo>
                        <a:cubicBezTo>
                          <a:pt x="94559" y="254834"/>
                          <a:pt x="94559" y="254834"/>
                          <a:pt x="94559" y="254834"/>
                        </a:cubicBezTo>
                        <a:cubicBezTo>
                          <a:pt x="113380" y="255842"/>
                          <a:pt x="118757" y="241726"/>
                          <a:pt x="121110" y="229963"/>
                        </a:cubicBezTo>
                        <a:cubicBezTo>
                          <a:pt x="122118" y="225258"/>
                          <a:pt x="119093" y="220889"/>
                          <a:pt x="114724" y="220216"/>
                        </a:cubicBezTo>
                        <a:lnTo>
                          <a:pt x="114724" y="220216"/>
                        </a:lnTo>
                        <a:cubicBezTo>
                          <a:pt x="110691" y="219880"/>
                          <a:pt x="107330" y="222569"/>
                          <a:pt x="106658" y="226938"/>
                        </a:cubicBezTo>
                        <a:cubicBezTo>
                          <a:pt x="104978" y="237021"/>
                          <a:pt x="101953" y="238701"/>
                          <a:pt x="95567" y="238365"/>
                        </a:cubicBezTo>
                        <a:lnTo>
                          <a:pt x="95567" y="238365"/>
                        </a:lnTo>
                        <a:cubicBezTo>
                          <a:pt x="82460" y="237693"/>
                          <a:pt x="76746" y="225594"/>
                          <a:pt x="72713" y="212486"/>
                        </a:cubicBezTo>
                        <a:cubicBezTo>
                          <a:pt x="71033" y="207781"/>
                          <a:pt x="69688" y="203412"/>
                          <a:pt x="65319" y="202404"/>
                        </a:cubicBezTo>
                        <a:cubicBezTo>
                          <a:pt x="50531" y="199043"/>
                          <a:pt x="23644" y="159720"/>
                          <a:pt x="16922" y="111660"/>
                        </a:cubicBezTo>
                        <a:cubicBezTo>
                          <a:pt x="13225" y="85781"/>
                          <a:pt x="15914" y="62927"/>
                          <a:pt x="24989" y="43097"/>
                        </a:cubicBezTo>
                        <a:cubicBezTo>
                          <a:pt x="28686" y="35367"/>
                          <a:pt x="33391" y="24613"/>
                          <a:pt x="43810" y="19235"/>
                        </a:cubicBezTo>
                        <a:cubicBezTo>
                          <a:pt x="54901" y="13522"/>
                          <a:pt x="65991" y="17219"/>
                          <a:pt x="70697" y="18563"/>
                        </a:cubicBezTo>
                        <a:cubicBezTo>
                          <a:pt x="87501" y="23940"/>
                          <a:pt x="97584" y="38056"/>
                          <a:pt x="102961" y="48139"/>
                        </a:cubicBezTo>
                        <a:cubicBezTo>
                          <a:pt x="104978" y="51836"/>
                          <a:pt x="109011" y="53180"/>
                          <a:pt x="112372" y="51164"/>
                        </a:cubicBezTo>
                        <a:cubicBezTo>
                          <a:pt x="116405" y="49147"/>
                          <a:pt x="118085" y="43770"/>
                          <a:pt x="115733" y="39737"/>
                        </a:cubicBezTo>
                        <a:cubicBezTo>
                          <a:pt x="108675" y="27973"/>
                          <a:pt x="96239" y="9825"/>
                          <a:pt x="74394" y="3103"/>
                        </a:cubicBezTo>
                        <a:close/>
                        <a:moveTo>
                          <a:pt x="61622" y="218872"/>
                        </a:moveTo>
                        <a:lnTo>
                          <a:pt x="61622" y="218872"/>
                        </a:lnTo>
                        <a:lnTo>
                          <a:pt x="61622" y="218872"/>
                        </a:lnTo>
                        <a:close/>
                      </a:path>
                    </a:pathLst>
                  </a:custGeom>
                  <a:solidFill>
                    <a:srgbClr val="C3625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6"/>
                  <p:cNvSpPr/>
                  <p:nvPr/>
                </p:nvSpPr>
                <p:spPr>
                  <a:xfrm>
                    <a:off x="4128534" y="2444836"/>
                    <a:ext cx="28274" cy="55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74" h="55555" extrusionOk="0">
                        <a:moveTo>
                          <a:pt x="8066" y="5808"/>
                        </a:moveTo>
                        <a:cubicBezTo>
                          <a:pt x="336" y="13202"/>
                          <a:pt x="336" y="24965"/>
                          <a:pt x="0" y="31014"/>
                        </a:cubicBezTo>
                        <a:cubicBezTo>
                          <a:pt x="0" y="43786"/>
                          <a:pt x="4705" y="55885"/>
                          <a:pt x="7058" y="55549"/>
                        </a:cubicBezTo>
                        <a:cubicBezTo>
                          <a:pt x="10083" y="54877"/>
                          <a:pt x="3697" y="32695"/>
                          <a:pt x="15460" y="15890"/>
                        </a:cubicBezTo>
                        <a:cubicBezTo>
                          <a:pt x="21510" y="7152"/>
                          <a:pt x="28904" y="4463"/>
                          <a:pt x="28231" y="1775"/>
                        </a:cubicBezTo>
                        <a:cubicBezTo>
                          <a:pt x="26887" y="-914"/>
                          <a:pt x="15460" y="-1250"/>
                          <a:pt x="8066" y="5808"/>
                        </a:cubicBezTo>
                        <a:close/>
                      </a:path>
                    </a:pathLst>
                  </a:custGeom>
                  <a:solidFill>
                    <a:srgbClr val="C3625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8" name="Google Shape;398;p6"/>
                <p:cNvSpPr/>
                <p:nvPr/>
              </p:nvSpPr>
              <p:spPr>
                <a:xfrm>
                  <a:off x="3688348" y="2696157"/>
                  <a:ext cx="651576" cy="527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1576" h="527121" extrusionOk="0">
                      <a:moveTo>
                        <a:pt x="245" y="112086"/>
                      </a:moveTo>
                      <a:cubicBezTo>
                        <a:pt x="-1436" y="105364"/>
                        <a:pt x="4614" y="101331"/>
                        <a:pt x="47633" y="54615"/>
                      </a:cubicBezTo>
                      <a:cubicBezTo>
                        <a:pt x="79898" y="19661"/>
                        <a:pt x="84603" y="13275"/>
                        <a:pt x="97375" y="7226"/>
                      </a:cubicBezTo>
                      <a:cubicBezTo>
                        <a:pt x="119892" y="-3193"/>
                        <a:pt x="143755" y="-840"/>
                        <a:pt x="167281" y="4873"/>
                      </a:cubicBezTo>
                      <a:cubicBezTo>
                        <a:pt x="232482" y="20333"/>
                        <a:pt x="297011" y="44196"/>
                        <a:pt x="406913" y="130907"/>
                      </a:cubicBezTo>
                      <a:cubicBezTo>
                        <a:pt x="474803" y="184345"/>
                        <a:pt x="506395" y="219970"/>
                        <a:pt x="517150" y="232742"/>
                      </a:cubicBezTo>
                      <a:cubicBezTo>
                        <a:pt x="548070" y="268703"/>
                        <a:pt x="550423" y="292229"/>
                        <a:pt x="584032" y="360119"/>
                      </a:cubicBezTo>
                      <a:cubicBezTo>
                        <a:pt x="654610" y="502285"/>
                        <a:pt x="655283" y="521778"/>
                        <a:pt x="649233" y="526484"/>
                      </a:cubicBezTo>
                      <a:cubicBezTo>
                        <a:pt x="636125" y="536566"/>
                        <a:pt x="526896" y="425993"/>
                        <a:pt x="350450" y="279458"/>
                      </a:cubicBezTo>
                      <a:cubicBezTo>
                        <a:pt x="206267" y="159810"/>
                        <a:pt x="5286" y="133595"/>
                        <a:pt x="245" y="11208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6"/>
                <p:cNvSpPr/>
                <p:nvPr/>
              </p:nvSpPr>
              <p:spPr>
                <a:xfrm>
                  <a:off x="4276413" y="3339600"/>
                  <a:ext cx="236240" cy="1927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240" h="1927471" extrusionOk="0">
                      <a:moveTo>
                        <a:pt x="0" y="1927471"/>
                      </a:moveTo>
                      <a:lnTo>
                        <a:pt x="223163" y="1927471"/>
                      </a:lnTo>
                      <a:cubicBezTo>
                        <a:pt x="237279" y="1530214"/>
                        <a:pt x="237615" y="1024736"/>
                        <a:pt x="234926" y="857363"/>
                      </a:cubicBezTo>
                      <a:cubicBezTo>
                        <a:pt x="231229" y="638569"/>
                        <a:pt x="134436" y="453048"/>
                        <a:pt x="136116" y="234254"/>
                      </a:cubicBezTo>
                      <a:cubicBezTo>
                        <a:pt x="136452" y="183841"/>
                        <a:pt x="137460" y="99818"/>
                        <a:pt x="106876" y="0"/>
                      </a:cubicBezTo>
                      <a:cubicBezTo>
                        <a:pt x="55455" y="507495"/>
                        <a:pt x="53102" y="897694"/>
                        <a:pt x="62849" y="1174295"/>
                      </a:cubicBezTo>
                      <a:cubicBezTo>
                        <a:pt x="63185" y="1185050"/>
                        <a:pt x="73604" y="1476439"/>
                        <a:pt x="12771" y="1854876"/>
                      </a:cubicBezTo>
                      <a:cubicBezTo>
                        <a:pt x="8066" y="1880419"/>
                        <a:pt x="4033" y="1904617"/>
                        <a:pt x="0" y="1927471"/>
                      </a:cubicBezTo>
                      <a:close/>
                    </a:path>
                  </a:pathLst>
                </a:custGeom>
                <a:solidFill>
                  <a:srgbClr val="161C2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6"/>
                <p:cNvSpPr/>
                <p:nvPr/>
              </p:nvSpPr>
              <p:spPr>
                <a:xfrm>
                  <a:off x="3857710" y="3314497"/>
                  <a:ext cx="654973" cy="115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73" h="1150665" extrusionOk="0">
                      <a:moveTo>
                        <a:pt x="653630" y="882466"/>
                      </a:moveTo>
                      <a:cubicBezTo>
                        <a:pt x="652285" y="810543"/>
                        <a:pt x="641194" y="742317"/>
                        <a:pt x="626406" y="675099"/>
                      </a:cubicBezTo>
                      <a:cubicBezTo>
                        <a:pt x="309138" y="116855"/>
                        <a:pt x="157898" y="-22958"/>
                        <a:pt x="85639" y="2921"/>
                      </a:cubicBezTo>
                      <a:cubicBezTo>
                        <a:pt x="25815" y="24430"/>
                        <a:pt x="3969" y="164243"/>
                        <a:pt x="608" y="228100"/>
                      </a:cubicBezTo>
                      <a:cubicBezTo>
                        <a:pt x="-7794" y="385726"/>
                        <a:pt x="72532" y="506718"/>
                        <a:pt x="135716" y="598471"/>
                      </a:cubicBezTo>
                      <a:cubicBezTo>
                        <a:pt x="225788" y="729545"/>
                        <a:pt x="549106" y="1042444"/>
                        <a:pt x="654974" y="1150665"/>
                      </a:cubicBezTo>
                      <a:cubicBezTo>
                        <a:pt x="654974" y="1034378"/>
                        <a:pt x="654302" y="938929"/>
                        <a:pt x="653630" y="882466"/>
                      </a:cubicBezTo>
                      <a:close/>
                    </a:path>
                  </a:pathLst>
                </a:custGeom>
                <a:solidFill>
                  <a:srgbClr val="161C2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6"/>
                <p:cNvSpPr/>
                <p:nvPr/>
              </p:nvSpPr>
              <p:spPr>
                <a:xfrm>
                  <a:off x="3811824" y="3161226"/>
                  <a:ext cx="1958982" cy="1610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982" h="1610449" extrusionOk="0">
                      <a:moveTo>
                        <a:pt x="337547" y="582"/>
                      </a:moveTo>
                      <a:cubicBezTo>
                        <a:pt x="254533" y="-5803"/>
                        <a:pt x="192357" y="42257"/>
                        <a:pt x="178913" y="49988"/>
                      </a:cubicBezTo>
                      <a:cubicBezTo>
                        <a:pt x="-62063" y="184759"/>
                        <a:pt x="-25429" y="530931"/>
                        <a:pt x="89513" y="646546"/>
                      </a:cubicBezTo>
                      <a:cubicBezTo>
                        <a:pt x="287470" y="846183"/>
                        <a:pt x="422242" y="920122"/>
                        <a:pt x="503239" y="973896"/>
                      </a:cubicBezTo>
                      <a:cubicBezTo>
                        <a:pt x="676997" y="1088839"/>
                        <a:pt x="673972" y="1092536"/>
                        <a:pt x="774799" y="1154713"/>
                      </a:cubicBezTo>
                      <a:cubicBezTo>
                        <a:pt x="891758" y="1226972"/>
                        <a:pt x="982838" y="1275032"/>
                        <a:pt x="1002668" y="1285451"/>
                      </a:cubicBezTo>
                      <a:cubicBezTo>
                        <a:pt x="1155924" y="1366449"/>
                        <a:pt x="1184156" y="1366449"/>
                        <a:pt x="1390178" y="1460554"/>
                      </a:cubicBezTo>
                      <a:cubicBezTo>
                        <a:pt x="1676526" y="1591628"/>
                        <a:pt x="1745089" y="1584907"/>
                        <a:pt x="1832472" y="1610449"/>
                      </a:cubicBezTo>
                      <a:cubicBezTo>
                        <a:pt x="1832472" y="1610449"/>
                        <a:pt x="1872802" y="1584234"/>
                        <a:pt x="1919519" y="1478702"/>
                      </a:cubicBezTo>
                      <a:cubicBezTo>
                        <a:pt x="1966235" y="1372834"/>
                        <a:pt x="1958505" y="1285787"/>
                        <a:pt x="1958505" y="1285787"/>
                      </a:cubicBezTo>
                      <a:cubicBezTo>
                        <a:pt x="1958505" y="1285787"/>
                        <a:pt x="1728284" y="1191010"/>
                        <a:pt x="1591160" y="1135891"/>
                      </a:cubicBezTo>
                      <a:cubicBezTo>
                        <a:pt x="1469159" y="1086823"/>
                        <a:pt x="1385809" y="1033720"/>
                        <a:pt x="1255743" y="950706"/>
                      </a:cubicBezTo>
                      <a:cubicBezTo>
                        <a:pt x="1146850" y="881136"/>
                        <a:pt x="1069549" y="822656"/>
                        <a:pt x="1049720" y="807532"/>
                      </a:cubicBezTo>
                      <a:cubicBezTo>
                        <a:pt x="893439" y="688221"/>
                        <a:pt x="815466" y="628733"/>
                        <a:pt x="750601" y="526898"/>
                      </a:cubicBezTo>
                      <a:cubicBezTo>
                        <a:pt x="747576" y="522193"/>
                        <a:pt x="751273" y="527570"/>
                        <a:pt x="646413" y="322556"/>
                      </a:cubicBezTo>
                      <a:cubicBezTo>
                        <a:pt x="581548" y="195178"/>
                        <a:pt x="566088" y="165602"/>
                        <a:pt x="531471" y="125944"/>
                      </a:cubicBezTo>
                      <a:cubicBezTo>
                        <a:pt x="485090" y="73178"/>
                        <a:pt x="427955" y="7640"/>
                        <a:pt x="337547" y="582"/>
                      </a:cubicBezTo>
                      <a:close/>
                    </a:path>
                  </a:pathLst>
                </a:custGeom>
                <a:solidFill>
                  <a:srgbClr val="2A344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02" name="Google Shape;402;p6"/>
          <p:cNvGrpSpPr/>
          <p:nvPr/>
        </p:nvGrpSpPr>
        <p:grpSpPr>
          <a:xfrm>
            <a:off x="708566" y="1532879"/>
            <a:ext cx="3258032" cy="1355032"/>
            <a:chOff x="633558" y="1444078"/>
            <a:chExt cx="2696489" cy="1121484"/>
          </a:xfrm>
        </p:grpSpPr>
        <p:sp>
          <p:nvSpPr>
            <p:cNvPr id="403" name="Google Shape;403;p6"/>
            <p:cNvSpPr/>
            <p:nvPr/>
          </p:nvSpPr>
          <p:spPr>
            <a:xfrm>
              <a:off x="633558" y="1444078"/>
              <a:ext cx="2696489" cy="1121484"/>
            </a:xfrm>
            <a:prstGeom prst="roundRect">
              <a:avLst>
                <a:gd name="adj" fmla="val 5964"/>
              </a:avLst>
            </a:prstGeom>
            <a:solidFill>
              <a:schemeClr val="accent3"/>
            </a:solidFill>
            <a:ln>
              <a:noFill/>
            </a:ln>
            <a:effectLst>
              <a:outerShdw blurRad="698500" sx="91000" sy="91000" algn="ctr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98446" y="1545389"/>
              <a:ext cx="2485003" cy="819995"/>
              <a:chOff x="810608" y="1422495"/>
              <a:chExt cx="2832353" cy="819995"/>
            </a:xfrm>
          </p:grpSpPr>
          <p:sp>
            <p:nvSpPr>
              <p:cNvPr id="405" name="Google Shape;405;p6"/>
              <p:cNvSpPr txBox="1"/>
              <p:nvPr/>
            </p:nvSpPr>
            <p:spPr>
              <a:xfrm>
                <a:off x="810608" y="1772071"/>
                <a:ext cx="2565281" cy="305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Share holder</a:t>
                </a: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6"/>
              <p:cNvSpPr txBox="1"/>
              <p:nvPr/>
            </p:nvSpPr>
            <p:spPr>
              <a:xfrm>
                <a:off x="810608" y="1987760"/>
                <a:ext cx="2832353" cy="254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Manages industry and supplies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6"/>
              <p:cNvSpPr txBox="1"/>
              <p:nvPr/>
            </p:nvSpPr>
            <p:spPr>
              <a:xfrm>
                <a:off x="810608" y="1422495"/>
                <a:ext cx="2279903" cy="433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75%</a:t>
                </a:r>
                <a:endParaRPr dirty="0"/>
              </a:p>
            </p:txBody>
          </p:sp>
        </p:grpSp>
      </p:grpSp>
      <p:grpSp>
        <p:nvGrpSpPr>
          <p:cNvPr id="408" name="Google Shape;408;p6"/>
          <p:cNvGrpSpPr/>
          <p:nvPr/>
        </p:nvGrpSpPr>
        <p:grpSpPr>
          <a:xfrm>
            <a:off x="8225403" y="1532879"/>
            <a:ext cx="3258032" cy="1355032"/>
            <a:chOff x="8825583" y="1444078"/>
            <a:chExt cx="2696489" cy="1121484"/>
          </a:xfrm>
        </p:grpSpPr>
        <p:sp>
          <p:nvSpPr>
            <p:cNvPr id="409" name="Google Shape;409;p6"/>
            <p:cNvSpPr/>
            <p:nvPr/>
          </p:nvSpPr>
          <p:spPr>
            <a:xfrm>
              <a:off x="8825583" y="1444078"/>
              <a:ext cx="2696489" cy="1121484"/>
            </a:xfrm>
            <a:prstGeom prst="roundRect">
              <a:avLst>
                <a:gd name="adj" fmla="val 4559"/>
              </a:avLst>
            </a:prstGeom>
            <a:solidFill>
              <a:schemeClr val="accent3"/>
            </a:solidFill>
            <a:ln>
              <a:noFill/>
            </a:ln>
            <a:effectLst>
              <a:outerShdw blurRad="698500" sx="91000" sy="91000" algn="ctr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0" name="Google Shape;410;p6"/>
            <p:cNvGrpSpPr/>
            <p:nvPr/>
          </p:nvGrpSpPr>
          <p:grpSpPr>
            <a:xfrm>
              <a:off x="8989247" y="1531503"/>
              <a:ext cx="2485003" cy="833881"/>
              <a:chOff x="8990318" y="1531503"/>
              <a:chExt cx="2485003" cy="833881"/>
            </a:xfrm>
          </p:grpSpPr>
          <p:sp>
            <p:nvSpPr>
              <p:cNvPr id="411" name="Google Shape;411;p6"/>
              <p:cNvSpPr txBox="1"/>
              <p:nvPr/>
            </p:nvSpPr>
            <p:spPr>
              <a:xfrm>
                <a:off x="8990318" y="1894965"/>
                <a:ext cx="2250684" cy="305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Share holder</a:t>
                </a:r>
                <a:endParaRPr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6"/>
              <p:cNvSpPr txBox="1"/>
              <p:nvPr/>
            </p:nvSpPr>
            <p:spPr>
              <a:xfrm>
                <a:off x="8990318" y="2110654"/>
                <a:ext cx="2485003" cy="254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Manages sales and marketing</a:t>
                </a:r>
                <a:endParaRPr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6"/>
              <p:cNvSpPr txBox="1"/>
              <p:nvPr/>
            </p:nvSpPr>
            <p:spPr>
              <a:xfrm>
                <a:off x="8990318" y="1531503"/>
                <a:ext cx="2000304" cy="4330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25%</a:t>
                </a:r>
                <a:endParaRPr sz="28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4" name="Google Shape;414;p6"/>
          <p:cNvSpPr/>
          <p:nvPr/>
        </p:nvSpPr>
        <p:spPr>
          <a:xfrm>
            <a:off x="709458" y="3062412"/>
            <a:ext cx="2375337" cy="2843335"/>
          </a:xfrm>
          <a:prstGeom prst="roundRect">
            <a:avLst>
              <a:gd name="adj" fmla="val 2515"/>
            </a:avLst>
          </a:prstGeom>
          <a:solidFill>
            <a:schemeClr val="lt1"/>
          </a:solidFill>
          <a:ln>
            <a:noFill/>
          </a:ln>
          <a:effectLst>
            <a:outerShdw blurRad="698500" sx="91000" sy="91000" algn="ctr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6"/>
          <p:cNvGrpSpPr/>
          <p:nvPr/>
        </p:nvGrpSpPr>
        <p:grpSpPr>
          <a:xfrm>
            <a:off x="874138" y="3181261"/>
            <a:ext cx="2062340" cy="2640308"/>
            <a:chOff x="739247" y="2781538"/>
            <a:chExt cx="2062340" cy="2640308"/>
          </a:xfrm>
        </p:grpSpPr>
        <p:sp>
          <p:nvSpPr>
            <p:cNvPr id="416" name="Google Shape;416;p6"/>
            <p:cNvSpPr txBox="1"/>
            <p:nvPr/>
          </p:nvSpPr>
          <p:spPr>
            <a:xfrm>
              <a:off x="739247" y="2781538"/>
              <a:ext cx="2046000" cy="68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2400" b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NEW PROJECT </a:t>
              </a:r>
              <a:endParaRPr dirty="0"/>
            </a:p>
          </p:txBody>
        </p:sp>
        <p:sp>
          <p:nvSpPr>
            <p:cNvPr id="417" name="Google Shape;417;p6"/>
            <p:cNvSpPr txBox="1"/>
            <p:nvPr/>
          </p:nvSpPr>
          <p:spPr>
            <a:xfrm>
              <a:off x="739455" y="3519787"/>
              <a:ext cx="2062132" cy="19020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The new project is a collaboration between our industry and a well-known marketing agency that will help grow our business and share our profits.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6"/>
          <p:cNvGrpSpPr/>
          <p:nvPr/>
        </p:nvGrpSpPr>
        <p:grpSpPr>
          <a:xfrm>
            <a:off x="9107205" y="3043875"/>
            <a:ext cx="2375339" cy="1638322"/>
            <a:chOff x="9107205" y="3043875"/>
            <a:chExt cx="2375339" cy="1638322"/>
          </a:xfrm>
        </p:grpSpPr>
        <p:sp>
          <p:nvSpPr>
            <p:cNvPr id="419" name="Google Shape;419;p6"/>
            <p:cNvSpPr/>
            <p:nvPr/>
          </p:nvSpPr>
          <p:spPr>
            <a:xfrm>
              <a:off x="9107207" y="3043875"/>
              <a:ext cx="2375337" cy="1638322"/>
            </a:xfrm>
            <a:prstGeom prst="roundRect">
              <a:avLst>
                <a:gd name="adj" fmla="val 2515"/>
              </a:avLst>
            </a:prstGeom>
            <a:solidFill>
              <a:schemeClr val="lt1"/>
            </a:solidFill>
            <a:ln>
              <a:noFill/>
            </a:ln>
            <a:effectLst>
              <a:outerShdw blurRad="698500" sx="91000" sy="91000" algn="ctr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9107205" y="3043875"/>
              <a:ext cx="2375337" cy="252000"/>
            </a:xfrm>
            <a:prstGeom prst="roundRect">
              <a:avLst>
                <a:gd name="adj" fmla="val 2515"/>
              </a:avLst>
            </a:prstGeom>
            <a:solidFill>
              <a:schemeClr val="accent1"/>
            </a:solidFill>
            <a:ln>
              <a:noFill/>
            </a:ln>
            <a:effectLst>
              <a:outerShdw blurRad="698500" sx="91000" sy="91000" algn="ctr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6"/>
            <p:cNvSpPr txBox="1"/>
            <p:nvPr/>
          </p:nvSpPr>
          <p:spPr>
            <a:xfrm>
              <a:off x="9244029" y="3437519"/>
              <a:ext cx="207362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This partnership will help our marketing agency to achieve new goals and collaborate with other big clients in the near future.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9211922" y="3142875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9322413" y="3142875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432904" y="3142875"/>
              <a:ext cx="54000" cy="5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1CB4449-C562-41C2-8DE3-CC5DAABDAD7E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E5261E-76A6-4BD9-B859-9562D8A43E82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42" name="Slide Number Placeholder 5">
            <a:extLst>
              <a:ext uri="{FF2B5EF4-FFF2-40B4-BE49-F238E27FC236}">
                <a16:creationId xmlns:a16="http://schemas.microsoft.com/office/drawing/2014/main" id="{E2B040E8-4E9C-4835-836E-8AB69D05993E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CA6B91-BD76-49E2-84B6-42090BFF5FF8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7BB1792-AF86-4268-A956-055C986AD532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56BAE0D-3698-4B6D-AC52-A996B1161341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7"/>
          <p:cNvGrpSpPr/>
          <p:nvPr/>
        </p:nvGrpSpPr>
        <p:grpSpPr>
          <a:xfrm>
            <a:off x="621430" y="1199572"/>
            <a:ext cx="10949140" cy="5012339"/>
            <a:chOff x="621430" y="1184824"/>
            <a:chExt cx="10949140" cy="5012339"/>
          </a:xfrm>
        </p:grpSpPr>
        <p:grpSp>
          <p:nvGrpSpPr>
            <p:cNvPr id="430" name="Google Shape;430;p7"/>
            <p:cNvGrpSpPr/>
            <p:nvPr/>
          </p:nvGrpSpPr>
          <p:grpSpPr>
            <a:xfrm>
              <a:off x="621430" y="1657270"/>
              <a:ext cx="10949140" cy="4539893"/>
              <a:chOff x="609302" y="1291648"/>
              <a:chExt cx="10949140" cy="4572146"/>
            </a:xfrm>
          </p:grpSpPr>
          <p:sp>
            <p:nvSpPr>
              <p:cNvPr id="431" name="Google Shape;431;p7"/>
              <p:cNvSpPr/>
              <p:nvPr/>
            </p:nvSpPr>
            <p:spPr>
              <a:xfrm>
                <a:off x="5314993" y="2227856"/>
                <a:ext cx="6243449" cy="827314"/>
              </a:xfrm>
              <a:prstGeom prst="roundRect">
                <a:avLst>
                  <a:gd name="adj" fmla="val 9276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7"/>
              <p:cNvSpPr/>
              <p:nvPr/>
            </p:nvSpPr>
            <p:spPr>
              <a:xfrm>
                <a:off x="5314993" y="3164064"/>
                <a:ext cx="6243449" cy="827314"/>
              </a:xfrm>
              <a:prstGeom prst="roundRect">
                <a:avLst>
                  <a:gd name="adj" fmla="val 8937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7"/>
              <p:cNvSpPr/>
              <p:nvPr/>
            </p:nvSpPr>
            <p:spPr>
              <a:xfrm>
                <a:off x="5314993" y="4100272"/>
                <a:ext cx="6243449" cy="827314"/>
              </a:xfrm>
              <a:prstGeom prst="roundRect">
                <a:avLst>
                  <a:gd name="adj" fmla="val 10483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5314993" y="5036480"/>
                <a:ext cx="6243449" cy="827314"/>
              </a:xfrm>
              <a:prstGeom prst="roundRect">
                <a:avLst>
                  <a:gd name="adj" fmla="val 5845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5314993" y="1291648"/>
                <a:ext cx="6243449" cy="827314"/>
              </a:xfrm>
              <a:prstGeom prst="roundRect">
                <a:avLst>
                  <a:gd name="adj" fmla="val 10704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7"/>
              <p:cNvSpPr/>
              <p:nvPr/>
            </p:nvSpPr>
            <p:spPr>
              <a:xfrm>
                <a:off x="633558" y="4994908"/>
                <a:ext cx="1707406" cy="823626"/>
              </a:xfrm>
              <a:prstGeom prst="rect">
                <a:avLst/>
              </a:prstGeom>
              <a:gradFill>
                <a:gsLst>
                  <a:gs pos="0">
                    <a:srgbClr val="D8D8D8">
                      <a:alpha val="80000"/>
                    </a:srgb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7"/>
              <p:cNvSpPr/>
              <p:nvPr/>
            </p:nvSpPr>
            <p:spPr>
              <a:xfrm>
                <a:off x="609302" y="4085441"/>
                <a:ext cx="1707406" cy="823626"/>
              </a:xfrm>
              <a:prstGeom prst="rect">
                <a:avLst/>
              </a:prstGeom>
              <a:gradFill>
                <a:gsLst>
                  <a:gs pos="0">
                    <a:srgbClr val="D8D8D8">
                      <a:alpha val="80000"/>
                    </a:srgb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633558" y="3160110"/>
                <a:ext cx="1707406" cy="823626"/>
              </a:xfrm>
              <a:prstGeom prst="rect">
                <a:avLst/>
              </a:prstGeom>
              <a:gradFill>
                <a:gsLst>
                  <a:gs pos="0">
                    <a:srgbClr val="D8D8D8">
                      <a:alpha val="80000"/>
                    </a:srgb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633558" y="2250643"/>
                <a:ext cx="1707406" cy="823626"/>
              </a:xfrm>
              <a:prstGeom prst="rect">
                <a:avLst/>
              </a:prstGeom>
              <a:gradFill>
                <a:gsLst>
                  <a:gs pos="0">
                    <a:srgbClr val="D8D8D8">
                      <a:alpha val="80000"/>
                    </a:srgb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633558" y="1312331"/>
                <a:ext cx="1707406" cy="823626"/>
              </a:xfrm>
              <a:prstGeom prst="rect">
                <a:avLst/>
              </a:prstGeom>
              <a:gradFill>
                <a:gsLst>
                  <a:gs pos="0">
                    <a:srgbClr val="D8D8D8">
                      <a:alpha val="80000"/>
                    </a:srgbClr>
                  </a:gs>
                  <a:gs pos="100000">
                    <a:srgbClr val="F2F2F2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1499339" y="1312331"/>
                <a:ext cx="4857918" cy="827314"/>
              </a:xfrm>
              <a:prstGeom prst="roundRect">
                <a:avLst>
                  <a:gd name="adj" fmla="val 8258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1499338" y="2241215"/>
                <a:ext cx="4857918" cy="827314"/>
              </a:xfrm>
              <a:prstGeom prst="roundRect">
                <a:avLst>
                  <a:gd name="adj" fmla="val 9804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1499337" y="3164669"/>
                <a:ext cx="4857918" cy="827314"/>
              </a:xfrm>
              <a:prstGeom prst="roundRect">
                <a:avLst>
                  <a:gd name="adj" fmla="val 9804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1499336" y="4088123"/>
                <a:ext cx="4857918" cy="827314"/>
              </a:xfrm>
              <a:prstGeom prst="roundRect">
                <a:avLst>
                  <a:gd name="adj" fmla="val 9804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1499335" y="5011577"/>
                <a:ext cx="4857918" cy="827314"/>
              </a:xfrm>
              <a:prstGeom prst="roundRect">
                <a:avLst>
                  <a:gd name="adj" fmla="val 8258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7"/>
              <p:cNvGrpSpPr/>
              <p:nvPr/>
            </p:nvGrpSpPr>
            <p:grpSpPr>
              <a:xfrm>
                <a:off x="3520004" y="1417221"/>
                <a:ext cx="2700000" cy="4318618"/>
                <a:chOff x="3658280" y="1399952"/>
                <a:chExt cx="2563603" cy="6255079"/>
              </a:xfrm>
            </p:grpSpPr>
            <p:sp>
              <p:nvSpPr>
                <p:cNvPr id="447" name="Google Shape;447;p7"/>
                <p:cNvSpPr/>
                <p:nvPr/>
              </p:nvSpPr>
              <p:spPr>
                <a:xfrm>
                  <a:off x="3658280" y="1399952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Estimate resources required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7"/>
                <p:cNvSpPr/>
                <p:nvPr/>
              </p:nvSpPr>
              <p:spPr>
                <a:xfrm>
                  <a:off x="3658280" y="1890178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Define the role of partners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7"/>
                <p:cNvSpPr/>
                <p:nvPr/>
              </p:nvSpPr>
              <p:spPr>
                <a:xfrm>
                  <a:off x="3658280" y="2729703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Align staff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7"/>
                <p:cNvSpPr/>
                <p:nvPr/>
              </p:nvSpPr>
              <p:spPr>
                <a:xfrm>
                  <a:off x="3658280" y="3219929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Develop staff training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7"/>
                <p:cNvSpPr/>
                <p:nvPr/>
              </p:nvSpPr>
              <p:spPr>
                <a:xfrm>
                  <a:off x="3658280" y="4065100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Establish leadership support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7"/>
                <p:cNvSpPr/>
                <p:nvPr/>
              </p:nvSpPr>
              <p:spPr>
                <a:xfrm>
                  <a:off x="3658280" y="4555326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Provide program visibility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7"/>
                <p:cNvSpPr/>
                <p:nvPr/>
              </p:nvSpPr>
              <p:spPr>
                <a:xfrm>
                  <a:off x="3658280" y="5427581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Define value propositions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7"/>
                <p:cNvSpPr/>
                <p:nvPr/>
              </p:nvSpPr>
              <p:spPr>
                <a:xfrm>
                  <a:off x="3658280" y="5917807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Align propositions with partners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7"/>
                <p:cNvSpPr/>
                <p:nvPr/>
              </p:nvSpPr>
              <p:spPr>
                <a:xfrm>
                  <a:off x="3658280" y="6760595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Develop outcome-related measures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7"/>
                <p:cNvSpPr/>
                <p:nvPr/>
              </p:nvSpPr>
              <p:spPr>
                <a:xfrm>
                  <a:off x="3658280" y="7250821"/>
                  <a:ext cx="2563603" cy="404210"/>
                </a:xfrm>
                <a:prstGeom prst="roundRect">
                  <a:avLst>
                    <a:gd name="adj" fmla="val 11502"/>
                  </a:avLst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254000" sx="111000" sy="111000" algn="ctr" rotWithShape="0">
                    <a:srgbClr val="000000">
                      <a:alpha val="11764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rgbClr val="3F3F3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Measure product performance</a:t>
                  </a:r>
                  <a:endParaRPr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7" name="Google Shape;457;p7"/>
              <p:cNvSpPr txBox="1"/>
              <p:nvPr/>
            </p:nvSpPr>
            <p:spPr>
              <a:xfrm>
                <a:off x="1724930" y="1488820"/>
                <a:ext cx="1707406" cy="483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Curate a strategic collaboration plan</a:t>
                </a:r>
                <a:endParaRPr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7"/>
              <p:cNvSpPr txBox="1"/>
              <p:nvPr/>
            </p:nvSpPr>
            <p:spPr>
              <a:xfrm>
                <a:off x="1724930" y="2410513"/>
                <a:ext cx="1707406" cy="288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Finance the plan</a:t>
                </a:r>
                <a:endParaRPr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7"/>
              <p:cNvSpPr txBox="1"/>
              <p:nvPr/>
            </p:nvSpPr>
            <p:spPr>
              <a:xfrm>
                <a:off x="1724930" y="3237827"/>
                <a:ext cx="1648891" cy="483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Nurture a cooperative culture</a:t>
                </a:r>
                <a:endParaRPr/>
              </a:p>
            </p:txBody>
          </p:sp>
          <p:sp>
            <p:nvSpPr>
              <p:cNvPr id="460" name="Google Shape;460;p7"/>
              <p:cNvSpPr txBox="1"/>
              <p:nvPr/>
            </p:nvSpPr>
            <p:spPr>
              <a:xfrm>
                <a:off x="1724929" y="4283851"/>
                <a:ext cx="1648891" cy="483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Promote the program</a:t>
                </a:r>
                <a:endParaRPr/>
              </a:p>
            </p:txBody>
          </p:sp>
          <p:sp>
            <p:nvSpPr>
              <p:cNvPr id="461" name="Google Shape;461;p7"/>
              <p:cNvSpPr txBox="1"/>
              <p:nvPr/>
            </p:nvSpPr>
            <p:spPr>
              <a:xfrm>
                <a:off x="1724928" y="5283653"/>
                <a:ext cx="1648891" cy="286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Track growth</a:t>
                </a:r>
                <a:endParaRPr sz="1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7"/>
              <p:cNvSpPr txBox="1"/>
              <p:nvPr/>
            </p:nvSpPr>
            <p:spPr>
              <a:xfrm>
                <a:off x="6545271" y="1379844"/>
                <a:ext cx="2359264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Define role of partners.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Outline selection criteria.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Define engagement strategies.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7"/>
              <p:cNvSpPr txBox="1"/>
              <p:nvPr/>
            </p:nvSpPr>
            <p:spPr>
              <a:xfrm>
                <a:off x="8904535" y="1379844"/>
                <a:ext cx="2343216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Estimate resources required.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Establish evaluation criteria.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Outline engagement strategies.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7"/>
              <p:cNvSpPr txBox="1"/>
              <p:nvPr/>
            </p:nvSpPr>
            <p:spPr>
              <a:xfrm>
                <a:off x="6545271" y="2348303"/>
                <a:ext cx="2231021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Align staff and funding.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 staff training and tools.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7"/>
              <p:cNvSpPr txBox="1"/>
              <p:nvPr/>
            </p:nvSpPr>
            <p:spPr>
              <a:xfrm>
                <a:off x="8904535" y="2316052"/>
                <a:ext cx="2231021" cy="650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Provide resources.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Encourage collaboration.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Support mutual help culture.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7"/>
              <p:cNvSpPr txBox="1"/>
              <p:nvPr/>
            </p:nvSpPr>
            <p:spPr>
              <a:xfrm>
                <a:off x="6545271" y="3270285"/>
                <a:ext cx="2231021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Establish leadership support.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Provide program visibility and outreach.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7"/>
              <p:cNvSpPr txBox="1"/>
              <p:nvPr/>
            </p:nvSpPr>
            <p:spPr>
              <a:xfrm>
                <a:off x="8920149" y="3284197"/>
                <a:ext cx="2231021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Establish a common language.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Promote ongoing communication.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7"/>
              <p:cNvSpPr txBox="1"/>
              <p:nvPr/>
            </p:nvSpPr>
            <p:spPr>
              <a:xfrm>
                <a:off x="6561294" y="4235580"/>
                <a:ext cx="2231021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Define value propositions.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Align propositions with partners.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7"/>
              <p:cNvSpPr txBox="1"/>
              <p:nvPr/>
            </p:nvSpPr>
            <p:spPr>
              <a:xfrm>
                <a:off x="8904535" y="4232023"/>
                <a:ext cx="2343216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Engage targeted partners.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Establish a process for developing and sharing success.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7"/>
              <p:cNvSpPr txBox="1"/>
              <p:nvPr/>
            </p:nvSpPr>
            <p:spPr>
              <a:xfrm>
                <a:off x="6545271" y="5163495"/>
                <a:ext cx="2231021" cy="6509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 marketing materials.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Develop outcome related measures and statistics.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7"/>
              <p:cNvSpPr txBox="1"/>
              <p:nvPr/>
            </p:nvSpPr>
            <p:spPr>
              <a:xfrm>
                <a:off x="8904535" y="5129467"/>
                <a:ext cx="2231021" cy="650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Reassess program over time.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Visualize the statistics.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7800" marR="0" lvl="0" indent="-1778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Char char="•"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Analyze the sales data.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2" name="Google Shape;472;p7"/>
            <p:cNvSpPr txBox="1"/>
            <p:nvPr/>
          </p:nvSpPr>
          <p:spPr>
            <a:xfrm>
              <a:off x="2395741" y="1184824"/>
              <a:ext cx="29313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PROGRAM COMPONENTS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3" name="Google Shape;473;p7"/>
            <p:cNvSpPr txBox="1"/>
            <p:nvPr/>
          </p:nvSpPr>
          <p:spPr>
            <a:xfrm>
              <a:off x="7446667" y="1184824"/>
              <a:ext cx="27155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/>
                  <a:ea typeface="Calibri"/>
                  <a:cs typeface="Calibri"/>
                  <a:sym typeface="Calibri"/>
                </a:rPr>
                <a:t>ASSOCIATED ACTIVITIES</a:t>
              </a:r>
              <a:endParaRPr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74" name="Google Shape;474;p7"/>
            <p:cNvGrpSpPr/>
            <p:nvPr/>
          </p:nvGrpSpPr>
          <p:grpSpPr>
            <a:xfrm>
              <a:off x="816267" y="2835440"/>
              <a:ext cx="420724" cy="420746"/>
              <a:chOff x="6160720" y="4654089"/>
              <a:chExt cx="348971" cy="348989"/>
            </a:xfrm>
          </p:grpSpPr>
          <p:sp>
            <p:nvSpPr>
              <p:cNvPr id="475" name="Google Shape;475;p7"/>
              <p:cNvSpPr/>
              <p:nvPr/>
            </p:nvSpPr>
            <p:spPr>
              <a:xfrm>
                <a:off x="6160720" y="4654089"/>
                <a:ext cx="348971" cy="348989"/>
              </a:xfrm>
              <a:custGeom>
                <a:avLst/>
                <a:gdLst/>
                <a:ahLst/>
                <a:cxnLst/>
                <a:rect l="l" t="t" r="r" b="b"/>
                <a:pathLst>
                  <a:path w="348971" h="348989" extrusionOk="0">
                    <a:moveTo>
                      <a:pt x="325560" y="96817"/>
                    </a:moveTo>
                    <a:lnTo>
                      <a:pt x="316174" y="96817"/>
                    </a:lnTo>
                    <a:cubicBezTo>
                      <a:pt x="309853" y="96817"/>
                      <a:pt x="305913" y="92719"/>
                      <a:pt x="304320" y="88902"/>
                    </a:cubicBezTo>
                    <a:cubicBezTo>
                      <a:pt x="302726" y="85067"/>
                      <a:pt x="302639" y="79394"/>
                      <a:pt x="307104" y="74929"/>
                    </a:cubicBezTo>
                    <a:lnTo>
                      <a:pt x="313740" y="68292"/>
                    </a:lnTo>
                    <a:cubicBezTo>
                      <a:pt x="322864" y="59169"/>
                      <a:pt x="322864" y="44337"/>
                      <a:pt x="313740" y="35214"/>
                    </a:cubicBezTo>
                    <a:cubicBezTo>
                      <a:pt x="304617" y="26091"/>
                      <a:pt x="289786" y="26091"/>
                      <a:pt x="280662" y="35214"/>
                    </a:cubicBezTo>
                    <a:lnTo>
                      <a:pt x="274026" y="41851"/>
                    </a:lnTo>
                    <a:cubicBezTo>
                      <a:pt x="269561" y="46316"/>
                      <a:pt x="263870" y="46211"/>
                      <a:pt x="260052" y="44635"/>
                    </a:cubicBezTo>
                    <a:cubicBezTo>
                      <a:pt x="256218" y="43041"/>
                      <a:pt x="252137" y="39101"/>
                      <a:pt x="252137" y="32780"/>
                    </a:cubicBezTo>
                    <a:lnTo>
                      <a:pt x="252137" y="23394"/>
                    </a:lnTo>
                    <a:cubicBezTo>
                      <a:pt x="252137" y="10489"/>
                      <a:pt x="241648" y="0"/>
                      <a:pt x="228743" y="0"/>
                    </a:cubicBezTo>
                    <a:cubicBezTo>
                      <a:pt x="215838" y="0"/>
                      <a:pt x="205349" y="10489"/>
                      <a:pt x="205349" y="23394"/>
                    </a:cubicBezTo>
                    <a:lnTo>
                      <a:pt x="205349" y="32780"/>
                    </a:lnTo>
                    <a:cubicBezTo>
                      <a:pt x="205349" y="39101"/>
                      <a:pt x="201251" y="43041"/>
                      <a:pt x="197434" y="44635"/>
                    </a:cubicBezTo>
                    <a:cubicBezTo>
                      <a:pt x="193599" y="46228"/>
                      <a:pt x="187926" y="46316"/>
                      <a:pt x="183460" y="41851"/>
                    </a:cubicBezTo>
                    <a:lnTo>
                      <a:pt x="176824" y="35214"/>
                    </a:lnTo>
                    <a:cubicBezTo>
                      <a:pt x="172411" y="30801"/>
                      <a:pt x="166527" y="28367"/>
                      <a:pt x="160276" y="28367"/>
                    </a:cubicBezTo>
                    <a:cubicBezTo>
                      <a:pt x="154025" y="28367"/>
                      <a:pt x="148159" y="30801"/>
                      <a:pt x="143728" y="35214"/>
                    </a:cubicBezTo>
                    <a:cubicBezTo>
                      <a:pt x="139316" y="39627"/>
                      <a:pt x="136881" y="45510"/>
                      <a:pt x="136881" y="51762"/>
                    </a:cubicBezTo>
                    <a:cubicBezTo>
                      <a:pt x="136881" y="58013"/>
                      <a:pt x="139316" y="63879"/>
                      <a:pt x="143728" y="68309"/>
                    </a:cubicBezTo>
                    <a:lnTo>
                      <a:pt x="150365" y="74946"/>
                    </a:lnTo>
                    <a:cubicBezTo>
                      <a:pt x="154830" y="79411"/>
                      <a:pt x="154725" y="85102"/>
                      <a:pt x="153149" y="88920"/>
                    </a:cubicBezTo>
                    <a:cubicBezTo>
                      <a:pt x="151556" y="92754"/>
                      <a:pt x="147616" y="96835"/>
                      <a:pt x="141294" y="96835"/>
                    </a:cubicBezTo>
                    <a:lnTo>
                      <a:pt x="131909" y="96835"/>
                    </a:lnTo>
                    <a:cubicBezTo>
                      <a:pt x="119003" y="96835"/>
                      <a:pt x="108514" y="107324"/>
                      <a:pt x="108514" y="120229"/>
                    </a:cubicBezTo>
                    <a:cubicBezTo>
                      <a:pt x="108514" y="128039"/>
                      <a:pt x="112401" y="135306"/>
                      <a:pt x="118898" y="139666"/>
                    </a:cubicBezTo>
                    <a:cubicBezTo>
                      <a:pt x="121315" y="141294"/>
                      <a:pt x="124607" y="140646"/>
                      <a:pt x="126235" y="138213"/>
                    </a:cubicBezTo>
                    <a:cubicBezTo>
                      <a:pt x="127864" y="135796"/>
                      <a:pt x="127216" y="132504"/>
                      <a:pt x="124782" y="130875"/>
                    </a:cubicBezTo>
                    <a:cubicBezTo>
                      <a:pt x="121209" y="128476"/>
                      <a:pt x="119091" y="124501"/>
                      <a:pt x="119091" y="120211"/>
                    </a:cubicBezTo>
                    <a:cubicBezTo>
                      <a:pt x="119091" y="113137"/>
                      <a:pt x="124852" y="107376"/>
                      <a:pt x="131909" y="107376"/>
                    </a:cubicBezTo>
                    <a:lnTo>
                      <a:pt x="141294" y="107376"/>
                    </a:lnTo>
                    <a:cubicBezTo>
                      <a:pt x="143799" y="107376"/>
                      <a:pt x="146197" y="106991"/>
                      <a:pt x="148474" y="106290"/>
                    </a:cubicBezTo>
                    <a:cubicBezTo>
                      <a:pt x="144044" y="131488"/>
                      <a:pt x="151521" y="158402"/>
                      <a:pt x="170958" y="177839"/>
                    </a:cubicBezTo>
                    <a:lnTo>
                      <a:pt x="171062" y="177944"/>
                    </a:lnTo>
                    <a:cubicBezTo>
                      <a:pt x="184371" y="191252"/>
                      <a:pt x="191708" y="208956"/>
                      <a:pt x="191708" y="227780"/>
                    </a:cubicBezTo>
                    <a:cubicBezTo>
                      <a:pt x="191708" y="246604"/>
                      <a:pt x="184371" y="264290"/>
                      <a:pt x="171062" y="277616"/>
                    </a:cubicBezTo>
                    <a:cubicBezTo>
                      <a:pt x="143308" y="305370"/>
                      <a:pt x="98323" y="305720"/>
                      <a:pt x="70796" y="278368"/>
                    </a:cubicBezTo>
                    <a:cubicBezTo>
                      <a:pt x="57383" y="265043"/>
                      <a:pt x="49976" y="247287"/>
                      <a:pt x="49941" y="228393"/>
                    </a:cubicBezTo>
                    <a:cubicBezTo>
                      <a:pt x="49906" y="209481"/>
                      <a:pt x="57260" y="191708"/>
                      <a:pt x="70621" y="178347"/>
                    </a:cubicBezTo>
                    <a:lnTo>
                      <a:pt x="70901" y="178067"/>
                    </a:lnTo>
                    <a:cubicBezTo>
                      <a:pt x="85400" y="163568"/>
                      <a:pt x="105450" y="156108"/>
                      <a:pt x="125903" y="157562"/>
                    </a:cubicBezTo>
                    <a:cubicBezTo>
                      <a:pt x="128809" y="157772"/>
                      <a:pt x="131348" y="155583"/>
                      <a:pt x="131559" y="152676"/>
                    </a:cubicBezTo>
                    <a:cubicBezTo>
                      <a:pt x="131768" y="149770"/>
                      <a:pt x="129580" y="147230"/>
                      <a:pt x="126673" y="147020"/>
                    </a:cubicBezTo>
                    <a:cubicBezTo>
                      <a:pt x="112629" y="146022"/>
                      <a:pt x="98761" y="148701"/>
                      <a:pt x="86328" y="154550"/>
                    </a:cubicBezTo>
                    <a:cubicBezTo>
                      <a:pt x="86276" y="154550"/>
                      <a:pt x="86223" y="154550"/>
                      <a:pt x="86188" y="154550"/>
                    </a:cubicBezTo>
                    <a:cubicBezTo>
                      <a:pt x="83019" y="154918"/>
                      <a:pt x="78308" y="153779"/>
                      <a:pt x="74929" y="150417"/>
                    </a:cubicBezTo>
                    <a:lnTo>
                      <a:pt x="68292" y="143781"/>
                    </a:lnTo>
                    <a:cubicBezTo>
                      <a:pt x="59169" y="134658"/>
                      <a:pt x="44337" y="134658"/>
                      <a:pt x="35214" y="143781"/>
                    </a:cubicBezTo>
                    <a:cubicBezTo>
                      <a:pt x="26091" y="152904"/>
                      <a:pt x="26091" y="167736"/>
                      <a:pt x="35214" y="176859"/>
                    </a:cubicBezTo>
                    <a:lnTo>
                      <a:pt x="41851" y="183495"/>
                    </a:lnTo>
                    <a:cubicBezTo>
                      <a:pt x="46316" y="187960"/>
                      <a:pt x="46211" y="193651"/>
                      <a:pt x="44635" y="197469"/>
                    </a:cubicBezTo>
                    <a:cubicBezTo>
                      <a:pt x="43042" y="201304"/>
                      <a:pt x="39102" y="205384"/>
                      <a:pt x="32780" y="205384"/>
                    </a:cubicBezTo>
                    <a:lnTo>
                      <a:pt x="23395" y="205384"/>
                    </a:lnTo>
                    <a:cubicBezTo>
                      <a:pt x="17143" y="205384"/>
                      <a:pt x="11277" y="207818"/>
                      <a:pt x="6847" y="212230"/>
                    </a:cubicBezTo>
                    <a:cubicBezTo>
                      <a:pt x="2434" y="216643"/>
                      <a:pt x="0" y="222527"/>
                      <a:pt x="0" y="228778"/>
                    </a:cubicBezTo>
                    <a:cubicBezTo>
                      <a:pt x="0" y="241684"/>
                      <a:pt x="10489" y="252172"/>
                      <a:pt x="23395" y="252172"/>
                    </a:cubicBezTo>
                    <a:lnTo>
                      <a:pt x="32780" y="252172"/>
                    </a:lnTo>
                    <a:cubicBezTo>
                      <a:pt x="39102" y="252172"/>
                      <a:pt x="43042" y="256270"/>
                      <a:pt x="44635" y="260087"/>
                    </a:cubicBezTo>
                    <a:cubicBezTo>
                      <a:pt x="46229" y="263922"/>
                      <a:pt x="46316" y="269596"/>
                      <a:pt x="41851" y="274061"/>
                    </a:cubicBezTo>
                    <a:lnTo>
                      <a:pt x="35214" y="280698"/>
                    </a:lnTo>
                    <a:cubicBezTo>
                      <a:pt x="26091" y="289821"/>
                      <a:pt x="26091" y="304652"/>
                      <a:pt x="35214" y="313775"/>
                    </a:cubicBezTo>
                    <a:cubicBezTo>
                      <a:pt x="44337" y="322898"/>
                      <a:pt x="59169" y="322898"/>
                      <a:pt x="68292" y="313775"/>
                    </a:cubicBezTo>
                    <a:lnTo>
                      <a:pt x="74929" y="307139"/>
                    </a:lnTo>
                    <a:cubicBezTo>
                      <a:pt x="79394" y="302673"/>
                      <a:pt x="85085" y="302779"/>
                      <a:pt x="88902" y="304355"/>
                    </a:cubicBezTo>
                    <a:cubicBezTo>
                      <a:pt x="92737" y="305948"/>
                      <a:pt x="96817" y="309888"/>
                      <a:pt x="96817" y="316209"/>
                    </a:cubicBezTo>
                    <a:lnTo>
                      <a:pt x="96817" y="325595"/>
                    </a:lnTo>
                    <a:cubicBezTo>
                      <a:pt x="96817" y="338501"/>
                      <a:pt x="107306" y="348989"/>
                      <a:pt x="120212" y="348989"/>
                    </a:cubicBezTo>
                    <a:cubicBezTo>
                      <a:pt x="133117" y="348989"/>
                      <a:pt x="143606" y="338501"/>
                      <a:pt x="143606" y="325595"/>
                    </a:cubicBezTo>
                    <a:lnTo>
                      <a:pt x="143606" y="316209"/>
                    </a:lnTo>
                    <a:cubicBezTo>
                      <a:pt x="143606" y="309888"/>
                      <a:pt x="147703" y="305948"/>
                      <a:pt x="151521" y="304355"/>
                    </a:cubicBezTo>
                    <a:cubicBezTo>
                      <a:pt x="155355" y="302779"/>
                      <a:pt x="161029" y="302673"/>
                      <a:pt x="165494" y="307139"/>
                    </a:cubicBezTo>
                    <a:lnTo>
                      <a:pt x="172131" y="313775"/>
                    </a:lnTo>
                    <a:cubicBezTo>
                      <a:pt x="181254" y="322898"/>
                      <a:pt x="196085" y="322898"/>
                      <a:pt x="205208" y="313775"/>
                    </a:cubicBezTo>
                    <a:cubicBezTo>
                      <a:pt x="209621" y="309363"/>
                      <a:pt x="212055" y="303479"/>
                      <a:pt x="212055" y="297228"/>
                    </a:cubicBezTo>
                    <a:cubicBezTo>
                      <a:pt x="212055" y="290976"/>
                      <a:pt x="209621" y="285110"/>
                      <a:pt x="205208" y="280680"/>
                    </a:cubicBezTo>
                    <a:lnTo>
                      <a:pt x="198572" y="274043"/>
                    </a:lnTo>
                    <a:cubicBezTo>
                      <a:pt x="194107" y="269578"/>
                      <a:pt x="194212" y="263887"/>
                      <a:pt x="195788" y="260070"/>
                    </a:cubicBezTo>
                    <a:cubicBezTo>
                      <a:pt x="197381" y="256235"/>
                      <a:pt x="201321" y="252155"/>
                      <a:pt x="207643" y="252155"/>
                    </a:cubicBezTo>
                    <a:lnTo>
                      <a:pt x="217028" y="252155"/>
                    </a:lnTo>
                    <a:cubicBezTo>
                      <a:pt x="229934" y="252155"/>
                      <a:pt x="240423" y="241666"/>
                      <a:pt x="240423" y="228761"/>
                    </a:cubicBezTo>
                    <a:cubicBezTo>
                      <a:pt x="240423" y="215855"/>
                      <a:pt x="229934" y="205366"/>
                      <a:pt x="217028" y="205366"/>
                    </a:cubicBezTo>
                    <a:cubicBezTo>
                      <a:pt x="214104" y="205366"/>
                      <a:pt x="211740" y="207730"/>
                      <a:pt x="211740" y="210655"/>
                    </a:cubicBezTo>
                    <a:cubicBezTo>
                      <a:pt x="211740" y="213579"/>
                      <a:pt x="214104" y="215943"/>
                      <a:pt x="217028" y="215943"/>
                    </a:cubicBezTo>
                    <a:cubicBezTo>
                      <a:pt x="224103" y="215943"/>
                      <a:pt x="229846" y="221704"/>
                      <a:pt x="229846" y="228761"/>
                    </a:cubicBezTo>
                    <a:cubicBezTo>
                      <a:pt x="229846" y="235835"/>
                      <a:pt x="224085" y="241596"/>
                      <a:pt x="217028" y="241596"/>
                    </a:cubicBezTo>
                    <a:lnTo>
                      <a:pt x="207643" y="241596"/>
                    </a:lnTo>
                    <a:cubicBezTo>
                      <a:pt x="205296" y="241596"/>
                      <a:pt x="203055" y="241929"/>
                      <a:pt x="200918" y="242542"/>
                    </a:cubicBezTo>
                    <a:cubicBezTo>
                      <a:pt x="201794" y="237709"/>
                      <a:pt x="202267" y="232788"/>
                      <a:pt x="202267" y="227762"/>
                    </a:cubicBezTo>
                    <a:cubicBezTo>
                      <a:pt x="202267" y="206119"/>
                      <a:pt x="193844" y="185772"/>
                      <a:pt x="178540" y="170467"/>
                    </a:cubicBezTo>
                    <a:lnTo>
                      <a:pt x="178435" y="170362"/>
                    </a:lnTo>
                    <a:cubicBezTo>
                      <a:pt x="165091" y="157019"/>
                      <a:pt x="157755" y="139298"/>
                      <a:pt x="157755" y="120439"/>
                    </a:cubicBezTo>
                    <a:cubicBezTo>
                      <a:pt x="157755" y="101580"/>
                      <a:pt x="165091" y="83842"/>
                      <a:pt x="178435" y="70516"/>
                    </a:cubicBezTo>
                    <a:cubicBezTo>
                      <a:pt x="191620" y="57330"/>
                      <a:pt x="209131" y="49853"/>
                      <a:pt x="227763" y="49468"/>
                    </a:cubicBezTo>
                    <a:cubicBezTo>
                      <a:pt x="246446" y="49083"/>
                      <a:pt x="264115" y="55877"/>
                      <a:pt x="277528" y="68625"/>
                    </a:cubicBezTo>
                    <a:cubicBezTo>
                      <a:pt x="291484" y="81863"/>
                      <a:pt x="299294" y="99741"/>
                      <a:pt x="299539" y="118933"/>
                    </a:cubicBezTo>
                    <a:cubicBezTo>
                      <a:pt x="299784" y="138142"/>
                      <a:pt x="292447" y="156196"/>
                      <a:pt x="278859" y="169784"/>
                    </a:cubicBezTo>
                    <a:lnTo>
                      <a:pt x="278071" y="170572"/>
                    </a:lnTo>
                    <a:cubicBezTo>
                      <a:pt x="264097" y="184546"/>
                      <a:pt x="244765" y="192058"/>
                      <a:pt x="225031" y="191183"/>
                    </a:cubicBezTo>
                    <a:cubicBezTo>
                      <a:pt x="222107" y="191042"/>
                      <a:pt x="219655" y="193319"/>
                      <a:pt x="219515" y="196226"/>
                    </a:cubicBezTo>
                    <a:cubicBezTo>
                      <a:pt x="219392" y="199132"/>
                      <a:pt x="221651" y="201601"/>
                      <a:pt x="224558" y="201741"/>
                    </a:cubicBezTo>
                    <a:cubicBezTo>
                      <a:pt x="235240" y="202214"/>
                      <a:pt x="245816" y="200516"/>
                      <a:pt x="255692" y="196961"/>
                    </a:cubicBezTo>
                    <a:cubicBezTo>
                      <a:pt x="256077" y="196908"/>
                      <a:pt x="256480" y="196838"/>
                      <a:pt x="256865" y="196698"/>
                    </a:cubicBezTo>
                    <a:cubicBezTo>
                      <a:pt x="262399" y="194685"/>
                      <a:pt x="268773" y="193354"/>
                      <a:pt x="274026" y="198607"/>
                    </a:cubicBezTo>
                    <a:lnTo>
                      <a:pt x="280662" y="205244"/>
                    </a:lnTo>
                    <a:cubicBezTo>
                      <a:pt x="285215" y="209796"/>
                      <a:pt x="291222" y="212090"/>
                      <a:pt x="297210" y="212090"/>
                    </a:cubicBezTo>
                    <a:cubicBezTo>
                      <a:pt x="303199" y="212090"/>
                      <a:pt x="309188" y="209814"/>
                      <a:pt x="313758" y="205244"/>
                    </a:cubicBezTo>
                    <a:cubicBezTo>
                      <a:pt x="322881" y="196120"/>
                      <a:pt x="322881" y="181289"/>
                      <a:pt x="313758" y="172166"/>
                    </a:cubicBezTo>
                    <a:lnTo>
                      <a:pt x="307121" y="165529"/>
                    </a:lnTo>
                    <a:cubicBezTo>
                      <a:pt x="302656" y="161064"/>
                      <a:pt x="302761" y="155373"/>
                      <a:pt x="304337" y="151556"/>
                    </a:cubicBezTo>
                    <a:cubicBezTo>
                      <a:pt x="305930" y="147721"/>
                      <a:pt x="309870" y="143641"/>
                      <a:pt x="316192" y="143641"/>
                    </a:cubicBezTo>
                    <a:lnTo>
                      <a:pt x="325577" y="143641"/>
                    </a:lnTo>
                    <a:cubicBezTo>
                      <a:pt x="338483" y="143641"/>
                      <a:pt x="348972" y="133152"/>
                      <a:pt x="348972" y="120246"/>
                    </a:cubicBezTo>
                    <a:cubicBezTo>
                      <a:pt x="348954" y="107306"/>
                      <a:pt x="338448" y="96817"/>
                      <a:pt x="325560" y="96817"/>
                    </a:cubicBezTo>
                    <a:close/>
                    <a:moveTo>
                      <a:pt x="42621" y="169346"/>
                    </a:moveTo>
                    <a:cubicBezTo>
                      <a:pt x="37613" y="164338"/>
                      <a:pt x="37613" y="156213"/>
                      <a:pt x="42621" y="151205"/>
                    </a:cubicBezTo>
                    <a:cubicBezTo>
                      <a:pt x="47629" y="146197"/>
                      <a:pt x="55754" y="146197"/>
                      <a:pt x="60762" y="151205"/>
                    </a:cubicBezTo>
                    <a:lnTo>
                      <a:pt x="67399" y="157842"/>
                    </a:lnTo>
                    <a:cubicBezTo>
                      <a:pt x="69115" y="159558"/>
                      <a:pt x="71129" y="160976"/>
                      <a:pt x="73300" y="162132"/>
                    </a:cubicBezTo>
                    <a:cubicBezTo>
                      <a:pt x="69798" y="164654"/>
                      <a:pt x="66488" y="167473"/>
                      <a:pt x="63389" y="170555"/>
                    </a:cubicBezTo>
                    <a:lnTo>
                      <a:pt x="63109" y="170835"/>
                    </a:lnTo>
                    <a:cubicBezTo>
                      <a:pt x="59607" y="174337"/>
                      <a:pt x="56472" y="178137"/>
                      <a:pt x="53705" y="182129"/>
                    </a:cubicBezTo>
                    <a:cubicBezTo>
                      <a:pt x="52585" y="179923"/>
                      <a:pt x="51114" y="177839"/>
                      <a:pt x="49258" y="175983"/>
                    </a:cubicBezTo>
                    <a:lnTo>
                      <a:pt x="42621" y="169346"/>
                    </a:lnTo>
                    <a:close/>
                    <a:moveTo>
                      <a:pt x="23324" y="241578"/>
                    </a:moveTo>
                    <a:cubicBezTo>
                      <a:pt x="16250" y="241578"/>
                      <a:pt x="10506" y="235817"/>
                      <a:pt x="10506" y="228743"/>
                    </a:cubicBezTo>
                    <a:cubicBezTo>
                      <a:pt x="10506" y="225311"/>
                      <a:pt x="11837" y="222089"/>
                      <a:pt x="14272" y="219672"/>
                    </a:cubicBezTo>
                    <a:cubicBezTo>
                      <a:pt x="16688" y="217256"/>
                      <a:pt x="19910" y="215908"/>
                      <a:pt x="23342" y="215908"/>
                    </a:cubicBezTo>
                    <a:lnTo>
                      <a:pt x="32728" y="215908"/>
                    </a:lnTo>
                    <a:cubicBezTo>
                      <a:pt x="35459" y="215908"/>
                      <a:pt x="38068" y="215452"/>
                      <a:pt x="40503" y="214612"/>
                    </a:cubicBezTo>
                    <a:cubicBezTo>
                      <a:pt x="39749" y="219112"/>
                      <a:pt x="39347" y="223700"/>
                      <a:pt x="39347" y="228358"/>
                    </a:cubicBezTo>
                    <a:cubicBezTo>
                      <a:pt x="39347" y="233296"/>
                      <a:pt x="39819" y="238164"/>
                      <a:pt x="40695" y="242909"/>
                    </a:cubicBezTo>
                    <a:cubicBezTo>
                      <a:pt x="38209" y="242034"/>
                      <a:pt x="35529" y="241544"/>
                      <a:pt x="32728" y="241544"/>
                    </a:cubicBezTo>
                    <a:lnTo>
                      <a:pt x="23324" y="241544"/>
                    </a:lnTo>
                    <a:close/>
                    <a:moveTo>
                      <a:pt x="67399" y="299662"/>
                    </a:moveTo>
                    <a:lnTo>
                      <a:pt x="60762" y="306298"/>
                    </a:lnTo>
                    <a:cubicBezTo>
                      <a:pt x="55754" y="311306"/>
                      <a:pt x="47629" y="311306"/>
                      <a:pt x="42621" y="306298"/>
                    </a:cubicBezTo>
                    <a:cubicBezTo>
                      <a:pt x="37613" y="301290"/>
                      <a:pt x="37613" y="293165"/>
                      <a:pt x="42621" y="288157"/>
                    </a:cubicBezTo>
                    <a:lnTo>
                      <a:pt x="49258" y="281520"/>
                    </a:lnTo>
                    <a:cubicBezTo>
                      <a:pt x="51272" y="279507"/>
                      <a:pt x="52865" y="277213"/>
                      <a:pt x="54003" y="274779"/>
                    </a:cubicBezTo>
                    <a:cubicBezTo>
                      <a:pt x="56753" y="278701"/>
                      <a:pt x="59852" y="282414"/>
                      <a:pt x="63319" y="285846"/>
                    </a:cubicBezTo>
                    <a:cubicBezTo>
                      <a:pt x="66734" y="289225"/>
                      <a:pt x="70376" y="292220"/>
                      <a:pt x="74211" y="294881"/>
                    </a:cubicBezTo>
                    <a:cubicBezTo>
                      <a:pt x="71742" y="296019"/>
                      <a:pt x="69448" y="297613"/>
                      <a:pt x="67399" y="299662"/>
                    </a:cubicBezTo>
                    <a:close/>
                    <a:moveTo>
                      <a:pt x="132994" y="325595"/>
                    </a:moveTo>
                    <a:cubicBezTo>
                      <a:pt x="132994" y="332669"/>
                      <a:pt x="127233" y="338430"/>
                      <a:pt x="120177" y="338430"/>
                    </a:cubicBezTo>
                    <a:cubicBezTo>
                      <a:pt x="113120" y="338430"/>
                      <a:pt x="107359" y="332669"/>
                      <a:pt x="107359" y="325595"/>
                    </a:cubicBezTo>
                    <a:lnTo>
                      <a:pt x="107359" y="316209"/>
                    </a:lnTo>
                    <a:cubicBezTo>
                      <a:pt x="107359" y="313285"/>
                      <a:pt x="106851" y="310501"/>
                      <a:pt x="105888" y="307909"/>
                    </a:cubicBezTo>
                    <a:cubicBezTo>
                      <a:pt x="110650" y="308750"/>
                      <a:pt x="115466" y="309205"/>
                      <a:pt x="120299" y="309205"/>
                    </a:cubicBezTo>
                    <a:cubicBezTo>
                      <a:pt x="125045" y="309205"/>
                      <a:pt x="129790" y="308767"/>
                      <a:pt x="134483" y="307962"/>
                    </a:cubicBezTo>
                    <a:cubicBezTo>
                      <a:pt x="133537" y="310536"/>
                      <a:pt x="133029" y="313320"/>
                      <a:pt x="133029" y="316227"/>
                    </a:cubicBezTo>
                    <a:lnTo>
                      <a:pt x="133029" y="325595"/>
                    </a:lnTo>
                    <a:close/>
                    <a:moveTo>
                      <a:pt x="191060" y="281520"/>
                    </a:moveTo>
                    <a:lnTo>
                      <a:pt x="197697" y="288157"/>
                    </a:lnTo>
                    <a:cubicBezTo>
                      <a:pt x="202705" y="293165"/>
                      <a:pt x="202705" y="301290"/>
                      <a:pt x="197697" y="306298"/>
                    </a:cubicBezTo>
                    <a:cubicBezTo>
                      <a:pt x="192688" y="311306"/>
                      <a:pt x="184564" y="311306"/>
                      <a:pt x="179555" y="306298"/>
                    </a:cubicBezTo>
                    <a:lnTo>
                      <a:pt x="172919" y="299662"/>
                    </a:lnTo>
                    <a:cubicBezTo>
                      <a:pt x="170958" y="297700"/>
                      <a:pt x="168769" y="296159"/>
                      <a:pt x="166405" y="295039"/>
                    </a:cubicBezTo>
                    <a:cubicBezTo>
                      <a:pt x="170660" y="292149"/>
                      <a:pt x="174722" y="288840"/>
                      <a:pt x="178487" y="285075"/>
                    </a:cubicBezTo>
                    <a:cubicBezTo>
                      <a:pt x="181482" y="282081"/>
                      <a:pt x="184213" y="278876"/>
                      <a:pt x="186665" y="275532"/>
                    </a:cubicBezTo>
                    <a:cubicBezTo>
                      <a:pt x="187803" y="277668"/>
                      <a:pt x="189256" y="279699"/>
                      <a:pt x="191060" y="281520"/>
                    </a:cubicBezTo>
                    <a:close/>
                    <a:moveTo>
                      <a:pt x="170923" y="63039"/>
                    </a:moveTo>
                    <a:cubicBezTo>
                      <a:pt x="167666" y="66296"/>
                      <a:pt x="164759" y="69780"/>
                      <a:pt x="162167" y="73405"/>
                    </a:cubicBezTo>
                    <a:cubicBezTo>
                      <a:pt x="161064" y="71251"/>
                      <a:pt x="159611" y="69238"/>
                      <a:pt x="157807" y="67434"/>
                    </a:cubicBezTo>
                    <a:lnTo>
                      <a:pt x="151171" y="60797"/>
                    </a:lnTo>
                    <a:cubicBezTo>
                      <a:pt x="148754" y="58381"/>
                      <a:pt x="147405" y="55159"/>
                      <a:pt x="147405" y="51727"/>
                    </a:cubicBezTo>
                    <a:cubicBezTo>
                      <a:pt x="147405" y="48295"/>
                      <a:pt x="148736" y="45073"/>
                      <a:pt x="151171" y="42656"/>
                    </a:cubicBezTo>
                    <a:cubicBezTo>
                      <a:pt x="153587" y="40240"/>
                      <a:pt x="156809" y="38891"/>
                      <a:pt x="160241" y="38891"/>
                    </a:cubicBezTo>
                    <a:cubicBezTo>
                      <a:pt x="163673" y="38891"/>
                      <a:pt x="166895" y="40222"/>
                      <a:pt x="169311" y="42656"/>
                    </a:cubicBezTo>
                    <a:lnTo>
                      <a:pt x="175948" y="49293"/>
                    </a:lnTo>
                    <a:cubicBezTo>
                      <a:pt x="177787" y="51131"/>
                      <a:pt x="179853" y="52602"/>
                      <a:pt x="182042" y="53723"/>
                    </a:cubicBezTo>
                    <a:cubicBezTo>
                      <a:pt x="178119" y="56490"/>
                      <a:pt x="174390" y="59572"/>
                      <a:pt x="170923" y="63039"/>
                    </a:cubicBezTo>
                    <a:close/>
                    <a:moveTo>
                      <a:pt x="227517" y="38891"/>
                    </a:moveTo>
                    <a:cubicBezTo>
                      <a:pt x="223192" y="38979"/>
                      <a:pt x="218920" y="39417"/>
                      <a:pt x="214717" y="40170"/>
                    </a:cubicBezTo>
                    <a:cubicBezTo>
                      <a:pt x="215470" y="37841"/>
                      <a:pt x="215890" y="35354"/>
                      <a:pt x="215890" y="32763"/>
                    </a:cubicBezTo>
                    <a:lnTo>
                      <a:pt x="215890" y="23377"/>
                    </a:lnTo>
                    <a:cubicBezTo>
                      <a:pt x="215890" y="16303"/>
                      <a:pt x="221651" y="10559"/>
                      <a:pt x="228708" y="10559"/>
                    </a:cubicBezTo>
                    <a:cubicBezTo>
                      <a:pt x="235765" y="10559"/>
                      <a:pt x="241526" y="16320"/>
                      <a:pt x="241526" y="23377"/>
                    </a:cubicBezTo>
                    <a:lnTo>
                      <a:pt x="241526" y="32763"/>
                    </a:lnTo>
                    <a:cubicBezTo>
                      <a:pt x="241526" y="35284"/>
                      <a:pt x="241911" y="37718"/>
                      <a:pt x="242629" y="39995"/>
                    </a:cubicBezTo>
                    <a:cubicBezTo>
                      <a:pt x="237709" y="39172"/>
                      <a:pt x="232648" y="38786"/>
                      <a:pt x="227517" y="38891"/>
                    </a:cubicBezTo>
                    <a:close/>
                    <a:moveTo>
                      <a:pt x="284778" y="60955"/>
                    </a:moveTo>
                    <a:cubicBezTo>
                      <a:pt x="281923" y="58241"/>
                      <a:pt x="278911" y="55772"/>
                      <a:pt x="275742" y="53548"/>
                    </a:cubicBezTo>
                    <a:cubicBezTo>
                      <a:pt x="277808" y="52462"/>
                      <a:pt x="279734" y="51044"/>
                      <a:pt x="281468" y="49293"/>
                    </a:cubicBezTo>
                    <a:lnTo>
                      <a:pt x="288105" y="42656"/>
                    </a:lnTo>
                    <a:cubicBezTo>
                      <a:pt x="290521" y="40240"/>
                      <a:pt x="293743" y="38891"/>
                      <a:pt x="297175" y="38891"/>
                    </a:cubicBezTo>
                    <a:cubicBezTo>
                      <a:pt x="300607" y="38891"/>
                      <a:pt x="303829" y="40222"/>
                      <a:pt x="306246" y="42656"/>
                    </a:cubicBezTo>
                    <a:cubicBezTo>
                      <a:pt x="308662" y="45090"/>
                      <a:pt x="310011" y="48295"/>
                      <a:pt x="310011" y="51727"/>
                    </a:cubicBezTo>
                    <a:cubicBezTo>
                      <a:pt x="310011" y="55159"/>
                      <a:pt x="308680" y="58381"/>
                      <a:pt x="306246" y="60797"/>
                    </a:cubicBezTo>
                    <a:lnTo>
                      <a:pt x="299609" y="67434"/>
                    </a:lnTo>
                    <a:cubicBezTo>
                      <a:pt x="297858" y="69185"/>
                      <a:pt x="296440" y="71111"/>
                      <a:pt x="295354" y="73178"/>
                    </a:cubicBezTo>
                    <a:cubicBezTo>
                      <a:pt x="292289" y="68835"/>
                      <a:pt x="288753" y="64737"/>
                      <a:pt x="284778" y="60955"/>
                    </a:cubicBezTo>
                    <a:close/>
                    <a:moveTo>
                      <a:pt x="306263" y="179608"/>
                    </a:moveTo>
                    <a:cubicBezTo>
                      <a:pt x="311271" y="184616"/>
                      <a:pt x="311271" y="192741"/>
                      <a:pt x="306263" y="197749"/>
                    </a:cubicBezTo>
                    <a:cubicBezTo>
                      <a:pt x="301255" y="202757"/>
                      <a:pt x="293130" y="202757"/>
                      <a:pt x="288122" y="197749"/>
                    </a:cubicBezTo>
                    <a:lnTo>
                      <a:pt x="281485" y="191112"/>
                    </a:lnTo>
                    <a:cubicBezTo>
                      <a:pt x="279594" y="189221"/>
                      <a:pt x="277546" y="187750"/>
                      <a:pt x="275339" y="186665"/>
                    </a:cubicBezTo>
                    <a:cubicBezTo>
                      <a:pt x="278946" y="184091"/>
                      <a:pt x="282379" y="181219"/>
                      <a:pt x="285548" y="178049"/>
                    </a:cubicBezTo>
                    <a:lnTo>
                      <a:pt x="286336" y="177261"/>
                    </a:lnTo>
                    <a:cubicBezTo>
                      <a:pt x="289611" y="173987"/>
                      <a:pt x="292552" y="170485"/>
                      <a:pt x="295179" y="166790"/>
                    </a:cubicBezTo>
                    <a:cubicBezTo>
                      <a:pt x="296299" y="169014"/>
                      <a:pt x="297788" y="171115"/>
                      <a:pt x="299644" y="172971"/>
                    </a:cubicBezTo>
                    <a:lnTo>
                      <a:pt x="306263" y="179608"/>
                    </a:lnTo>
                    <a:close/>
                    <a:moveTo>
                      <a:pt x="325560" y="133029"/>
                    </a:moveTo>
                    <a:lnTo>
                      <a:pt x="316174" y="133029"/>
                    </a:lnTo>
                    <a:cubicBezTo>
                      <a:pt x="313618" y="133029"/>
                      <a:pt x="311149" y="133432"/>
                      <a:pt x="308837" y="134167"/>
                    </a:cubicBezTo>
                    <a:cubicBezTo>
                      <a:pt x="309731" y="129142"/>
                      <a:pt x="310168" y="124011"/>
                      <a:pt x="310098" y="118793"/>
                    </a:cubicBezTo>
                    <a:cubicBezTo>
                      <a:pt x="310046" y="114555"/>
                      <a:pt x="309660" y="110370"/>
                      <a:pt x="308977" y="106273"/>
                    </a:cubicBezTo>
                    <a:cubicBezTo>
                      <a:pt x="311254" y="106991"/>
                      <a:pt x="313670" y="107376"/>
                      <a:pt x="316174" y="107376"/>
                    </a:cubicBezTo>
                    <a:lnTo>
                      <a:pt x="325560" y="107376"/>
                    </a:lnTo>
                    <a:cubicBezTo>
                      <a:pt x="332634" y="107376"/>
                      <a:pt x="338378" y="113137"/>
                      <a:pt x="338378" y="120194"/>
                    </a:cubicBezTo>
                    <a:cubicBezTo>
                      <a:pt x="338378" y="127268"/>
                      <a:pt x="332634" y="133029"/>
                      <a:pt x="325560" y="13302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7"/>
              <p:cNvSpPr/>
              <p:nvPr/>
            </p:nvSpPr>
            <p:spPr>
              <a:xfrm>
                <a:off x="6246137" y="4846182"/>
                <a:ext cx="71268" cy="71233"/>
              </a:xfrm>
              <a:custGeom>
                <a:avLst/>
                <a:gdLst/>
                <a:ahLst/>
                <a:cxnLst/>
                <a:rect l="l" t="t" r="r" b="b"/>
                <a:pathLst>
                  <a:path w="71268" h="71233" extrusionOk="0">
                    <a:moveTo>
                      <a:pt x="10436" y="10437"/>
                    </a:moveTo>
                    <a:cubicBezTo>
                      <a:pt x="3712" y="17161"/>
                      <a:pt x="0" y="26109"/>
                      <a:pt x="0" y="35617"/>
                    </a:cubicBezTo>
                    <a:cubicBezTo>
                      <a:pt x="0" y="45125"/>
                      <a:pt x="3712" y="54073"/>
                      <a:pt x="10436" y="60815"/>
                    </a:cubicBezTo>
                    <a:cubicBezTo>
                      <a:pt x="17388" y="67767"/>
                      <a:pt x="26511" y="71234"/>
                      <a:pt x="35635" y="71234"/>
                    </a:cubicBezTo>
                    <a:cubicBezTo>
                      <a:pt x="44758" y="71234"/>
                      <a:pt x="53881" y="67767"/>
                      <a:pt x="60832" y="60815"/>
                    </a:cubicBezTo>
                    <a:cubicBezTo>
                      <a:pt x="67557" y="54091"/>
                      <a:pt x="71269" y="45143"/>
                      <a:pt x="71269" y="35617"/>
                    </a:cubicBezTo>
                    <a:cubicBezTo>
                      <a:pt x="71269" y="26109"/>
                      <a:pt x="67557" y="17161"/>
                      <a:pt x="60832" y="10437"/>
                    </a:cubicBezTo>
                    <a:cubicBezTo>
                      <a:pt x="54108" y="3712"/>
                      <a:pt x="45160" y="0"/>
                      <a:pt x="35635" y="0"/>
                    </a:cubicBezTo>
                    <a:cubicBezTo>
                      <a:pt x="26126" y="0"/>
                      <a:pt x="17178" y="3712"/>
                      <a:pt x="10436" y="10437"/>
                    </a:cubicBezTo>
                    <a:close/>
                    <a:moveTo>
                      <a:pt x="60692" y="35635"/>
                    </a:moveTo>
                    <a:cubicBezTo>
                      <a:pt x="60692" y="42324"/>
                      <a:pt x="58083" y="48627"/>
                      <a:pt x="53355" y="53355"/>
                    </a:cubicBezTo>
                    <a:cubicBezTo>
                      <a:pt x="43584" y="63126"/>
                      <a:pt x="27685" y="63126"/>
                      <a:pt x="17913" y="53355"/>
                    </a:cubicBezTo>
                    <a:cubicBezTo>
                      <a:pt x="13186" y="48627"/>
                      <a:pt x="10577" y="42324"/>
                      <a:pt x="10577" y="35635"/>
                    </a:cubicBezTo>
                    <a:cubicBezTo>
                      <a:pt x="10577" y="28945"/>
                      <a:pt x="13186" y="22642"/>
                      <a:pt x="17913" y="17914"/>
                    </a:cubicBezTo>
                    <a:cubicBezTo>
                      <a:pt x="22641" y="13186"/>
                      <a:pt x="28945" y="10577"/>
                      <a:pt x="35635" y="10577"/>
                    </a:cubicBezTo>
                    <a:cubicBezTo>
                      <a:pt x="42323" y="10577"/>
                      <a:pt x="48627" y="13186"/>
                      <a:pt x="53355" y="17914"/>
                    </a:cubicBezTo>
                    <a:cubicBezTo>
                      <a:pt x="58083" y="22642"/>
                      <a:pt x="60692" y="28928"/>
                      <a:pt x="60692" y="3563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7"/>
              <p:cNvSpPr/>
              <p:nvPr/>
            </p:nvSpPr>
            <p:spPr>
              <a:xfrm>
                <a:off x="6353706" y="4738618"/>
                <a:ext cx="71251" cy="71229"/>
              </a:xfrm>
              <a:custGeom>
                <a:avLst/>
                <a:gdLst/>
                <a:ahLst/>
                <a:cxnLst/>
                <a:rect l="l" t="t" r="r" b="b"/>
                <a:pathLst>
                  <a:path w="71251" h="71229" extrusionOk="0">
                    <a:moveTo>
                      <a:pt x="60815" y="60810"/>
                    </a:moveTo>
                    <a:cubicBezTo>
                      <a:pt x="67539" y="54086"/>
                      <a:pt x="71252" y="45138"/>
                      <a:pt x="71252" y="35612"/>
                    </a:cubicBezTo>
                    <a:cubicBezTo>
                      <a:pt x="71252" y="26104"/>
                      <a:pt x="67539" y="17156"/>
                      <a:pt x="60815" y="10414"/>
                    </a:cubicBezTo>
                    <a:cubicBezTo>
                      <a:pt x="46929" y="-3471"/>
                      <a:pt x="24323" y="-3471"/>
                      <a:pt x="10436" y="10414"/>
                    </a:cubicBezTo>
                    <a:cubicBezTo>
                      <a:pt x="3712" y="17139"/>
                      <a:pt x="0" y="26087"/>
                      <a:pt x="0" y="35612"/>
                    </a:cubicBezTo>
                    <a:cubicBezTo>
                      <a:pt x="0" y="45121"/>
                      <a:pt x="3712" y="54069"/>
                      <a:pt x="10436" y="60810"/>
                    </a:cubicBezTo>
                    <a:cubicBezTo>
                      <a:pt x="17388" y="67762"/>
                      <a:pt x="26512" y="71229"/>
                      <a:pt x="35635" y="71229"/>
                    </a:cubicBezTo>
                    <a:cubicBezTo>
                      <a:pt x="44758" y="71229"/>
                      <a:pt x="53881" y="67762"/>
                      <a:pt x="60815" y="60810"/>
                    </a:cubicBezTo>
                    <a:close/>
                    <a:moveTo>
                      <a:pt x="10577" y="35630"/>
                    </a:moveTo>
                    <a:cubicBezTo>
                      <a:pt x="10577" y="28941"/>
                      <a:pt x="13186" y="22637"/>
                      <a:pt x="17913" y="17909"/>
                    </a:cubicBezTo>
                    <a:cubicBezTo>
                      <a:pt x="22799" y="13024"/>
                      <a:pt x="29208" y="10589"/>
                      <a:pt x="35635" y="10589"/>
                    </a:cubicBezTo>
                    <a:cubicBezTo>
                      <a:pt x="42043" y="10589"/>
                      <a:pt x="48470" y="13041"/>
                      <a:pt x="53355" y="17909"/>
                    </a:cubicBezTo>
                    <a:cubicBezTo>
                      <a:pt x="58083" y="22637"/>
                      <a:pt x="60693" y="28941"/>
                      <a:pt x="60693" y="35630"/>
                    </a:cubicBezTo>
                    <a:cubicBezTo>
                      <a:pt x="60693" y="42319"/>
                      <a:pt x="58083" y="48623"/>
                      <a:pt x="53355" y="53351"/>
                    </a:cubicBezTo>
                    <a:cubicBezTo>
                      <a:pt x="43585" y="63122"/>
                      <a:pt x="27685" y="63122"/>
                      <a:pt x="17913" y="53351"/>
                    </a:cubicBezTo>
                    <a:cubicBezTo>
                      <a:pt x="13186" y="48605"/>
                      <a:pt x="10577" y="42319"/>
                      <a:pt x="10577" y="3563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7"/>
            <p:cNvGrpSpPr/>
            <p:nvPr/>
          </p:nvGrpSpPr>
          <p:grpSpPr>
            <a:xfrm>
              <a:off x="818744" y="3704763"/>
              <a:ext cx="415771" cy="414177"/>
              <a:chOff x="6696736" y="4656788"/>
              <a:chExt cx="344862" cy="343541"/>
            </a:xfrm>
          </p:grpSpPr>
          <p:sp>
            <p:nvSpPr>
              <p:cNvPr id="479" name="Google Shape;479;p7"/>
              <p:cNvSpPr/>
              <p:nvPr/>
            </p:nvSpPr>
            <p:spPr>
              <a:xfrm>
                <a:off x="6807576" y="4870748"/>
                <a:ext cx="66186" cy="38997"/>
              </a:xfrm>
              <a:custGeom>
                <a:avLst/>
                <a:gdLst/>
                <a:ahLst/>
                <a:cxnLst/>
                <a:rect l="l" t="t" r="r" b="b"/>
                <a:pathLst>
                  <a:path w="66186" h="38997" extrusionOk="0">
                    <a:moveTo>
                      <a:pt x="49810" y="19"/>
                    </a:moveTo>
                    <a:cubicBezTo>
                      <a:pt x="46903" y="-226"/>
                      <a:pt x="44346" y="1945"/>
                      <a:pt x="44119" y="4852"/>
                    </a:cubicBezTo>
                    <a:cubicBezTo>
                      <a:pt x="43191" y="16251"/>
                      <a:pt x="33140" y="24762"/>
                      <a:pt x="21740" y="23833"/>
                    </a:cubicBezTo>
                    <a:cubicBezTo>
                      <a:pt x="16942" y="23431"/>
                      <a:pt x="12407" y="21382"/>
                      <a:pt x="8975" y="18020"/>
                    </a:cubicBezTo>
                    <a:cubicBezTo>
                      <a:pt x="6891" y="15989"/>
                      <a:pt x="3546" y="16024"/>
                      <a:pt x="1497" y="18125"/>
                    </a:cubicBezTo>
                    <a:cubicBezTo>
                      <a:pt x="-534" y="20209"/>
                      <a:pt x="-499" y="23553"/>
                      <a:pt x="1603" y="25602"/>
                    </a:cubicBezTo>
                    <a:cubicBezTo>
                      <a:pt x="6803" y="30663"/>
                      <a:pt x="13650" y="33780"/>
                      <a:pt x="20882" y="34375"/>
                    </a:cubicBezTo>
                    <a:cubicBezTo>
                      <a:pt x="21758" y="34445"/>
                      <a:pt x="22616" y="34480"/>
                      <a:pt x="23474" y="34480"/>
                    </a:cubicBezTo>
                    <a:cubicBezTo>
                      <a:pt x="32404" y="34480"/>
                      <a:pt x="40582" y="30663"/>
                      <a:pt x="46360" y="24481"/>
                    </a:cubicBezTo>
                    <a:cubicBezTo>
                      <a:pt x="48251" y="25164"/>
                      <a:pt x="54188" y="27861"/>
                      <a:pt x="55746" y="34865"/>
                    </a:cubicBezTo>
                    <a:cubicBezTo>
                      <a:pt x="56289" y="37334"/>
                      <a:pt x="58478" y="38998"/>
                      <a:pt x="60894" y="38998"/>
                    </a:cubicBezTo>
                    <a:cubicBezTo>
                      <a:pt x="61279" y="38998"/>
                      <a:pt x="61665" y="38963"/>
                      <a:pt x="62050" y="38875"/>
                    </a:cubicBezTo>
                    <a:cubicBezTo>
                      <a:pt x="64904" y="38245"/>
                      <a:pt x="66690" y="35426"/>
                      <a:pt x="66060" y="32571"/>
                    </a:cubicBezTo>
                    <a:cubicBezTo>
                      <a:pt x="63836" y="22573"/>
                      <a:pt x="56656" y="17652"/>
                      <a:pt x="52209" y="15516"/>
                    </a:cubicBezTo>
                    <a:cubicBezTo>
                      <a:pt x="53522" y="12487"/>
                      <a:pt x="54397" y="9195"/>
                      <a:pt x="54678" y="5727"/>
                    </a:cubicBezTo>
                    <a:cubicBezTo>
                      <a:pt x="54888" y="2821"/>
                      <a:pt x="52716" y="264"/>
                      <a:pt x="49810" y="1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7"/>
              <p:cNvSpPr/>
              <p:nvPr/>
            </p:nvSpPr>
            <p:spPr>
              <a:xfrm>
                <a:off x="6783546" y="4766397"/>
                <a:ext cx="75100" cy="69681"/>
              </a:xfrm>
              <a:custGeom>
                <a:avLst/>
                <a:gdLst/>
                <a:ahLst/>
                <a:cxnLst/>
                <a:rect l="l" t="t" r="r" b="b"/>
                <a:pathLst>
                  <a:path w="75100" h="69681" extrusionOk="0">
                    <a:moveTo>
                      <a:pt x="19189" y="37304"/>
                    </a:moveTo>
                    <a:cubicBezTo>
                      <a:pt x="15266" y="40088"/>
                      <a:pt x="10451" y="41419"/>
                      <a:pt x="5670" y="41051"/>
                    </a:cubicBezTo>
                    <a:cubicBezTo>
                      <a:pt x="2763" y="40841"/>
                      <a:pt x="224" y="43012"/>
                      <a:pt x="14" y="45919"/>
                    </a:cubicBezTo>
                    <a:cubicBezTo>
                      <a:pt x="-196" y="48826"/>
                      <a:pt x="1975" y="51365"/>
                      <a:pt x="4882" y="51575"/>
                    </a:cubicBezTo>
                    <a:cubicBezTo>
                      <a:pt x="5653" y="51628"/>
                      <a:pt x="6423" y="51663"/>
                      <a:pt x="7194" y="51663"/>
                    </a:cubicBezTo>
                    <a:cubicBezTo>
                      <a:pt x="13637" y="51663"/>
                      <a:pt x="19994" y="49649"/>
                      <a:pt x="25282" y="45902"/>
                    </a:cubicBezTo>
                    <a:cubicBezTo>
                      <a:pt x="29765" y="42732"/>
                      <a:pt x="33145" y="38600"/>
                      <a:pt x="35369" y="33977"/>
                    </a:cubicBezTo>
                    <a:cubicBezTo>
                      <a:pt x="39448" y="36411"/>
                      <a:pt x="44036" y="37917"/>
                      <a:pt x="48817" y="38302"/>
                    </a:cubicBezTo>
                    <a:cubicBezTo>
                      <a:pt x="49675" y="38372"/>
                      <a:pt x="50533" y="38407"/>
                      <a:pt x="51391" y="38407"/>
                    </a:cubicBezTo>
                    <a:cubicBezTo>
                      <a:pt x="51531" y="38407"/>
                      <a:pt x="51671" y="38390"/>
                      <a:pt x="51793" y="38390"/>
                    </a:cubicBezTo>
                    <a:cubicBezTo>
                      <a:pt x="61477" y="49999"/>
                      <a:pt x="55190" y="61118"/>
                      <a:pt x="54875" y="61679"/>
                    </a:cubicBezTo>
                    <a:cubicBezTo>
                      <a:pt x="53387" y="64165"/>
                      <a:pt x="54175" y="67405"/>
                      <a:pt x="56644" y="68911"/>
                    </a:cubicBezTo>
                    <a:cubicBezTo>
                      <a:pt x="57502" y="69436"/>
                      <a:pt x="58448" y="69681"/>
                      <a:pt x="59393" y="69681"/>
                    </a:cubicBezTo>
                    <a:cubicBezTo>
                      <a:pt x="61179" y="69681"/>
                      <a:pt x="62913" y="68788"/>
                      <a:pt x="63911" y="67142"/>
                    </a:cubicBezTo>
                    <a:cubicBezTo>
                      <a:pt x="64209" y="66652"/>
                      <a:pt x="66870" y="62134"/>
                      <a:pt x="67588" y="55463"/>
                    </a:cubicBezTo>
                    <a:cubicBezTo>
                      <a:pt x="68131" y="50454"/>
                      <a:pt x="67606" y="43450"/>
                      <a:pt x="63140" y="36096"/>
                    </a:cubicBezTo>
                    <a:cubicBezTo>
                      <a:pt x="66993" y="34537"/>
                      <a:pt x="70547" y="32208"/>
                      <a:pt x="73559" y="29179"/>
                    </a:cubicBezTo>
                    <a:cubicBezTo>
                      <a:pt x="75626" y="27113"/>
                      <a:pt x="75608" y="23768"/>
                      <a:pt x="73542" y="21702"/>
                    </a:cubicBezTo>
                    <a:cubicBezTo>
                      <a:pt x="71476" y="19635"/>
                      <a:pt x="68131" y="19653"/>
                      <a:pt x="66065" y="21719"/>
                    </a:cubicBezTo>
                    <a:cubicBezTo>
                      <a:pt x="61739" y="26062"/>
                      <a:pt x="55751" y="28268"/>
                      <a:pt x="49657" y="27760"/>
                    </a:cubicBezTo>
                    <a:cubicBezTo>
                      <a:pt x="45490" y="27410"/>
                      <a:pt x="41532" y="25817"/>
                      <a:pt x="38310" y="23208"/>
                    </a:cubicBezTo>
                    <a:cubicBezTo>
                      <a:pt x="38975" y="16028"/>
                      <a:pt x="37207" y="8569"/>
                      <a:pt x="32724" y="2230"/>
                    </a:cubicBezTo>
                    <a:cubicBezTo>
                      <a:pt x="31043" y="-152"/>
                      <a:pt x="27734" y="-712"/>
                      <a:pt x="25352" y="969"/>
                    </a:cubicBezTo>
                    <a:cubicBezTo>
                      <a:pt x="22971" y="2650"/>
                      <a:pt x="22410" y="5960"/>
                      <a:pt x="24091" y="8341"/>
                    </a:cubicBezTo>
                    <a:cubicBezTo>
                      <a:pt x="30745" y="17709"/>
                      <a:pt x="28522" y="30685"/>
                      <a:pt x="19189" y="37304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7"/>
              <p:cNvSpPr/>
              <p:nvPr/>
            </p:nvSpPr>
            <p:spPr>
              <a:xfrm>
                <a:off x="6919904" y="4869338"/>
                <a:ext cx="85661" cy="127681"/>
              </a:xfrm>
              <a:custGeom>
                <a:avLst/>
                <a:gdLst/>
                <a:ahLst/>
                <a:cxnLst/>
                <a:rect l="l" t="t" r="r" b="b"/>
                <a:pathLst>
                  <a:path w="85661" h="127681" extrusionOk="0">
                    <a:moveTo>
                      <a:pt x="80894" y="28"/>
                    </a:moveTo>
                    <a:cubicBezTo>
                      <a:pt x="77988" y="-270"/>
                      <a:pt x="75396" y="1832"/>
                      <a:pt x="75098" y="4738"/>
                    </a:cubicBezTo>
                    <a:cubicBezTo>
                      <a:pt x="74013" y="15297"/>
                      <a:pt x="68374" y="24771"/>
                      <a:pt x="59619" y="30759"/>
                    </a:cubicBezTo>
                    <a:cubicBezTo>
                      <a:pt x="51687" y="36170"/>
                      <a:pt x="42126" y="38184"/>
                      <a:pt x="32687" y="36415"/>
                    </a:cubicBezTo>
                    <a:cubicBezTo>
                      <a:pt x="23249" y="34647"/>
                      <a:pt x="15072" y="29289"/>
                      <a:pt x="9643" y="21374"/>
                    </a:cubicBezTo>
                    <a:cubicBezTo>
                      <a:pt x="7997" y="18957"/>
                      <a:pt x="4705" y="18344"/>
                      <a:pt x="2306" y="19990"/>
                    </a:cubicBezTo>
                    <a:cubicBezTo>
                      <a:pt x="-110" y="21636"/>
                      <a:pt x="-723" y="24928"/>
                      <a:pt x="923" y="27327"/>
                    </a:cubicBezTo>
                    <a:cubicBezTo>
                      <a:pt x="7927" y="37589"/>
                      <a:pt x="18521" y="44505"/>
                      <a:pt x="30726" y="46799"/>
                    </a:cubicBezTo>
                    <a:cubicBezTo>
                      <a:pt x="33633" y="47342"/>
                      <a:pt x="36539" y="47622"/>
                      <a:pt x="39429" y="47622"/>
                    </a:cubicBezTo>
                    <a:cubicBezTo>
                      <a:pt x="43982" y="47622"/>
                      <a:pt x="48464" y="46939"/>
                      <a:pt x="52790" y="45626"/>
                    </a:cubicBezTo>
                    <a:cubicBezTo>
                      <a:pt x="47606" y="55082"/>
                      <a:pt x="37188" y="67112"/>
                      <a:pt x="17470" y="68723"/>
                    </a:cubicBezTo>
                    <a:cubicBezTo>
                      <a:pt x="14564" y="68968"/>
                      <a:pt x="12393" y="71507"/>
                      <a:pt x="12637" y="74414"/>
                    </a:cubicBezTo>
                    <a:cubicBezTo>
                      <a:pt x="12865" y="77180"/>
                      <a:pt x="15176" y="79264"/>
                      <a:pt x="17891" y="79264"/>
                    </a:cubicBezTo>
                    <a:cubicBezTo>
                      <a:pt x="18031" y="79264"/>
                      <a:pt x="18188" y="79264"/>
                      <a:pt x="18328" y="79247"/>
                    </a:cubicBezTo>
                    <a:cubicBezTo>
                      <a:pt x="21340" y="79002"/>
                      <a:pt x="24160" y="78529"/>
                      <a:pt x="26821" y="77933"/>
                    </a:cubicBezTo>
                    <a:cubicBezTo>
                      <a:pt x="26926" y="78021"/>
                      <a:pt x="27014" y="78126"/>
                      <a:pt x="27119" y="78213"/>
                    </a:cubicBezTo>
                    <a:cubicBezTo>
                      <a:pt x="27329" y="78371"/>
                      <a:pt x="48570" y="94814"/>
                      <a:pt x="48044" y="122306"/>
                    </a:cubicBezTo>
                    <a:cubicBezTo>
                      <a:pt x="47992" y="125230"/>
                      <a:pt x="50303" y="127629"/>
                      <a:pt x="53227" y="127681"/>
                    </a:cubicBezTo>
                    <a:cubicBezTo>
                      <a:pt x="53262" y="127681"/>
                      <a:pt x="53297" y="127681"/>
                      <a:pt x="53332" y="127681"/>
                    </a:cubicBezTo>
                    <a:cubicBezTo>
                      <a:pt x="56204" y="127681"/>
                      <a:pt x="58551" y="125388"/>
                      <a:pt x="58621" y="122498"/>
                    </a:cubicBezTo>
                    <a:cubicBezTo>
                      <a:pt x="59094" y="98036"/>
                      <a:pt x="45645" y="81313"/>
                      <a:pt x="38221" y="73958"/>
                    </a:cubicBezTo>
                    <a:cubicBezTo>
                      <a:pt x="47852" y="69283"/>
                      <a:pt x="54348" y="62419"/>
                      <a:pt x="58551" y="56430"/>
                    </a:cubicBezTo>
                    <a:cubicBezTo>
                      <a:pt x="63769" y="48971"/>
                      <a:pt x="66273" y="41721"/>
                      <a:pt x="67253" y="38272"/>
                    </a:cubicBezTo>
                    <a:cubicBezTo>
                      <a:pt x="77620" y="30497"/>
                      <a:pt x="84291" y="18782"/>
                      <a:pt x="85640" y="5807"/>
                    </a:cubicBezTo>
                    <a:cubicBezTo>
                      <a:pt x="85903" y="2917"/>
                      <a:pt x="83801" y="326"/>
                      <a:pt x="80894" y="2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7"/>
              <p:cNvSpPr/>
              <p:nvPr/>
            </p:nvSpPr>
            <p:spPr>
              <a:xfrm>
                <a:off x="6696736" y="4734885"/>
                <a:ext cx="264685" cy="265444"/>
              </a:xfrm>
              <a:custGeom>
                <a:avLst/>
                <a:gdLst/>
                <a:ahLst/>
                <a:cxnLst/>
                <a:rect l="l" t="t" r="r" b="b"/>
                <a:pathLst>
                  <a:path w="264685" h="265444" extrusionOk="0">
                    <a:moveTo>
                      <a:pt x="211115" y="214558"/>
                    </a:moveTo>
                    <a:cubicBezTo>
                      <a:pt x="199400" y="211494"/>
                      <a:pt x="193517" y="206030"/>
                      <a:pt x="190610" y="201758"/>
                    </a:cubicBezTo>
                    <a:cubicBezTo>
                      <a:pt x="190645" y="201758"/>
                      <a:pt x="190662" y="201758"/>
                      <a:pt x="190697" y="201758"/>
                    </a:cubicBezTo>
                    <a:cubicBezTo>
                      <a:pt x="198595" y="201758"/>
                      <a:pt x="207525" y="200882"/>
                      <a:pt x="217086" y="198431"/>
                    </a:cubicBezTo>
                    <a:cubicBezTo>
                      <a:pt x="219905" y="197713"/>
                      <a:pt x="221621" y="194824"/>
                      <a:pt x="220886" y="192004"/>
                    </a:cubicBezTo>
                    <a:cubicBezTo>
                      <a:pt x="220168" y="189185"/>
                      <a:pt x="217279" y="187469"/>
                      <a:pt x="214460" y="188204"/>
                    </a:cubicBezTo>
                    <a:cubicBezTo>
                      <a:pt x="184709" y="195822"/>
                      <a:pt x="161349" y="186348"/>
                      <a:pt x="161052" y="186226"/>
                    </a:cubicBezTo>
                    <a:cubicBezTo>
                      <a:pt x="158740" y="185263"/>
                      <a:pt x="156149" y="186051"/>
                      <a:pt x="154730" y="187994"/>
                    </a:cubicBezTo>
                    <a:cubicBezTo>
                      <a:pt x="154590" y="188117"/>
                      <a:pt x="154433" y="188222"/>
                      <a:pt x="154292" y="188344"/>
                    </a:cubicBezTo>
                    <a:cubicBezTo>
                      <a:pt x="146658" y="195822"/>
                      <a:pt x="135679" y="200112"/>
                      <a:pt x="124192" y="200112"/>
                    </a:cubicBezTo>
                    <a:cubicBezTo>
                      <a:pt x="102023" y="200112"/>
                      <a:pt x="83987" y="184475"/>
                      <a:pt x="83987" y="165248"/>
                    </a:cubicBezTo>
                    <a:cubicBezTo>
                      <a:pt x="83987" y="156492"/>
                      <a:pt x="87734" y="148245"/>
                      <a:pt x="94511" y="141801"/>
                    </a:cubicBezTo>
                    <a:cubicBezTo>
                      <a:pt x="106488" y="140067"/>
                      <a:pt x="116452" y="131505"/>
                      <a:pt x="119972" y="119965"/>
                    </a:cubicBezTo>
                    <a:cubicBezTo>
                      <a:pt x="125190" y="121944"/>
                      <a:pt x="133244" y="124378"/>
                      <a:pt x="143033" y="125323"/>
                    </a:cubicBezTo>
                    <a:cubicBezTo>
                      <a:pt x="153189" y="126304"/>
                      <a:pt x="166480" y="125743"/>
                      <a:pt x="180559" y="120123"/>
                    </a:cubicBezTo>
                    <a:cubicBezTo>
                      <a:pt x="182958" y="122819"/>
                      <a:pt x="188894" y="130752"/>
                      <a:pt x="186548" y="141696"/>
                    </a:cubicBezTo>
                    <a:cubicBezTo>
                      <a:pt x="185934" y="144550"/>
                      <a:pt x="187756" y="147352"/>
                      <a:pt x="190610" y="147965"/>
                    </a:cubicBezTo>
                    <a:cubicBezTo>
                      <a:pt x="190977" y="148052"/>
                      <a:pt x="191363" y="148087"/>
                      <a:pt x="191731" y="148087"/>
                    </a:cubicBezTo>
                    <a:cubicBezTo>
                      <a:pt x="194164" y="148087"/>
                      <a:pt x="196353" y="146389"/>
                      <a:pt x="196896" y="143902"/>
                    </a:cubicBezTo>
                    <a:cubicBezTo>
                      <a:pt x="199716" y="130752"/>
                      <a:pt x="194322" y="120718"/>
                      <a:pt x="190347" y="115412"/>
                    </a:cubicBezTo>
                    <a:cubicBezTo>
                      <a:pt x="195180" y="112663"/>
                      <a:pt x="200048" y="109266"/>
                      <a:pt x="204846" y="105046"/>
                    </a:cubicBezTo>
                    <a:cubicBezTo>
                      <a:pt x="207035" y="103120"/>
                      <a:pt x="207262" y="99775"/>
                      <a:pt x="205337" y="97586"/>
                    </a:cubicBezTo>
                    <a:cubicBezTo>
                      <a:pt x="203410" y="95397"/>
                      <a:pt x="200066" y="95170"/>
                      <a:pt x="197877" y="97096"/>
                    </a:cubicBezTo>
                    <a:cubicBezTo>
                      <a:pt x="182397" y="110684"/>
                      <a:pt x="164414" y="116638"/>
                      <a:pt x="144469" y="114817"/>
                    </a:cubicBezTo>
                    <a:cubicBezTo>
                      <a:pt x="129322" y="113416"/>
                      <a:pt x="118606" y="107830"/>
                      <a:pt x="118518" y="107778"/>
                    </a:cubicBezTo>
                    <a:cubicBezTo>
                      <a:pt x="116925" y="106937"/>
                      <a:pt x="115033" y="106954"/>
                      <a:pt x="113458" y="107830"/>
                    </a:cubicBezTo>
                    <a:cubicBezTo>
                      <a:pt x="111881" y="108706"/>
                      <a:pt x="110866" y="110317"/>
                      <a:pt x="110761" y="112103"/>
                    </a:cubicBezTo>
                    <a:cubicBezTo>
                      <a:pt x="110025" y="123520"/>
                      <a:pt x="100149" y="132223"/>
                      <a:pt x="88732" y="131487"/>
                    </a:cubicBezTo>
                    <a:cubicBezTo>
                      <a:pt x="77315" y="130752"/>
                      <a:pt x="68612" y="120876"/>
                      <a:pt x="69348" y="109459"/>
                    </a:cubicBezTo>
                    <a:cubicBezTo>
                      <a:pt x="69540" y="106552"/>
                      <a:pt x="67317" y="104030"/>
                      <a:pt x="64410" y="103855"/>
                    </a:cubicBezTo>
                    <a:cubicBezTo>
                      <a:pt x="61503" y="103662"/>
                      <a:pt x="58981" y="105886"/>
                      <a:pt x="58806" y="108793"/>
                    </a:cubicBezTo>
                    <a:cubicBezTo>
                      <a:pt x="58439" y="114677"/>
                      <a:pt x="59752" y="120280"/>
                      <a:pt x="62291" y="125183"/>
                    </a:cubicBezTo>
                    <a:cubicBezTo>
                      <a:pt x="49999" y="129123"/>
                      <a:pt x="42136" y="121208"/>
                      <a:pt x="41716" y="120788"/>
                    </a:cubicBezTo>
                    <a:cubicBezTo>
                      <a:pt x="39737" y="118669"/>
                      <a:pt x="36410" y="118547"/>
                      <a:pt x="34274" y="120525"/>
                    </a:cubicBezTo>
                    <a:cubicBezTo>
                      <a:pt x="32137" y="122504"/>
                      <a:pt x="31998" y="125849"/>
                      <a:pt x="33976" y="127985"/>
                    </a:cubicBezTo>
                    <a:cubicBezTo>
                      <a:pt x="34361" y="128405"/>
                      <a:pt x="37969" y="132188"/>
                      <a:pt x="44202" y="134709"/>
                    </a:cubicBezTo>
                    <a:cubicBezTo>
                      <a:pt x="47162" y="135900"/>
                      <a:pt x="50996" y="136915"/>
                      <a:pt x="55532" y="136915"/>
                    </a:cubicBezTo>
                    <a:cubicBezTo>
                      <a:pt x="59542" y="136915"/>
                      <a:pt x="64077" y="136110"/>
                      <a:pt x="69015" y="133956"/>
                    </a:cubicBezTo>
                    <a:cubicBezTo>
                      <a:pt x="72500" y="137125"/>
                      <a:pt x="76685" y="139524"/>
                      <a:pt x="81360" y="140873"/>
                    </a:cubicBezTo>
                    <a:cubicBezTo>
                      <a:pt x="76230" y="148087"/>
                      <a:pt x="73463" y="156457"/>
                      <a:pt x="73463" y="165230"/>
                    </a:cubicBezTo>
                    <a:cubicBezTo>
                      <a:pt x="73463" y="167437"/>
                      <a:pt x="73655" y="169608"/>
                      <a:pt x="73988" y="171727"/>
                    </a:cubicBezTo>
                    <a:cubicBezTo>
                      <a:pt x="70784" y="172025"/>
                      <a:pt x="67667" y="172217"/>
                      <a:pt x="64672" y="172217"/>
                    </a:cubicBezTo>
                    <a:cubicBezTo>
                      <a:pt x="42119" y="172217"/>
                      <a:pt x="25781" y="163654"/>
                      <a:pt x="17078" y="147089"/>
                    </a:cubicBezTo>
                    <a:cubicBezTo>
                      <a:pt x="7868" y="129561"/>
                      <a:pt x="9706" y="107462"/>
                      <a:pt x="15187" y="95888"/>
                    </a:cubicBezTo>
                    <a:cubicBezTo>
                      <a:pt x="15432" y="96150"/>
                      <a:pt x="15642" y="96413"/>
                      <a:pt x="15905" y="96658"/>
                    </a:cubicBezTo>
                    <a:cubicBezTo>
                      <a:pt x="16938" y="97674"/>
                      <a:pt x="18286" y="98182"/>
                      <a:pt x="19617" y="98182"/>
                    </a:cubicBezTo>
                    <a:cubicBezTo>
                      <a:pt x="20983" y="98182"/>
                      <a:pt x="22332" y="97656"/>
                      <a:pt x="23364" y="96623"/>
                    </a:cubicBezTo>
                    <a:cubicBezTo>
                      <a:pt x="25413" y="94557"/>
                      <a:pt x="25396" y="91212"/>
                      <a:pt x="23329" y="89146"/>
                    </a:cubicBezTo>
                    <a:cubicBezTo>
                      <a:pt x="19389" y="85241"/>
                      <a:pt x="17218" y="80040"/>
                      <a:pt x="17183" y="74507"/>
                    </a:cubicBezTo>
                    <a:cubicBezTo>
                      <a:pt x="17166" y="68956"/>
                      <a:pt x="19285" y="63738"/>
                      <a:pt x="23190" y="59798"/>
                    </a:cubicBezTo>
                    <a:cubicBezTo>
                      <a:pt x="31244" y="51673"/>
                      <a:pt x="44412" y="51603"/>
                      <a:pt x="52538" y="59658"/>
                    </a:cubicBezTo>
                    <a:cubicBezTo>
                      <a:pt x="54604" y="61707"/>
                      <a:pt x="57948" y="61689"/>
                      <a:pt x="60015" y="59623"/>
                    </a:cubicBezTo>
                    <a:cubicBezTo>
                      <a:pt x="62063" y="57557"/>
                      <a:pt x="62046" y="54212"/>
                      <a:pt x="59980" y="52146"/>
                    </a:cubicBezTo>
                    <a:cubicBezTo>
                      <a:pt x="54446" y="46665"/>
                      <a:pt x="47355" y="43688"/>
                      <a:pt x="40140" y="43198"/>
                    </a:cubicBezTo>
                    <a:cubicBezTo>
                      <a:pt x="41260" y="38102"/>
                      <a:pt x="44010" y="30345"/>
                      <a:pt x="50716" y="24531"/>
                    </a:cubicBezTo>
                    <a:cubicBezTo>
                      <a:pt x="56687" y="19366"/>
                      <a:pt x="64760" y="16687"/>
                      <a:pt x="74776" y="16494"/>
                    </a:cubicBezTo>
                    <a:cubicBezTo>
                      <a:pt x="74251" y="17422"/>
                      <a:pt x="73971" y="18017"/>
                      <a:pt x="73936" y="18105"/>
                    </a:cubicBezTo>
                    <a:cubicBezTo>
                      <a:pt x="72728" y="20767"/>
                      <a:pt x="73883" y="23901"/>
                      <a:pt x="76545" y="25109"/>
                    </a:cubicBezTo>
                    <a:cubicBezTo>
                      <a:pt x="77263" y="25442"/>
                      <a:pt x="77998" y="25582"/>
                      <a:pt x="78734" y="25582"/>
                    </a:cubicBezTo>
                    <a:cubicBezTo>
                      <a:pt x="80730" y="25582"/>
                      <a:pt x="82656" y="24444"/>
                      <a:pt x="83549" y="22500"/>
                    </a:cubicBezTo>
                    <a:cubicBezTo>
                      <a:pt x="83584" y="22430"/>
                      <a:pt x="86841" y="15653"/>
                      <a:pt x="94931" y="9490"/>
                    </a:cubicBezTo>
                    <a:cubicBezTo>
                      <a:pt x="97260" y="7721"/>
                      <a:pt x="97698" y="4412"/>
                      <a:pt x="95929" y="2083"/>
                    </a:cubicBezTo>
                    <a:cubicBezTo>
                      <a:pt x="94161" y="-246"/>
                      <a:pt x="90851" y="-684"/>
                      <a:pt x="88522" y="1084"/>
                    </a:cubicBezTo>
                    <a:cubicBezTo>
                      <a:pt x="86298" y="2765"/>
                      <a:pt x="84390" y="4499"/>
                      <a:pt x="82726" y="6180"/>
                    </a:cubicBezTo>
                    <a:cubicBezTo>
                      <a:pt x="66441" y="4797"/>
                      <a:pt x="53343" y="8264"/>
                      <a:pt x="43800" y="16546"/>
                    </a:cubicBezTo>
                    <a:cubicBezTo>
                      <a:pt x="33258" y="25687"/>
                      <a:pt x="30124" y="38120"/>
                      <a:pt x="29196" y="44354"/>
                    </a:cubicBezTo>
                    <a:cubicBezTo>
                      <a:pt x="24240" y="45790"/>
                      <a:pt x="19582" y="48451"/>
                      <a:pt x="15695" y="52356"/>
                    </a:cubicBezTo>
                    <a:cubicBezTo>
                      <a:pt x="9811" y="58292"/>
                      <a:pt x="6589" y="66172"/>
                      <a:pt x="6624" y="74542"/>
                    </a:cubicBezTo>
                    <a:cubicBezTo>
                      <a:pt x="6642" y="78499"/>
                      <a:pt x="7412" y="82317"/>
                      <a:pt x="8813" y="85889"/>
                    </a:cubicBezTo>
                    <a:cubicBezTo>
                      <a:pt x="4120" y="92438"/>
                      <a:pt x="933" y="102612"/>
                      <a:pt x="180" y="113784"/>
                    </a:cubicBezTo>
                    <a:cubicBezTo>
                      <a:pt x="-748" y="127407"/>
                      <a:pt x="1931" y="140978"/>
                      <a:pt x="7710" y="151992"/>
                    </a:cubicBezTo>
                    <a:cubicBezTo>
                      <a:pt x="13401" y="162814"/>
                      <a:pt x="21789" y="170956"/>
                      <a:pt x="32663" y="176175"/>
                    </a:cubicBezTo>
                    <a:cubicBezTo>
                      <a:pt x="41786" y="180552"/>
                      <a:pt x="52485" y="182759"/>
                      <a:pt x="64602" y="182759"/>
                    </a:cubicBezTo>
                    <a:cubicBezTo>
                      <a:pt x="68595" y="182759"/>
                      <a:pt x="72763" y="182513"/>
                      <a:pt x="77070" y="182023"/>
                    </a:cubicBezTo>
                    <a:cubicBezTo>
                      <a:pt x="84565" y="198763"/>
                      <a:pt x="102864" y="210618"/>
                      <a:pt x="124209" y="210618"/>
                    </a:cubicBezTo>
                    <a:cubicBezTo>
                      <a:pt x="137780" y="210618"/>
                      <a:pt x="150825" y="205715"/>
                      <a:pt x="160334" y="197100"/>
                    </a:cubicBezTo>
                    <a:cubicBezTo>
                      <a:pt x="163923" y="198273"/>
                      <a:pt x="170227" y="200007"/>
                      <a:pt x="178475" y="200970"/>
                    </a:cubicBezTo>
                    <a:cubicBezTo>
                      <a:pt x="180769" y="207186"/>
                      <a:pt x="187791" y="219286"/>
                      <a:pt x="208471" y="224714"/>
                    </a:cubicBezTo>
                    <a:cubicBezTo>
                      <a:pt x="233336" y="231228"/>
                      <a:pt x="251285" y="245517"/>
                      <a:pt x="254209" y="261137"/>
                    </a:cubicBezTo>
                    <a:cubicBezTo>
                      <a:pt x="254682" y="263676"/>
                      <a:pt x="256906" y="265444"/>
                      <a:pt x="259392" y="265444"/>
                    </a:cubicBezTo>
                    <a:cubicBezTo>
                      <a:pt x="259707" y="265444"/>
                      <a:pt x="260040" y="265409"/>
                      <a:pt x="260373" y="265357"/>
                    </a:cubicBezTo>
                    <a:cubicBezTo>
                      <a:pt x="263244" y="264814"/>
                      <a:pt x="265136" y="262065"/>
                      <a:pt x="264593" y="259193"/>
                    </a:cubicBezTo>
                    <a:cubicBezTo>
                      <a:pt x="260881" y="239634"/>
                      <a:pt x="239903" y="222088"/>
                      <a:pt x="211115" y="21455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7"/>
              <p:cNvSpPr/>
              <p:nvPr/>
            </p:nvSpPr>
            <p:spPr>
              <a:xfrm>
                <a:off x="6800405" y="4656788"/>
                <a:ext cx="241193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241193" h="205100" extrusionOk="0">
                    <a:moveTo>
                      <a:pt x="212546" y="127440"/>
                    </a:moveTo>
                    <a:lnTo>
                      <a:pt x="222387" y="124954"/>
                    </a:lnTo>
                    <a:cubicBezTo>
                      <a:pt x="235678" y="121609"/>
                      <a:pt x="243785" y="108056"/>
                      <a:pt x="240441" y="94766"/>
                    </a:cubicBezTo>
                    <a:cubicBezTo>
                      <a:pt x="237096" y="81475"/>
                      <a:pt x="223542" y="73367"/>
                      <a:pt x="210252" y="76712"/>
                    </a:cubicBezTo>
                    <a:lnTo>
                      <a:pt x="200411" y="79198"/>
                    </a:lnTo>
                    <a:cubicBezTo>
                      <a:pt x="193582" y="80914"/>
                      <a:pt x="188188" y="77570"/>
                      <a:pt x="185439" y="73858"/>
                    </a:cubicBezTo>
                    <a:cubicBezTo>
                      <a:pt x="182690" y="70145"/>
                      <a:pt x="181026" y="64034"/>
                      <a:pt x="184634" y="57993"/>
                    </a:cubicBezTo>
                    <a:lnTo>
                      <a:pt x="189852" y="49273"/>
                    </a:lnTo>
                    <a:cubicBezTo>
                      <a:pt x="193266" y="43564"/>
                      <a:pt x="194247" y="36875"/>
                      <a:pt x="192619" y="30449"/>
                    </a:cubicBezTo>
                    <a:cubicBezTo>
                      <a:pt x="190990" y="24004"/>
                      <a:pt x="186963" y="18576"/>
                      <a:pt x="181254" y="15179"/>
                    </a:cubicBezTo>
                    <a:cubicBezTo>
                      <a:pt x="175546" y="11764"/>
                      <a:pt x="168856" y="10784"/>
                      <a:pt x="162413" y="12412"/>
                    </a:cubicBezTo>
                    <a:cubicBezTo>
                      <a:pt x="155969" y="14041"/>
                      <a:pt x="150540" y="18068"/>
                      <a:pt x="147143" y="23777"/>
                    </a:cubicBezTo>
                    <a:lnTo>
                      <a:pt x="141925" y="32497"/>
                    </a:lnTo>
                    <a:cubicBezTo>
                      <a:pt x="138318" y="38539"/>
                      <a:pt x="132136" y="39992"/>
                      <a:pt x="127566" y="39309"/>
                    </a:cubicBezTo>
                    <a:cubicBezTo>
                      <a:pt x="122996" y="38643"/>
                      <a:pt x="117498" y="35474"/>
                      <a:pt x="115781" y="28645"/>
                    </a:cubicBezTo>
                    <a:lnTo>
                      <a:pt x="113295" y="18804"/>
                    </a:lnTo>
                    <a:cubicBezTo>
                      <a:pt x="111666" y="12360"/>
                      <a:pt x="107639" y="6932"/>
                      <a:pt x="101930" y="3535"/>
                    </a:cubicBezTo>
                    <a:cubicBezTo>
                      <a:pt x="96222" y="120"/>
                      <a:pt x="89533" y="-861"/>
                      <a:pt x="83106" y="768"/>
                    </a:cubicBezTo>
                    <a:cubicBezTo>
                      <a:pt x="76662" y="2396"/>
                      <a:pt x="71234" y="6424"/>
                      <a:pt x="67837" y="12132"/>
                    </a:cubicBezTo>
                    <a:cubicBezTo>
                      <a:pt x="64422" y="17841"/>
                      <a:pt x="63442" y="24530"/>
                      <a:pt x="65070" y="30974"/>
                    </a:cubicBezTo>
                    <a:lnTo>
                      <a:pt x="67557" y="40815"/>
                    </a:lnTo>
                    <a:cubicBezTo>
                      <a:pt x="69273" y="47644"/>
                      <a:pt x="65928" y="53020"/>
                      <a:pt x="62216" y="55787"/>
                    </a:cubicBezTo>
                    <a:cubicBezTo>
                      <a:pt x="58504" y="58553"/>
                      <a:pt x="52392" y="60199"/>
                      <a:pt x="46351" y="56592"/>
                    </a:cubicBezTo>
                    <a:lnTo>
                      <a:pt x="37631" y="51374"/>
                    </a:lnTo>
                    <a:cubicBezTo>
                      <a:pt x="25864" y="44334"/>
                      <a:pt x="10559" y="48187"/>
                      <a:pt x="3520" y="59954"/>
                    </a:cubicBezTo>
                    <a:cubicBezTo>
                      <a:pt x="-3519" y="71721"/>
                      <a:pt x="333" y="87026"/>
                      <a:pt x="12100" y="94065"/>
                    </a:cubicBezTo>
                    <a:lnTo>
                      <a:pt x="20820" y="99283"/>
                    </a:lnTo>
                    <a:cubicBezTo>
                      <a:pt x="23325" y="100772"/>
                      <a:pt x="26564" y="99966"/>
                      <a:pt x="28070" y="97462"/>
                    </a:cubicBezTo>
                    <a:cubicBezTo>
                      <a:pt x="29576" y="94958"/>
                      <a:pt x="28753" y="91719"/>
                      <a:pt x="26249" y="90213"/>
                    </a:cubicBezTo>
                    <a:lnTo>
                      <a:pt x="17529" y="84994"/>
                    </a:lnTo>
                    <a:cubicBezTo>
                      <a:pt x="10752" y="80950"/>
                      <a:pt x="8545" y="72142"/>
                      <a:pt x="12590" y="65382"/>
                    </a:cubicBezTo>
                    <a:cubicBezTo>
                      <a:pt x="16636" y="58606"/>
                      <a:pt x="25443" y="56399"/>
                      <a:pt x="32202" y="60444"/>
                    </a:cubicBezTo>
                    <a:lnTo>
                      <a:pt x="40923" y="65663"/>
                    </a:lnTo>
                    <a:cubicBezTo>
                      <a:pt x="49713" y="70916"/>
                      <a:pt x="60290" y="70390"/>
                      <a:pt x="68520" y="64279"/>
                    </a:cubicBezTo>
                    <a:cubicBezTo>
                      <a:pt x="76750" y="58168"/>
                      <a:pt x="80304" y="48187"/>
                      <a:pt x="77800" y="38241"/>
                    </a:cubicBezTo>
                    <a:lnTo>
                      <a:pt x="75314" y="28400"/>
                    </a:lnTo>
                    <a:cubicBezTo>
                      <a:pt x="74386" y="24687"/>
                      <a:pt x="74946" y="20852"/>
                      <a:pt x="76907" y="17560"/>
                    </a:cubicBezTo>
                    <a:cubicBezTo>
                      <a:pt x="78869" y="14269"/>
                      <a:pt x="81986" y="11957"/>
                      <a:pt x="85698" y="11029"/>
                    </a:cubicBezTo>
                    <a:cubicBezTo>
                      <a:pt x="89410" y="10101"/>
                      <a:pt x="93245" y="10661"/>
                      <a:pt x="96537" y="12623"/>
                    </a:cubicBezTo>
                    <a:cubicBezTo>
                      <a:pt x="99812" y="14584"/>
                      <a:pt x="102141" y="17701"/>
                      <a:pt x="103068" y="21413"/>
                    </a:cubicBezTo>
                    <a:lnTo>
                      <a:pt x="105555" y="31254"/>
                    </a:lnTo>
                    <a:cubicBezTo>
                      <a:pt x="108059" y="41200"/>
                      <a:pt x="115904" y="48292"/>
                      <a:pt x="126060" y="49798"/>
                    </a:cubicBezTo>
                    <a:cubicBezTo>
                      <a:pt x="136217" y="51304"/>
                      <a:pt x="145777" y="46751"/>
                      <a:pt x="151031" y="37961"/>
                    </a:cubicBezTo>
                    <a:lnTo>
                      <a:pt x="156249" y="29240"/>
                    </a:lnTo>
                    <a:cubicBezTo>
                      <a:pt x="158210" y="25966"/>
                      <a:pt x="161327" y="23637"/>
                      <a:pt x="165039" y="22709"/>
                    </a:cubicBezTo>
                    <a:cubicBezTo>
                      <a:pt x="168751" y="21781"/>
                      <a:pt x="172586" y="22341"/>
                      <a:pt x="175878" y="24302"/>
                    </a:cubicBezTo>
                    <a:cubicBezTo>
                      <a:pt x="179153" y="26263"/>
                      <a:pt x="181482" y="29380"/>
                      <a:pt x="182410" y="33093"/>
                    </a:cubicBezTo>
                    <a:cubicBezTo>
                      <a:pt x="183338" y="36805"/>
                      <a:pt x="182777" y="40640"/>
                      <a:pt x="180816" y="43914"/>
                    </a:cubicBezTo>
                    <a:lnTo>
                      <a:pt x="175598" y="52635"/>
                    </a:lnTo>
                    <a:cubicBezTo>
                      <a:pt x="170345" y="61425"/>
                      <a:pt x="170870" y="72002"/>
                      <a:pt x="176982" y="80232"/>
                    </a:cubicBezTo>
                    <a:cubicBezTo>
                      <a:pt x="183093" y="88462"/>
                      <a:pt x="193074" y="92016"/>
                      <a:pt x="203020" y="89512"/>
                    </a:cubicBezTo>
                    <a:lnTo>
                      <a:pt x="212861" y="87026"/>
                    </a:lnTo>
                    <a:cubicBezTo>
                      <a:pt x="220513" y="85100"/>
                      <a:pt x="228305" y="89757"/>
                      <a:pt x="230232" y="97410"/>
                    </a:cubicBezTo>
                    <a:cubicBezTo>
                      <a:pt x="232158" y="105062"/>
                      <a:pt x="227500" y="112854"/>
                      <a:pt x="219848" y="114780"/>
                    </a:cubicBezTo>
                    <a:lnTo>
                      <a:pt x="210007" y="117267"/>
                    </a:lnTo>
                    <a:cubicBezTo>
                      <a:pt x="200061" y="119771"/>
                      <a:pt x="192969" y="127616"/>
                      <a:pt x="191463" y="137772"/>
                    </a:cubicBezTo>
                    <a:cubicBezTo>
                      <a:pt x="189974" y="147911"/>
                      <a:pt x="194510" y="157489"/>
                      <a:pt x="203300" y="162742"/>
                    </a:cubicBezTo>
                    <a:lnTo>
                      <a:pt x="212021" y="167960"/>
                    </a:lnTo>
                    <a:cubicBezTo>
                      <a:pt x="218797" y="172005"/>
                      <a:pt x="221003" y="180813"/>
                      <a:pt x="216958" y="187573"/>
                    </a:cubicBezTo>
                    <a:cubicBezTo>
                      <a:pt x="212914" y="194349"/>
                      <a:pt x="204106" y="196556"/>
                      <a:pt x="197346" y="192510"/>
                    </a:cubicBezTo>
                    <a:lnTo>
                      <a:pt x="188626" y="187292"/>
                    </a:lnTo>
                    <a:cubicBezTo>
                      <a:pt x="179328" y="181724"/>
                      <a:pt x="169417" y="182669"/>
                      <a:pt x="158332" y="190164"/>
                    </a:cubicBezTo>
                    <a:cubicBezTo>
                      <a:pt x="155916" y="191792"/>
                      <a:pt x="155286" y="195085"/>
                      <a:pt x="156914" y="197501"/>
                    </a:cubicBezTo>
                    <a:cubicBezTo>
                      <a:pt x="158543" y="199917"/>
                      <a:pt x="161835" y="200548"/>
                      <a:pt x="164251" y="198919"/>
                    </a:cubicBezTo>
                    <a:cubicBezTo>
                      <a:pt x="173917" y="192388"/>
                      <a:pt x="179451" y="194122"/>
                      <a:pt x="183215" y="196363"/>
                    </a:cubicBezTo>
                    <a:lnTo>
                      <a:pt x="191935" y="201581"/>
                    </a:lnTo>
                    <a:cubicBezTo>
                      <a:pt x="195928" y="203963"/>
                      <a:pt x="200323" y="205101"/>
                      <a:pt x="204648" y="205101"/>
                    </a:cubicBezTo>
                    <a:cubicBezTo>
                      <a:pt x="213124" y="205101"/>
                      <a:pt x="221389" y="200776"/>
                      <a:pt x="226029" y="193001"/>
                    </a:cubicBezTo>
                    <a:cubicBezTo>
                      <a:pt x="233069" y="181234"/>
                      <a:pt x="229216" y="165929"/>
                      <a:pt x="217449" y="158890"/>
                    </a:cubicBezTo>
                    <a:lnTo>
                      <a:pt x="208728" y="153672"/>
                    </a:lnTo>
                    <a:cubicBezTo>
                      <a:pt x="202687" y="150064"/>
                      <a:pt x="201251" y="143883"/>
                      <a:pt x="201917" y="139313"/>
                    </a:cubicBezTo>
                    <a:cubicBezTo>
                      <a:pt x="202547" y="134655"/>
                      <a:pt x="205699" y="129157"/>
                      <a:pt x="212546" y="12744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7"/>
              <p:cNvSpPr/>
              <p:nvPr/>
            </p:nvSpPr>
            <p:spPr>
              <a:xfrm>
                <a:off x="6855393" y="4739331"/>
                <a:ext cx="108002" cy="101877"/>
              </a:xfrm>
              <a:custGeom>
                <a:avLst/>
                <a:gdLst/>
                <a:ahLst/>
                <a:cxnLst/>
                <a:rect l="l" t="t" r="r" b="b"/>
                <a:pathLst>
                  <a:path w="108002" h="101877" extrusionOk="0">
                    <a:moveTo>
                      <a:pt x="108003" y="44390"/>
                    </a:moveTo>
                    <a:cubicBezTo>
                      <a:pt x="108003" y="19910"/>
                      <a:pt x="88093" y="0"/>
                      <a:pt x="63613" y="0"/>
                    </a:cubicBezTo>
                    <a:cubicBezTo>
                      <a:pt x="46907" y="0"/>
                      <a:pt x="31796" y="9298"/>
                      <a:pt x="24196" y="23955"/>
                    </a:cubicBezTo>
                    <a:cubicBezTo>
                      <a:pt x="16807" y="20960"/>
                      <a:pt x="9137" y="21013"/>
                      <a:pt x="4181" y="22081"/>
                    </a:cubicBezTo>
                    <a:cubicBezTo>
                      <a:pt x="1327" y="22694"/>
                      <a:pt x="-494" y="25496"/>
                      <a:pt x="119" y="28350"/>
                    </a:cubicBezTo>
                    <a:cubicBezTo>
                      <a:pt x="732" y="31204"/>
                      <a:pt x="3533" y="33025"/>
                      <a:pt x="6388" y="32412"/>
                    </a:cubicBezTo>
                    <a:cubicBezTo>
                      <a:pt x="7176" y="32237"/>
                      <a:pt x="25824" y="28490"/>
                      <a:pt x="32286" y="47244"/>
                    </a:cubicBezTo>
                    <a:cubicBezTo>
                      <a:pt x="33057" y="49485"/>
                      <a:pt x="35245" y="50939"/>
                      <a:pt x="37609" y="50799"/>
                    </a:cubicBezTo>
                    <a:cubicBezTo>
                      <a:pt x="37837" y="50781"/>
                      <a:pt x="60916" y="49520"/>
                      <a:pt x="75153" y="63354"/>
                    </a:cubicBezTo>
                    <a:cubicBezTo>
                      <a:pt x="83050" y="71041"/>
                      <a:pt x="86815" y="82160"/>
                      <a:pt x="86307" y="96414"/>
                    </a:cubicBezTo>
                    <a:cubicBezTo>
                      <a:pt x="86201" y="99338"/>
                      <a:pt x="88496" y="101773"/>
                      <a:pt x="91403" y="101877"/>
                    </a:cubicBezTo>
                    <a:cubicBezTo>
                      <a:pt x="91472" y="101877"/>
                      <a:pt x="91525" y="101877"/>
                      <a:pt x="91595" y="101877"/>
                    </a:cubicBezTo>
                    <a:cubicBezTo>
                      <a:pt x="94432" y="101877"/>
                      <a:pt x="96778" y="99636"/>
                      <a:pt x="96866" y="96782"/>
                    </a:cubicBezTo>
                    <a:cubicBezTo>
                      <a:pt x="97128" y="89235"/>
                      <a:pt x="96358" y="82353"/>
                      <a:pt x="94572" y="76189"/>
                    </a:cubicBezTo>
                    <a:cubicBezTo>
                      <a:pt x="103135" y="67854"/>
                      <a:pt x="108003" y="56402"/>
                      <a:pt x="108003" y="44390"/>
                    </a:cubicBezTo>
                    <a:close/>
                    <a:moveTo>
                      <a:pt x="82507" y="55789"/>
                    </a:moveTo>
                    <a:cubicBezTo>
                      <a:pt x="68691" y="42358"/>
                      <a:pt x="49114" y="40397"/>
                      <a:pt x="40831" y="40222"/>
                    </a:cubicBezTo>
                    <a:cubicBezTo>
                      <a:pt x="38800" y="35757"/>
                      <a:pt x="36156" y="32290"/>
                      <a:pt x="33196" y="29611"/>
                    </a:cubicBezTo>
                    <a:cubicBezTo>
                      <a:pt x="38853" y="18001"/>
                      <a:pt x="50585" y="10594"/>
                      <a:pt x="63595" y="10594"/>
                    </a:cubicBezTo>
                    <a:cubicBezTo>
                      <a:pt x="82244" y="10594"/>
                      <a:pt x="97426" y="25758"/>
                      <a:pt x="97426" y="44425"/>
                    </a:cubicBezTo>
                    <a:cubicBezTo>
                      <a:pt x="97426" y="52129"/>
                      <a:pt x="94747" y="59537"/>
                      <a:pt x="90019" y="65473"/>
                    </a:cubicBezTo>
                    <a:cubicBezTo>
                      <a:pt x="87970" y="61900"/>
                      <a:pt x="85466" y="58679"/>
                      <a:pt x="82507" y="5578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7"/>
            <p:cNvGrpSpPr/>
            <p:nvPr/>
          </p:nvGrpSpPr>
          <p:grpSpPr>
            <a:xfrm>
              <a:off x="820384" y="1934168"/>
              <a:ext cx="412489" cy="393364"/>
              <a:chOff x="7648277" y="4665453"/>
              <a:chExt cx="342140" cy="32627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7684068" y="4665453"/>
                <a:ext cx="266321" cy="239442"/>
              </a:xfrm>
              <a:custGeom>
                <a:avLst/>
                <a:gdLst/>
                <a:ahLst/>
                <a:cxnLst/>
                <a:rect l="l" t="t" r="r" b="b"/>
                <a:pathLst>
                  <a:path w="266321" h="239442" extrusionOk="0">
                    <a:moveTo>
                      <a:pt x="10349" y="101755"/>
                    </a:moveTo>
                    <a:lnTo>
                      <a:pt x="14254" y="143851"/>
                    </a:lnTo>
                    <a:cubicBezTo>
                      <a:pt x="8668" y="146110"/>
                      <a:pt x="4728" y="151573"/>
                      <a:pt x="4728" y="157964"/>
                    </a:cubicBezTo>
                    <a:cubicBezTo>
                      <a:pt x="4728" y="166352"/>
                      <a:pt x="11557" y="173181"/>
                      <a:pt x="19945" y="173181"/>
                    </a:cubicBezTo>
                    <a:cubicBezTo>
                      <a:pt x="22431" y="173181"/>
                      <a:pt x="24796" y="172569"/>
                      <a:pt x="26862" y="171500"/>
                    </a:cubicBezTo>
                    <a:lnTo>
                      <a:pt x="61551" y="192724"/>
                    </a:lnTo>
                    <a:cubicBezTo>
                      <a:pt x="63004" y="199605"/>
                      <a:pt x="69132" y="204771"/>
                      <a:pt x="76435" y="204771"/>
                    </a:cubicBezTo>
                    <a:cubicBezTo>
                      <a:pt x="81880" y="204771"/>
                      <a:pt x="86661" y="201882"/>
                      <a:pt x="89340" y="197574"/>
                    </a:cubicBezTo>
                    <a:lnTo>
                      <a:pt x="144254" y="188801"/>
                    </a:lnTo>
                    <a:cubicBezTo>
                      <a:pt x="146986" y="192934"/>
                      <a:pt x="151661" y="195683"/>
                      <a:pt x="156967" y="195683"/>
                    </a:cubicBezTo>
                    <a:cubicBezTo>
                      <a:pt x="160294" y="195683"/>
                      <a:pt x="163358" y="194597"/>
                      <a:pt x="165862" y="192793"/>
                    </a:cubicBezTo>
                    <a:lnTo>
                      <a:pt x="193407" y="203352"/>
                    </a:lnTo>
                    <a:lnTo>
                      <a:pt x="235853" y="238234"/>
                    </a:lnTo>
                    <a:cubicBezTo>
                      <a:pt x="236833" y="239039"/>
                      <a:pt x="238007" y="239442"/>
                      <a:pt x="239215" y="239442"/>
                    </a:cubicBezTo>
                    <a:cubicBezTo>
                      <a:pt x="240283" y="239442"/>
                      <a:pt x="241351" y="239127"/>
                      <a:pt x="242262" y="238479"/>
                    </a:cubicBezTo>
                    <a:cubicBezTo>
                      <a:pt x="244205" y="237113"/>
                      <a:pt x="244993" y="234609"/>
                      <a:pt x="244188" y="232368"/>
                    </a:cubicBezTo>
                    <a:lnTo>
                      <a:pt x="227868" y="187348"/>
                    </a:lnTo>
                    <a:lnTo>
                      <a:pt x="234907" y="174320"/>
                    </a:lnTo>
                    <a:cubicBezTo>
                      <a:pt x="236080" y="174617"/>
                      <a:pt x="237306" y="174793"/>
                      <a:pt x="238567" y="174793"/>
                    </a:cubicBezTo>
                    <a:cubicBezTo>
                      <a:pt x="246954" y="174793"/>
                      <a:pt x="253784" y="167963"/>
                      <a:pt x="253784" y="159576"/>
                    </a:cubicBezTo>
                    <a:cubicBezTo>
                      <a:pt x="253784" y="155461"/>
                      <a:pt x="252137" y="151713"/>
                      <a:pt x="249459" y="148964"/>
                    </a:cubicBezTo>
                    <a:lnTo>
                      <a:pt x="255342" y="126585"/>
                    </a:lnTo>
                    <a:cubicBezTo>
                      <a:pt x="261681" y="124747"/>
                      <a:pt x="266321" y="118898"/>
                      <a:pt x="266321" y="111981"/>
                    </a:cubicBezTo>
                    <a:cubicBezTo>
                      <a:pt x="266321" y="103594"/>
                      <a:pt x="259492" y="96764"/>
                      <a:pt x="251105" y="96764"/>
                    </a:cubicBezTo>
                    <a:cubicBezTo>
                      <a:pt x="250737" y="96764"/>
                      <a:pt x="250369" y="96800"/>
                      <a:pt x="250001" y="96817"/>
                    </a:cubicBezTo>
                    <a:lnTo>
                      <a:pt x="239897" y="77117"/>
                    </a:lnTo>
                    <a:cubicBezTo>
                      <a:pt x="242034" y="74491"/>
                      <a:pt x="243312" y="71164"/>
                      <a:pt x="243312" y="67522"/>
                    </a:cubicBezTo>
                    <a:cubicBezTo>
                      <a:pt x="243312" y="59134"/>
                      <a:pt x="236483" y="52305"/>
                      <a:pt x="228095" y="52305"/>
                    </a:cubicBezTo>
                    <a:cubicBezTo>
                      <a:pt x="224628" y="52305"/>
                      <a:pt x="221441" y="53478"/>
                      <a:pt x="218867" y="55439"/>
                    </a:cubicBezTo>
                    <a:lnTo>
                      <a:pt x="152781" y="14464"/>
                    </a:lnTo>
                    <a:cubicBezTo>
                      <a:pt x="152379" y="6427"/>
                      <a:pt x="145742" y="0"/>
                      <a:pt x="137600" y="0"/>
                    </a:cubicBezTo>
                    <a:cubicBezTo>
                      <a:pt x="130771" y="0"/>
                      <a:pt x="124974" y="4518"/>
                      <a:pt x="123048" y="10734"/>
                    </a:cubicBezTo>
                    <a:lnTo>
                      <a:pt x="81390" y="18859"/>
                    </a:lnTo>
                    <a:cubicBezTo>
                      <a:pt x="78624" y="15042"/>
                      <a:pt x="74141" y="12555"/>
                      <a:pt x="69080" y="12555"/>
                    </a:cubicBezTo>
                    <a:cubicBezTo>
                      <a:pt x="60693" y="12555"/>
                      <a:pt x="53863" y="19385"/>
                      <a:pt x="53863" y="27772"/>
                    </a:cubicBezTo>
                    <a:cubicBezTo>
                      <a:pt x="53863" y="30049"/>
                      <a:pt x="54371" y="32185"/>
                      <a:pt x="55264" y="34128"/>
                    </a:cubicBezTo>
                    <a:lnTo>
                      <a:pt x="18054" y="72460"/>
                    </a:lnTo>
                    <a:cubicBezTo>
                      <a:pt x="17126" y="72284"/>
                      <a:pt x="16180" y="72179"/>
                      <a:pt x="15217" y="72179"/>
                    </a:cubicBezTo>
                    <a:cubicBezTo>
                      <a:pt x="6829" y="72179"/>
                      <a:pt x="0" y="79009"/>
                      <a:pt x="0" y="87396"/>
                    </a:cubicBezTo>
                    <a:cubicBezTo>
                      <a:pt x="35" y="94033"/>
                      <a:pt x="4360" y="99706"/>
                      <a:pt x="10349" y="101755"/>
                    </a:cubicBezTo>
                    <a:close/>
                    <a:moveTo>
                      <a:pt x="69115" y="42954"/>
                    </a:moveTo>
                    <a:cubicBezTo>
                      <a:pt x="69325" y="42954"/>
                      <a:pt x="69536" y="42936"/>
                      <a:pt x="69745" y="42919"/>
                    </a:cubicBezTo>
                    <a:lnTo>
                      <a:pt x="91336" y="97938"/>
                    </a:lnTo>
                    <a:cubicBezTo>
                      <a:pt x="88499" y="99426"/>
                      <a:pt x="86205" y="101790"/>
                      <a:pt x="84770" y="104662"/>
                    </a:cubicBezTo>
                    <a:lnTo>
                      <a:pt x="30434" y="87011"/>
                    </a:lnTo>
                    <a:cubicBezTo>
                      <a:pt x="30364" y="83649"/>
                      <a:pt x="29191" y="80567"/>
                      <a:pt x="27282" y="78080"/>
                    </a:cubicBezTo>
                    <a:lnTo>
                      <a:pt x="62776" y="41535"/>
                    </a:lnTo>
                    <a:cubicBezTo>
                      <a:pt x="64720" y="42446"/>
                      <a:pt x="66856" y="42954"/>
                      <a:pt x="69115" y="42954"/>
                    </a:cubicBezTo>
                    <a:close/>
                    <a:moveTo>
                      <a:pt x="213299" y="70884"/>
                    </a:moveTo>
                    <a:lnTo>
                      <a:pt x="183565" y="85610"/>
                    </a:lnTo>
                    <a:cubicBezTo>
                      <a:pt x="180799" y="82773"/>
                      <a:pt x="176946" y="81022"/>
                      <a:pt x="172691" y="81022"/>
                    </a:cubicBezTo>
                    <a:cubicBezTo>
                      <a:pt x="172551" y="81022"/>
                      <a:pt x="172428" y="81040"/>
                      <a:pt x="172306" y="81040"/>
                    </a:cubicBezTo>
                    <a:lnTo>
                      <a:pt x="149227" y="25040"/>
                    </a:lnTo>
                    <a:cubicBezTo>
                      <a:pt x="149314" y="24953"/>
                      <a:pt x="149384" y="24848"/>
                      <a:pt x="149472" y="24760"/>
                    </a:cubicBezTo>
                    <a:lnTo>
                      <a:pt x="213264" y="64317"/>
                    </a:lnTo>
                    <a:cubicBezTo>
                      <a:pt x="213054" y="65333"/>
                      <a:pt x="212931" y="66401"/>
                      <a:pt x="212931" y="67487"/>
                    </a:cubicBezTo>
                    <a:cubicBezTo>
                      <a:pt x="212896" y="68642"/>
                      <a:pt x="213054" y="69780"/>
                      <a:pt x="213299" y="70884"/>
                    </a:cubicBezTo>
                    <a:close/>
                    <a:moveTo>
                      <a:pt x="237796" y="119266"/>
                    </a:moveTo>
                    <a:cubicBezTo>
                      <a:pt x="239337" y="122067"/>
                      <a:pt x="241754" y="124326"/>
                      <a:pt x="244660" y="125692"/>
                    </a:cubicBezTo>
                    <a:lnTo>
                      <a:pt x="239740" y="144376"/>
                    </a:lnTo>
                    <a:cubicBezTo>
                      <a:pt x="239355" y="144341"/>
                      <a:pt x="238969" y="144324"/>
                      <a:pt x="238567" y="144324"/>
                    </a:cubicBezTo>
                    <a:cubicBezTo>
                      <a:pt x="236623" y="144324"/>
                      <a:pt x="234749" y="144709"/>
                      <a:pt x="233051" y="145374"/>
                    </a:cubicBezTo>
                    <a:lnTo>
                      <a:pt x="198257" y="110125"/>
                    </a:lnTo>
                    <a:lnTo>
                      <a:pt x="237796" y="119266"/>
                    </a:lnTo>
                    <a:close/>
                    <a:moveTo>
                      <a:pt x="225153" y="152396"/>
                    </a:moveTo>
                    <a:cubicBezTo>
                      <a:pt x="224103" y="154357"/>
                      <a:pt x="223490" y="156581"/>
                      <a:pt x="223402" y="158928"/>
                    </a:cubicBezTo>
                    <a:lnTo>
                      <a:pt x="170712" y="173882"/>
                    </a:lnTo>
                    <a:cubicBezTo>
                      <a:pt x="169469" y="171308"/>
                      <a:pt x="167543" y="169136"/>
                      <a:pt x="165162" y="167613"/>
                    </a:cubicBezTo>
                    <a:lnTo>
                      <a:pt x="177122" y="110791"/>
                    </a:lnTo>
                    <a:cubicBezTo>
                      <a:pt x="178820" y="110283"/>
                      <a:pt x="180378" y="109460"/>
                      <a:pt x="181762" y="108427"/>
                    </a:cubicBezTo>
                    <a:lnTo>
                      <a:pt x="225153" y="152396"/>
                    </a:lnTo>
                    <a:close/>
                    <a:moveTo>
                      <a:pt x="141907" y="178470"/>
                    </a:moveTo>
                    <a:lnTo>
                      <a:pt x="91354" y="186560"/>
                    </a:lnTo>
                    <a:cubicBezTo>
                      <a:pt x="90601" y="182847"/>
                      <a:pt x="88499" y="179643"/>
                      <a:pt x="85593" y="177436"/>
                    </a:cubicBezTo>
                    <a:lnTo>
                      <a:pt x="99321" y="126603"/>
                    </a:lnTo>
                    <a:cubicBezTo>
                      <a:pt x="100687" y="126515"/>
                      <a:pt x="101983" y="126270"/>
                      <a:pt x="103226" y="125850"/>
                    </a:cubicBezTo>
                    <a:lnTo>
                      <a:pt x="147423" y="168629"/>
                    </a:lnTo>
                    <a:cubicBezTo>
                      <a:pt x="144464" y="171010"/>
                      <a:pt x="142433" y="174512"/>
                      <a:pt x="141907" y="178470"/>
                    </a:cubicBezTo>
                    <a:close/>
                    <a:moveTo>
                      <a:pt x="63529" y="181534"/>
                    </a:moveTo>
                    <a:lnTo>
                      <a:pt x="34111" y="163533"/>
                    </a:lnTo>
                    <a:cubicBezTo>
                      <a:pt x="34794" y="161799"/>
                      <a:pt x="35179" y="159926"/>
                      <a:pt x="35179" y="157964"/>
                    </a:cubicBezTo>
                    <a:cubicBezTo>
                      <a:pt x="35179" y="151293"/>
                      <a:pt x="30854" y="145602"/>
                      <a:pt x="24848" y="143571"/>
                    </a:cubicBezTo>
                    <a:lnTo>
                      <a:pt x="20943" y="101475"/>
                    </a:lnTo>
                    <a:cubicBezTo>
                      <a:pt x="23324" y="100512"/>
                      <a:pt x="25408" y="98971"/>
                      <a:pt x="27002" y="97027"/>
                    </a:cubicBezTo>
                    <a:lnTo>
                      <a:pt x="83737" y="115449"/>
                    </a:lnTo>
                    <a:cubicBezTo>
                      <a:pt x="84630" y="118705"/>
                      <a:pt x="86591" y="121525"/>
                      <a:pt x="89200" y="123521"/>
                    </a:cubicBezTo>
                    <a:lnTo>
                      <a:pt x="75454" y="174390"/>
                    </a:lnTo>
                    <a:cubicBezTo>
                      <a:pt x="70428" y="174705"/>
                      <a:pt x="66051" y="177471"/>
                      <a:pt x="63529" y="181534"/>
                    </a:cubicBezTo>
                    <a:close/>
                    <a:moveTo>
                      <a:pt x="161957" y="107026"/>
                    </a:moveTo>
                    <a:cubicBezTo>
                      <a:pt x="163253" y="108304"/>
                      <a:pt x="164776" y="109355"/>
                      <a:pt x="166457" y="110108"/>
                    </a:cubicBezTo>
                    <a:lnTo>
                      <a:pt x="155583" y="161782"/>
                    </a:lnTo>
                    <a:lnTo>
                      <a:pt x="111509" y="119126"/>
                    </a:lnTo>
                    <a:cubicBezTo>
                      <a:pt x="111754" y="118705"/>
                      <a:pt x="111982" y="118268"/>
                      <a:pt x="112192" y="117830"/>
                    </a:cubicBezTo>
                    <a:lnTo>
                      <a:pt x="161957" y="107026"/>
                    </a:lnTo>
                    <a:close/>
                    <a:moveTo>
                      <a:pt x="171203" y="92282"/>
                    </a:moveTo>
                    <a:cubicBezTo>
                      <a:pt x="171623" y="92107"/>
                      <a:pt x="171974" y="91879"/>
                      <a:pt x="172324" y="91634"/>
                    </a:cubicBezTo>
                    <a:cubicBezTo>
                      <a:pt x="172446" y="91616"/>
                      <a:pt x="172551" y="91599"/>
                      <a:pt x="172674" y="91599"/>
                    </a:cubicBezTo>
                    <a:cubicBezTo>
                      <a:pt x="175248" y="91599"/>
                      <a:pt x="177331" y="93683"/>
                      <a:pt x="177331" y="96257"/>
                    </a:cubicBezTo>
                    <a:cubicBezTo>
                      <a:pt x="177331" y="98831"/>
                      <a:pt x="175248" y="100915"/>
                      <a:pt x="172674" y="100915"/>
                    </a:cubicBezTo>
                    <a:cubicBezTo>
                      <a:pt x="170100" y="100915"/>
                      <a:pt x="168016" y="98831"/>
                      <a:pt x="168016" y="96257"/>
                    </a:cubicBezTo>
                    <a:cubicBezTo>
                      <a:pt x="168016" y="94786"/>
                      <a:pt x="168716" y="93490"/>
                      <a:pt x="169785" y="92632"/>
                    </a:cubicBezTo>
                    <a:cubicBezTo>
                      <a:pt x="170275" y="92562"/>
                      <a:pt x="170747" y="92474"/>
                      <a:pt x="171203" y="92282"/>
                    </a:cubicBezTo>
                    <a:close/>
                    <a:moveTo>
                      <a:pt x="98411" y="116061"/>
                    </a:moveTo>
                    <a:cubicBezTo>
                      <a:pt x="95836" y="116061"/>
                      <a:pt x="93753" y="113977"/>
                      <a:pt x="93753" y="111403"/>
                    </a:cubicBezTo>
                    <a:cubicBezTo>
                      <a:pt x="93753" y="108829"/>
                      <a:pt x="95836" y="106746"/>
                      <a:pt x="98411" y="106746"/>
                    </a:cubicBezTo>
                    <a:cubicBezTo>
                      <a:pt x="100985" y="106746"/>
                      <a:pt x="103069" y="108829"/>
                      <a:pt x="103069" y="111403"/>
                    </a:cubicBezTo>
                    <a:cubicBezTo>
                      <a:pt x="103069" y="113977"/>
                      <a:pt x="100985" y="116061"/>
                      <a:pt x="98411" y="116061"/>
                    </a:cubicBezTo>
                    <a:close/>
                    <a:moveTo>
                      <a:pt x="162482" y="84980"/>
                    </a:moveTo>
                    <a:cubicBezTo>
                      <a:pt x="159400" y="87764"/>
                      <a:pt x="157457" y="91774"/>
                      <a:pt x="157457" y="96239"/>
                    </a:cubicBezTo>
                    <a:cubicBezTo>
                      <a:pt x="157457" y="96554"/>
                      <a:pt x="157492" y="96870"/>
                      <a:pt x="157510" y="97185"/>
                    </a:cubicBezTo>
                    <a:lnTo>
                      <a:pt x="112944" y="106851"/>
                    </a:lnTo>
                    <a:cubicBezTo>
                      <a:pt x="111771" y="103138"/>
                      <a:pt x="109215" y="100039"/>
                      <a:pt x="105870" y="98148"/>
                    </a:cubicBezTo>
                    <a:lnTo>
                      <a:pt x="138458" y="30346"/>
                    </a:lnTo>
                    <a:cubicBezTo>
                      <a:pt x="138948" y="30311"/>
                      <a:pt x="139438" y="30276"/>
                      <a:pt x="139911" y="30206"/>
                    </a:cubicBezTo>
                    <a:lnTo>
                      <a:pt x="162482" y="84980"/>
                    </a:lnTo>
                    <a:close/>
                    <a:moveTo>
                      <a:pt x="128284" y="27142"/>
                    </a:moveTo>
                    <a:lnTo>
                      <a:pt x="98901" y="88254"/>
                    </a:lnTo>
                    <a:lnTo>
                      <a:pt x="79499" y="38821"/>
                    </a:lnTo>
                    <a:cubicBezTo>
                      <a:pt x="82178" y="36317"/>
                      <a:pt x="83947" y="32868"/>
                      <a:pt x="84280" y="29015"/>
                    </a:cubicBezTo>
                    <a:lnTo>
                      <a:pt x="123731" y="21328"/>
                    </a:lnTo>
                    <a:cubicBezTo>
                      <a:pt x="124747" y="23622"/>
                      <a:pt x="126323" y="25618"/>
                      <a:pt x="128284" y="27142"/>
                    </a:cubicBezTo>
                    <a:close/>
                    <a:moveTo>
                      <a:pt x="15304" y="157964"/>
                    </a:moveTo>
                    <a:cubicBezTo>
                      <a:pt x="15304" y="155408"/>
                      <a:pt x="17388" y="153307"/>
                      <a:pt x="19963" y="153307"/>
                    </a:cubicBezTo>
                    <a:cubicBezTo>
                      <a:pt x="19963" y="153307"/>
                      <a:pt x="19963" y="153307"/>
                      <a:pt x="19963" y="153307"/>
                    </a:cubicBezTo>
                    <a:cubicBezTo>
                      <a:pt x="22537" y="153307"/>
                      <a:pt x="24620" y="155390"/>
                      <a:pt x="24620" y="157964"/>
                    </a:cubicBezTo>
                    <a:cubicBezTo>
                      <a:pt x="24620" y="159138"/>
                      <a:pt x="24182" y="160188"/>
                      <a:pt x="23465" y="161012"/>
                    </a:cubicBezTo>
                    <a:cubicBezTo>
                      <a:pt x="23202" y="161222"/>
                      <a:pt x="22957" y="161449"/>
                      <a:pt x="22729" y="161694"/>
                    </a:cubicBezTo>
                    <a:cubicBezTo>
                      <a:pt x="21959" y="162272"/>
                      <a:pt x="21013" y="162622"/>
                      <a:pt x="19980" y="162622"/>
                    </a:cubicBezTo>
                    <a:cubicBezTo>
                      <a:pt x="17388" y="162622"/>
                      <a:pt x="15304" y="160521"/>
                      <a:pt x="15304" y="157964"/>
                    </a:cubicBezTo>
                    <a:close/>
                    <a:moveTo>
                      <a:pt x="76435" y="194212"/>
                    </a:moveTo>
                    <a:cubicBezTo>
                      <a:pt x="73861" y="194212"/>
                      <a:pt x="71777" y="192128"/>
                      <a:pt x="71777" y="189554"/>
                    </a:cubicBezTo>
                    <a:cubicBezTo>
                      <a:pt x="71777" y="186980"/>
                      <a:pt x="73861" y="184896"/>
                      <a:pt x="76435" y="184896"/>
                    </a:cubicBezTo>
                    <a:cubicBezTo>
                      <a:pt x="79009" y="184896"/>
                      <a:pt x="81092" y="186980"/>
                      <a:pt x="81092" y="189554"/>
                    </a:cubicBezTo>
                    <a:cubicBezTo>
                      <a:pt x="81092" y="192110"/>
                      <a:pt x="79009" y="194212"/>
                      <a:pt x="76435" y="194212"/>
                    </a:cubicBezTo>
                    <a:close/>
                    <a:moveTo>
                      <a:pt x="152344" y="180448"/>
                    </a:moveTo>
                    <a:cubicBezTo>
                      <a:pt x="152344" y="177874"/>
                      <a:pt x="154428" y="175791"/>
                      <a:pt x="157002" y="175791"/>
                    </a:cubicBezTo>
                    <a:cubicBezTo>
                      <a:pt x="159576" y="175791"/>
                      <a:pt x="161659" y="177874"/>
                      <a:pt x="161659" y="180448"/>
                    </a:cubicBezTo>
                    <a:cubicBezTo>
                      <a:pt x="161659" y="183022"/>
                      <a:pt x="159576" y="185106"/>
                      <a:pt x="157002" y="185106"/>
                    </a:cubicBezTo>
                    <a:cubicBezTo>
                      <a:pt x="154428" y="185106"/>
                      <a:pt x="152344" y="183022"/>
                      <a:pt x="152344" y="180448"/>
                    </a:cubicBezTo>
                    <a:close/>
                    <a:moveTo>
                      <a:pt x="199483" y="194615"/>
                    </a:moveTo>
                    <a:cubicBezTo>
                      <a:pt x="199045" y="194247"/>
                      <a:pt x="198555" y="193967"/>
                      <a:pt x="198012" y="193757"/>
                    </a:cubicBezTo>
                    <a:lnTo>
                      <a:pt x="173041" y="184196"/>
                    </a:lnTo>
                    <a:lnTo>
                      <a:pt x="225591" y="169277"/>
                    </a:lnTo>
                    <a:lnTo>
                      <a:pt x="217449" y="184371"/>
                    </a:lnTo>
                    <a:cubicBezTo>
                      <a:pt x="216731" y="185702"/>
                      <a:pt x="216626" y="187260"/>
                      <a:pt x="217133" y="188678"/>
                    </a:cubicBezTo>
                    <a:lnTo>
                      <a:pt x="227692" y="217799"/>
                    </a:lnTo>
                    <a:lnTo>
                      <a:pt x="199483" y="194615"/>
                    </a:lnTo>
                    <a:close/>
                    <a:moveTo>
                      <a:pt x="238584" y="164181"/>
                    </a:moveTo>
                    <a:cubicBezTo>
                      <a:pt x="236010" y="164181"/>
                      <a:pt x="233926" y="162097"/>
                      <a:pt x="233926" y="159523"/>
                    </a:cubicBezTo>
                    <a:cubicBezTo>
                      <a:pt x="233926" y="156949"/>
                      <a:pt x="236010" y="154865"/>
                      <a:pt x="238584" y="154865"/>
                    </a:cubicBezTo>
                    <a:cubicBezTo>
                      <a:pt x="241158" y="154865"/>
                      <a:pt x="243242" y="156949"/>
                      <a:pt x="243242" y="159523"/>
                    </a:cubicBezTo>
                    <a:cubicBezTo>
                      <a:pt x="243242" y="162097"/>
                      <a:pt x="241141" y="164181"/>
                      <a:pt x="238584" y="164181"/>
                    </a:cubicBezTo>
                    <a:close/>
                    <a:moveTo>
                      <a:pt x="255797" y="111929"/>
                    </a:moveTo>
                    <a:cubicBezTo>
                      <a:pt x="255797" y="114503"/>
                      <a:pt x="253714" y="116587"/>
                      <a:pt x="251140" y="116587"/>
                    </a:cubicBezTo>
                    <a:cubicBezTo>
                      <a:pt x="248566" y="116587"/>
                      <a:pt x="246481" y="114503"/>
                      <a:pt x="246481" y="111929"/>
                    </a:cubicBezTo>
                    <a:cubicBezTo>
                      <a:pt x="246481" y="109355"/>
                      <a:pt x="248566" y="107271"/>
                      <a:pt x="251140" y="107271"/>
                    </a:cubicBezTo>
                    <a:cubicBezTo>
                      <a:pt x="253714" y="107271"/>
                      <a:pt x="255797" y="109372"/>
                      <a:pt x="255797" y="111929"/>
                    </a:cubicBezTo>
                    <a:close/>
                    <a:moveTo>
                      <a:pt x="236430" y="108094"/>
                    </a:moveTo>
                    <a:lnTo>
                      <a:pt x="187873" y="96870"/>
                    </a:lnTo>
                    <a:cubicBezTo>
                      <a:pt x="187873" y="96660"/>
                      <a:pt x="187908" y="96449"/>
                      <a:pt x="187908" y="96239"/>
                    </a:cubicBezTo>
                    <a:cubicBezTo>
                      <a:pt x="187908" y="95906"/>
                      <a:pt x="187873" y="95591"/>
                      <a:pt x="187855" y="95276"/>
                    </a:cubicBezTo>
                    <a:lnTo>
                      <a:pt x="219182" y="79762"/>
                    </a:lnTo>
                    <a:cubicBezTo>
                      <a:pt x="221704" y="81600"/>
                      <a:pt x="224786" y="82703"/>
                      <a:pt x="228130" y="82703"/>
                    </a:cubicBezTo>
                    <a:cubicBezTo>
                      <a:pt x="229041" y="82703"/>
                      <a:pt x="229951" y="82616"/>
                      <a:pt x="230809" y="82458"/>
                    </a:cubicBezTo>
                    <a:lnTo>
                      <a:pt x="240405" y="101160"/>
                    </a:lnTo>
                    <a:cubicBezTo>
                      <a:pt x="238514" y="103033"/>
                      <a:pt x="237113" y="105432"/>
                      <a:pt x="236430" y="108094"/>
                    </a:cubicBezTo>
                    <a:close/>
                    <a:moveTo>
                      <a:pt x="228130" y="62829"/>
                    </a:moveTo>
                    <a:cubicBezTo>
                      <a:pt x="230704" y="62829"/>
                      <a:pt x="232788" y="64912"/>
                      <a:pt x="232788" y="67487"/>
                    </a:cubicBezTo>
                    <a:cubicBezTo>
                      <a:pt x="232788" y="70061"/>
                      <a:pt x="230704" y="72144"/>
                      <a:pt x="228130" y="72144"/>
                    </a:cubicBezTo>
                    <a:cubicBezTo>
                      <a:pt x="225556" y="72144"/>
                      <a:pt x="223473" y="70061"/>
                      <a:pt x="223473" y="67487"/>
                    </a:cubicBezTo>
                    <a:cubicBezTo>
                      <a:pt x="223473" y="64912"/>
                      <a:pt x="225556" y="62829"/>
                      <a:pt x="228130" y="62829"/>
                    </a:cubicBezTo>
                    <a:close/>
                    <a:moveTo>
                      <a:pt x="137635" y="10524"/>
                    </a:moveTo>
                    <a:cubicBezTo>
                      <a:pt x="140209" y="10524"/>
                      <a:pt x="142292" y="12608"/>
                      <a:pt x="142292" y="15182"/>
                    </a:cubicBezTo>
                    <a:cubicBezTo>
                      <a:pt x="142292" y="16723"/>
                      <a:pt x="141522" y="18089"/>
                      <a:pt x="140367" y="18929"/>
                    </a:cubicBezTo>
                    <a:cubicBezTo>
                      <a:pt x="140174" y="19034"/>
                      <a:pt x="139964" y="19157"/>
                      <a:pt x="139789" y="19279"/>
                    </a:cubicBezTo>
                    <a:cubicBezTo>
                      <a:pt x="139141" y="19612"/>
                      <a:pt x="138423" y="19822"/>
                      <a:pt x="137635" y="19822"/>
                    </a:cubicBezTo>
                    <a:cubicBezTo>
                      <a:pt x="135061" y="19822"/>
                      <a:pt x="132977" y="17738"/>
                      <a:pt x="132977" y="15164"/>
                    </a:cubicBezTo>
                    <a:cubicBezTo>
                      <a:pt x="132977" y="12608"/>
                      <a:pt x="135078" y="10524"/>
                      <a:pt x="137635" y="10524"/>
                    </a:cubicBezTo>
                    <a:close/>
                    <a:moveTo>
                      <a:pt x="69115" y="23079"/>
                    </a:moveTo>
                    <a:cubicBezTo>
                      <a:pt x="71689" y="23079"/>
                      <a:pt x="73773" y="25163"/>
                      <a:pt x="73773" y="27737"/>
                    </a:cubicBezTo>
                    <a:cubicBezTo>
                      <a:pt x="73773" y="30311"/>
                      <a:pt x="71689" y="32395"/>
                      <a:pt x="69115" y="32395"/>
                    </a:cubicBezTo>
                    <a:cubicBezTo>
                      <a:pt x="66541" y="32395"/>
                      <a:pt x="64457" y="30311"/>
                      <a:pt x="64457" y="27737"/>
                    </a:cubicBezTo>
                    <a:cubicBezTo>
                      <a:pt x="64475" y="25163"/>
                      <a:pt x="66558" y="23079"/>
                      <a:pt x="69115" y="23079"/>
                    </a:cubicBezTo>
                    <a:close/>
                    <a:moveTo>
                      <a:pt x="15252" y="82703"/>
                    </a:moveTo>
                    <a:cubicBezTo>
                      <a:pt x="17826" y="82703"/>
                      <a:pt x="19910" y="84787"/>
                      <a:pt x="19910" y="87361"/>
                    </a:cubicBezTo>
                    <a:cubicBezTo>
                      <a:pt x="19910" y="89935"/>
                      <a:pt x="17826" y="92019"/>
                      <a:pt x="15252" y="92019"/>
                    </a:cubicBezTo>
                    <a:cubicBezTo>
                      <a:pt x="12678" y="92019"/>
                      <a:pt x="10594" y="89935"/>
                      <a:pt x="10594" y="87361"/>
                    </a:cubicBezTo>
                    <a:cubicBezTo>
                      <a:pt x="10594" y="84787"/>
                      <a:pt x="12678" y="82703"/>
                      <a:pt x="15252" y="8270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7"/>
              <p:cNvSpPr/>
              <p:nvPr/>
            </p:nvSpPr>
            <p:spPr>
              <a:xfrm>
                <a:off x="7735220" y="4948567"/>
                <a:ext cx="16109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161093" h="43163" extrusionOk="0">
                    <a:moveTo>
                      <a:pt x="125567" y="1471"/>
                    </a:moveTo>
                    <a:cubicBezTo>
                      <a:pt x="124587" y="525"/>
                      <a:pt x="123273" y="0"/>
                      <a:pt x="121907" y="0"/>
                    </a:cubicBezTo>
                    <a:lnTo>
                      <a:pt x="39187" y="0"/>
                    </a:lnTo>
                    <a:cubicBezTo>
                      <a:pt x="37821" y="0"/>
                      <a:pt x="36507" y="525"/>
                      <a:pt x="35527" y="1471"/>
                    </a:cubicBezTo>
                    <a:lnTo>
                      <a:pt x="1626" y="34076"/>
                    </a:lnTo>
                    <a:cubicBezTo>
                      <a:pt x="67" y="35564"/>
                      <a:pt x="-423" y="37858"/>
                      <a:pt x="383" y="39855"/>
                    </a:cubicBezTo>
                    <a:cubicBezTo>
                      <a:pt x="1188" y="41851"/>
                      <a:pt x="3132" y="43164"/>
                      <a:pt x="5286" y="43164"/>
                    </a:cubicBezTo>
                    <a:lnTo>
                      <a:pt x="155808" y="43164"/>
                    </a:lnTo>
                    <a:cubicBezTo>
                      <a:pt x="157962" y="43164"/>
                      <a:pt x="159906" y="41851"/>
                      <a:pt x="160711" y="39855"/>
                    </a:cubicBezTo>
                    <a:cubicBezTo>
                      <a:pt x="161517" y="37858"/>
                      <a:pt x="161027" y="35564"/>
                      <a:pt x="159468" y="34076"/>
                    </a:cubicBezTo>
                    <a:lnTo>
                      <a:pt x="125567" y="1471"/>
                    </a:lnTo>
                    <a:close/>
                    <a:moveTo>
                      <a:pt x="18384" y="32605"/>
                    </a:moveTo>
                    <a:lnTo>
                      <a:pt x="41288" y="10576"/>
                    </a:lnTo>
                    <a:lnTo>
                      <a:pt x="119754" y="10576"/>
                    </a:lnTo>
                    <a:lnTo>
                      <a:pt x="142658" y="32605"/>
                    </a:lnTo>
                    <a:lnTo>
                      <a:pt x="18384" y="32605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7"/>
              <p:cNvSpPr/>
              <p:nvPr/>
            </p:nvSpPr>
            <p:spPr>
              <a:xfrm>
                <a:off x="7721647" y="4954224"/>
                <a:ext cx="14060" cy="15566"/>
              </a:xfrm>
              <a:custGeom>
                <a:avLst/>
                <a:gdLst/>
                <a:ahLst/>
                <a:cxnLst/>
                <a:rect l="l" t="t" r="r" b="b"/>
                <a:pathLst>
                  <a:path w="14060" h="15566" extrusionOk="0">
                    <a:moveTo>
                      <a:pt x="13097" y="7249"/>
                    </a:moveTo>
                    <a:lnTo>
                      <a:pt x="9613" y="2258"/>
                    </a:lnTo>
                    <a:cubicBezTo>
                      <a:pt x="7949" y="-141"/>
                      <a:pt x="4639" y="-719"/>
                      <a:pt x="2258" y="962"/>
                    </a:cubicBezTo>
                    <a:cubicBezTo>
                      <a:pt x="-141" y="2626"/>
                      <a:pt x="-719" y="5935"/>
                      <a:pt x="962" y="8317"/>
                    </a:cubicBezTo>
                    <a:lnTo>
                      <a:pt x="4447" y="13307"/>
                    </a:lnTo>
                    <a:cubicBezTo>
                      <a:pt x="5480" y="14778"/>
                      <a:pt x="7108" y="15566"/>
                      <a:pt x="8789" y="15566"/>
                    </a:cubicBezTo>
                    <a:cubicBezTo>
                      <a:pt x="9840" y="15566"/>
                      <a:pt x="10891" y="15251"/>
                      <a:pt x="11819" y="14621"/>
                    </a:cubicBezTo>
                    <a:cubicBezTo>
                      <a:pt x="14200" y="12940"/>
                      <a:pt x="14778" y="9648"/>
                      <a:pt x="13097" y="7249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7"/>
              <p:cNvSpPr/>
              <p:nvPr/>
            </p:nvSpPr>
            <p:spPr>
              <a:xfrm>
                <a:off x="7659922" y="4865935"/>
                <a:ext cx="60270" cy="81651"/>
              </a:xfrm>
              <a:custGeom>
                <a:avLst/>
                <a:gdLst/>
                <a:ahLst/>
                <a:cxnLst/>
                <a:rect l="l" t="t" r="r" b="b"/>
                <a:pathLst>
                  <a:path w="60270" h="81651" extrusionOk="0">
                    <a:moveTo>
                      <a:pt x="9613" y="2258"/>
                    </a:moveTo>
                    <a:cubicBezTo>
                      <a:pt x="7949" y="-141"/>
                      <a:pt x="4639" y="-719"/>
                      <a:pt x="2258" y="962"/>
                    </a:cubicBezTo>
                    <a:cubicBezTo>
                      <a:pt x="-141" y="2626"/>
                      <a:pt x="-719" y="5935"/>
                      <a:pt x="962" y="8317"/>
                    </a:cubicBezTo>
                    <a:lnTo>
                      <a:pt x="50640" y="79393"/>
                    </a:lnTo>
                    <a:cubicBezTo>
                      <a:pt x="51673" y="80864"/>
                      <a:pt x="53302" y="81652"/>
                      <a:pt x="54983" y="81652"/>
                    </a:cubicBezTo>
                    <a:cubicBezTo>
                      <a:pt x="56034" y="81652"/>
                      <a:pt x="57084" y="81337"/>
                      <a:pt x="58012" y="80706"/>
                    </a:cubicBezTo>
                    <a:cubicBezTo>
                      <a:pt x="60411" y="79043"/>
                      <a:pt x="60989" y="75733"/>
                      <a:pt x="59308" y="73352"/>
                    </a:cubicBezTo>
                    <a:lnTo>
                      <a:pt x="9613" y="2258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7"/>
              <p:cNvSpPr/>
              <p:nvPr/>
            </p:nvSpPr>
            <p:spPr>
              <a:xfrm>
                <a:off x="7648277" y="4849265"/>
                <a:ext cx="12804" cy="13779"/>
              </a:xfrm>
              <a:custGeom>
                <a:avLst/>
                <a:gdLst/>
                <a:ahLst/>
                <a:cxnLst/>
                <a:rect l="l" t="t" r="r" b="b"/>
                <a:pathLst>
                  <a:path w="12804" h="13779" extrusionOk="0">
                    <a:moveTo>
                      <a:pt x="11854" y="5462"/>
                    </a:moveTo>
                    <a:lnTo>
                      <a:pt x="9612" y="2258"/>
                    </a:lnTo>
                    <a:cubicBezTo>
                      <a:pt x="7949" y="-141"/>
                      <a:pt x="4640" y="-719"/>
                      <a:pt x="2258" y="962"/>
                    </a:cubicBezTo>
                    <a:cubicBezTo>
                      <a:pt x="-141" y="2626"/>
                      <a:pt x="-719" y="5935"/>
                      <a:pt x="962" y="8317"/>
                    </a:cubicBezTo>
                    <a:lnTo>
                      <a:pt x="3204" y="11521"/>
                    </a:lnTo>
                    <a:cubicBezTo>
                      <a:pt x="4236" y="12992"/>
                      <a:pt x="5865" y="13780"/>
                      <a:pt x="7546" y="13780"/>
                    </a:cubicBezTo>
                    <a:cubicBezTo>
                      <a:pt x="8597" y="13780"/>
                      <a:pt x="9647" y="13465"/>
                      <a:pt x="10576" y="12834"/>
                    </a:cubicBezTo>
                    <a:cubicBezTo>
                      <a:pt x="12940" y="11136"/>
                      <a:pt x="13517" y="7844"/>
                      <a:pt x="11854" y="546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7"/>
              <p:cNvSpPr/>
              <p:nvPr/>
            </p:nvSpPr>
            <p:spPr>
              <a:xfrm>
                <a:off x="7977556" y="4855996"/>
                <a:ext cx="12861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12861" h="13650" extrusionOk="0">
                    <a:moveTo>
                      <a:pt x="10726" y="1043"/>
                    </a:moveTo>
                    <a:cubicBezTo>
                      <a:pt x="8380" y="-691"/>
                      <a:pt x="5070" y="-218"/>
                      <a:pt x="3336" y="2128"/>
                    </a:cubicBezTo>
                    <a:lnTo>
                      <a:pt x="1043" y="5210"/>
                    </a:lnTo>
                    <a:cubicBezTo>
                      <a:pt x="-691" y="7557"/>
                      <a:pt x="-218" y="10866"/>
                      <a:pt x="2128" y="12600"/>
                    </a:cubicBezTo>
                    <a:cubicBezTo>
                      <a:pt x="3074" y="13300"/>
                      <a:pt x="4177" y="13650"/>
                      <a:pt x="5280" y="13650"/>
                    </a:cubicBezTo>
                    <a:cubicBezTo>
                      <a:pt x="6891" y="13650"/>
                      <a:pt x="8485" y="12915"/>
                      <a:pt x="9518" y="11514"/>
                    </a:cubicBezTo>
                    <a:lnTo>
                      <a:pt x="11812" y="8432"/>
                    </a:lnTo>
                    <a:cubicBezTo>
                      <a:pt x="13563" y="6086"/>
                      <a:pt x="13072" y="2776"/>
                      <a:pt x="10726" y="104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7"/>
              <p:cNvSpPr/>
              <p:nvPr/>
            </p:nvSpPr>
            <p:spPr>
              <a:xfrm>
                <a:off x="7895133" y="4878077"/>
                <a:ext cx="78859" cy="102377"/>
              </a:xfrm>
              <a:custGeom>
                <a:avLst/>
                <a:gdLst/>
                <a:ahLst/>
                <a:cxnLst/>
                <a:rect l="l" t="t" r="r" b="b"/>
                <a:pathLst>
                  <a:path w="78859" h="102377" extrusionOk="0">
                    <a:moveTo>
                      <a:pt x="76724" y="1043"/>
                    </a:moveTo>
                    <a:cubicBezTo>
                      <a:pt x="74378" y="-691"/>
                      <a:pt x="71068" y="-218"/>
                      <a:pt x="69335" y="2128"/>
                    </a:cubicBezTo>
                    <a:lnTo>
                      <a:pt x="1043" y="93937"/>
                    </a:lnTo>
                    <a:cubicBezTo>
                      <a:pt x="-691" y="96284"/>
                      <a:pt x="-218" y="99593"/>
                      <a:pt x="2128" y="101327"/>
                    </a:cubicBezTo>
                    <a:cubicBezTo>
                      <a:pt x="3074" y="102027"/>
                      <a:pt x="4177" y="102377"/>
                      <a:pt x="5280" y="102377"/>
                    </a:cubicBezTo>
                    <a:cubicBezTo>
                      <a:pt x="6891" y="102377"/>
                      <a:pt x="8485" y="101642"/>
                      <a:pt x="9518" y="100241"/>
                    </a:cubicBezTo>
                    <a:lnTo>
                      <a:pt x="77810" y="8432"/>
                    </a:lnTo>
                    <a:cubicBezTo>
                      <a:pt x="79561" y="6086"/>
                      <a:pt x="79071" y="2776"/>
                      <a:pt x="76724" y="104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7"/>
              <p:cNvSpPr/>
              <p:nvPr/>
            </p:nvSpPr>
            <p:spPr>
              <a:xfrm>
                <a:off x="7749102" y="4932701"/>
                <a:ext cx="11857" cy="12959"/>
              </a:xfrm>
              <a:custGeom>
                <a:avLst/>
                <a:gdLst/>
                <a:ahLst/>
                <a:cxnLst/>
                <a:rect l="l" t="t" r="r" b="b"/>
                <a:pathLst>
                  <a:path w="11857" h="12959" extrusionOk="0">
                    <a:moveTo>
                      <a:pt x="1910" y="10175"/>
                    </a:moveTo>
                    <a:cubicBezTo>
                      <a:pt x="2856" y="11944"/>
                      <a:pt x="4677" y="12960"/>
                      <a:pt x="6568" y="12960"/>
                    </a:cubicBezTo>
                    <a:cubicBezTo>
                      <a:pt x="7409" y="12960"/>
                      <a:pt x="8267" y="12749"/>
                      <a:pt x="9072" y="12329"/>
                    </a:cubicBezTo>
                    <a:cubicBezTo>
                      <a:pt x="11646" y="10946"/>
                      <a:pt x="12609" y="7741"/>
                      <a:pt x="11226" y="5167"/>
                    </a:cubicBezTo>
                    <a:lnTo>
                      <a:pt x="9948" y="2786"/>
                    </a:lnTo>
                    <a:cubicBezTo>
                      <a:pt x="8564" y="212"/>
                      <a:pt x="5360" y="-751"/>
                      <a:pt x="2786" y="632"/>
                    </a:cubicBezTo>
                    <a:cubicBezTo>
                      <a:pt x="212" y="2015"/>
                      <a:pt x="-751" y="5220"/>
                      <a:pt x="632" y="7794"/>
                    </a:cubicBezTo>
                    <a:lnTo>
                      <a:pt x="1910" y="10175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7"/>
              <p:cNvSpPr/>
              <p:nvPr/>
            </p:nvSpPr>
            <p:spPr>
              <a:xfrm>
                <a:off x="7726630" y="4890897"/>
                <a:ext cx="24109" cy="35851"/>
              </a:xfrm>
              <a:custGeom>
                <a:avLst/>
                <a:gdLst/>
                <a:ahLst/>
                <a:cxnLst/>
                <a:rect l="l" t="t" r="r" b="b"/>
                <a:pathLst>
                  <a:path w="24109" h="35851" extrusionOk="0">
                    <a:moveTo>
                      <a:pt x="9936" y="2791"/>
                    </a:moveTo>
                    <a:cubicBezTo>
                      <a:pt x="8553" y="217"/>
                      <a:pt x="5348" y="-746"/>
                      <a:pt x="2792" y="620"/>
                    </a:cubicBezTo>
                    <a:cubicBezTo>
                      <a:pt x="218" y="2004"/>
                      <a:pt x="-746" y="5208"/>
                      <a:pt x="620" y="7765"/>
                    </a:cubicBezTo>
                    <a:lnTo>
                      <a:pt x="14174" y="33068"/>
                    </a:lnTo>
                    <a:cubicBezTo>
                      <a:pt x="15119" y="34854"/>
                      <a:pt x="16957" y="35852"/>
                      <a:pt x="18831" y="35852"/>
                    </a:cubicBezTo>
                    <a:cubicBezTo>
                      <a:pt x="19672" y="35852"/>
                      <a:pt x="20530" y="35642"/>
                      <a:pt x="21318" y="35221"/>
                    </a:cubicBezTo>
                    <a:cubicBezTo>
                      <a:pt x="23892" y="33838"/>
                      <a:pt x="24855" y="30634"/>
                      <a:pt x="23489" y="28077"/>
                    </a:cubicBezTo>
                    <a:lnTo>
                      <a:pt x="9936" y="279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7"/>
              <p:cNvSpPr/>
              <p:nvPr/>
            </p:nvSpPr>
            <p:spPr>
              <a:xfrm>
                <a:off x="7867000" y="4901600"/>
                <a:ext cx="28567" cy="44463"/>
              </a:xfrm>
              <a:custGeom>
                <a:avLst/>
                <a:gdLst/>
                <a:ahLst/>
                <a:cxnLst/>
                <a:rect l="l" t="t" r="r" b="b"/>
                <a:pathLst>
                  <a:path w="28567" h="44463" extrusionOk="0">
                    <a:moveTo>
                      <a:pt x="18617" y="2805"/>
                    </a:moveTo>
                    <a:lnTo>
                      <a:pt x="616" y="36706"/>
                    </a:lnTo>
                    <a:cubicBezTo>
                      <a:pt x="-750" y="39280"/>
                      <a:pt x="231" y="42484"/>
                      <a:pt x="2805" y="43850"/>
                    </a:cubicBezTo>
                    <a:cubicBezTo>
                      <a:pt x="3593" y="44271"/>
                      <a:pt x="4434" y="44463"/>
                      <a:pt x="5274" y="44463"/>
                    </a:cubicBezTo>
                    <a:cubicBezTo>
                      <a:pt x="7165" y="44463"/>
                      <a:pt x="9004" y="43448"/>
                      <a:pt x="9950" y="41662"/>
                    </a:cubicBezTo>
                    <a:lnTo>
                      <a:pt x="27951" y="7761"/>
                    </a:lnTo>
                    <a:cubicBezTo>
                      <a:pt x="29317" y="5187"/>
                      <a:pt x="28336" y="1982"/>
                      <a:pt x="25762" y="616"/>
                    </a:cubicBezTo>
                    <a:cubicBezTo>
                      <a:pt x="23188" y="-749"/>
                      <a:pt x="19983" y="231"/>
                      <a:pt x="18617" y="2805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7"/>
            <p:cNvGrpSpPr/>
            <p:nvPr/>
          </p:nvGrpSpPr>
          <p:grpSpPr>
            <a:xfrm>
              <a:off x="818135" y="4635728"/>
              <a:ext cx="416989" cy="415699"/>
              <a:chOff x="7154840" y="4656173"/>
              <a:chExt cx="345873" cy="344803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7154840" y="4656190"/>
                <a:ext cx="164916" cy="127390"/>
              </a:xfrm>
              <a:custGeom>
                <a:avLst/>
                <a:gdLst/>
                <a:ahLst/>
                <a:cxnLst/>
                <a:rect l="l" t="t" r="r" b="b"/>
                <a:pathLst>
                  <a:path w="164916" h="127390" extrusionOk="0">
                    <a:moveTo>
                      <a:pt x="113435" y="100494"/>
                    </a:moveTo>
                    <a:cubicBezTo>
                      <a:pt x="123679" y="100494"/>
                      <a:pt x="133415" y="104399"/>
                      <a:pt x="140839" y="111474"/>
                    </a:cubicBezTo>
                    <a:lnTo>
                      <a:pt x="155986" y="125937"/>
                    </a:lnTo>
                    <a:cubicBezTo>
                      <a:pt x="156984" y="126901"/>
                      <a:pt x="158298" y="127391"/>
                      <a:pt x="159628" y="127391"/>
                    </a:cubicBezTo>
                    <a:cubicBezTo>
                      <a:pt x="160329" y="127391"/>
                      <a:pt x="161029" y="127251"/>
                      <a:pt x="161712" y="126971"/>
                    </a:cubicBezTo>
                    <a:cubicBezTo>
                      <a:pt x="163655" y="126130"/>
                      <a:pt x="164917" y="124221"/>
                      <a:pt x="164917" y="122120"/>
                    </a:cubicBezTo>
                    <a:lnTo>
                      <a:pt x="164917" y="50256"/>
                    </a:lnTo>
                    <a:cubicBezTo>
                      <a:pt x="164917" y="22536"/>
                      <a:pt x="142363" y="0"/>
                      <a:pt x="114660" y="0"/>
                    </a:cubicBezTo>
                    <a:lnTo>
                      <a:pt x="50256" y="0"/>
                    </a:lnTo>
                    <a:cubicBezTo>
                      <a:pt x="22537" y="0"/>
                      <a:pt x="0" y="22554"/>
                      <a:pt x="0" y="50256"/>
                    </a:cubicBezTo>
                    <a:cubicBezTo>
                      <a:pt x="0" y="77958"/>
                      <a:pt x="22554" y="100512"/>
                      <a:pt x="50256" y="100512"/>
                    </a:cubicBezTo>
                    <a:lnTo>
                      <a:pt x="113435" y="100512"/>
                    </a:lnTo>
                    <a:close/>
                    <a:moveTo>
                      <a:pt x="10559" y="50238"/>
                    </a:moveTo>
                    <a:cubicBezTo>
                      <a:pt x="10559" y="28350"/>
                      <a:pt x="28367" y="10542"/>
                      <a:pt x="50256" y="10542"/>
                    </a:cubicBezTo>
                    <a:lnTo>
                      <a:pt x="114660" y="10542"/>
                    </a:lnTo>
                    <a:cubicBezTo>
                      <a:pt x="136549" y="10542"/>
                      <a:pt x="154358" y="28350"/>
                      <a:pt x="154358" y="50238"/>
                    </a:cubicBezTo>
                    <a:lnTo>
                      <a:pt x="154358" y="109758"/>
                    </a:lnTo>
                    <a:lnTo>
                      <a:pt x="148141" y="103821"/>
                    </a:lnTo>
                    <a:cubicBezTo>
                      <a:pt x="138755" y="94856"/>
                      <a:pt x="126428" y="89918"/>
                      <a:pt x="113452" y="89918"/>
                    </a:cubicBezTo>
                    <a:lnTo>
                      <a:pt x="50273" y="89918"/>
                    </a:lnTo>
                    <a:cubicBezTo>
                      <a:pt x="28367" y="89935"/>
                      <a:pt x="10559" y="72127"/>
                      <a:pt x="10559" y="50238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7"/>
              <p:cNvSpPr/>
              <p:nvPr/>
            </p:nvSpPr>
            <p:spPr>
              <a:xfrm>
                <a:off x="7335797" y="4656173"/>
                <a:ext cx="164916" cy="127390"/>
              </a:xfrm>
              <a:custGeom>
                <a:avLst/>
                <a:gdLst/>
                <a:ahLst/>
                <a:cxnLst/>
                <a:rect l="l" t="t" r="r" b="b"/>
                <a:pathLst>
                  <a:path w="164916" h="127390" extrusionOk="0">
                    <a:moveTo>
                      <a:pt x="114660" y="0"/>
                    </a:moveTo>
                    <a:lnTo>
                      <a:pt x="50256" y="0"/>
                    </a:lnTo>
                    <a:cubicBezTo>
                      <a:pt x="22536" y="0"/>
                      <a:pt x="0" y="22554"/>
                      <a:pt x="0" y="50256"/>
                    </a:cubicBezTo>
                    <a:lnTo>
                      <a:pt x="0" y="122120"/>
                    </a:lnTo>
                    <a:cubicBezTo>
                      <a:pt x="0" y="124239"/>
                      <a:pt x="1261" y="126147"/>
                      <a:pt x="3205" y="126970"/>
                    </a:cubicBezTo>
                    <a:cubicBezTo>
                      <a:pt x="3870" y="127251"/>
                      <a:pt x="4588" y="127391"/>
                      <a:pt x="5288" y="127391"/>
                    </a:cubicBezTo>
                    <a:cubicBezTo>
                      <a:pt x="6619" y="127391"/>
                      <a:pt x="7932" y="126883"/>
                      <a:pt x="8931" y="125937"/>
                    </a:cubicBezTo>
                    <a:lnTo>
                      <a:pt x="24077" y="111473"/>
                    </a:lnTo>
                    <a:cubicBezTo>
                      <a:pt x="31502" y="104399"/>
                      <a:pt x="41220" y="100494"/>
                      <a:pt x="51481" y="100494"/>
                    </a:cubicBezTo>
                    <a:lnTo>
                      <a:pt x="114660" y="100494"/>
                    </a:lnTo>
                    <a:cubicBezTo>
                      <a:pt x="142380" y="100494"/>
                      <a:pt x="164916" y="77940"/>
                      <a:pt x="164916" y="50238"/>
                    </a:cubicBezTo>
                    <a:cubicBezTo>
                      <a:pt x="164916" y="22536"/>
                      <a:pt x="142380" y="0"/>
                      <a:pt x="114660" y="0"/>
                    </a:cubicBezTo>
                    <a:close/>
                    <a:moveTo>
                      <a:pt x="114660" y="89953"/>
                    </a:moveTo>
                    <a:lnTo>
                      <a:pt x="51481" y="89953"/>
                    </a:lnTo>
                    <a:cubicBezTo>
                      <a:pt x="38506" y="89953"/>
                      <a:pt x="26178" y="94891"/>
                      <a:pt x="16793" y="103856"/>
                    </a:cubicBezTo>
                    <a:lnTo>
                      <a:pt x="10577" y="109792"/>
                    </a:lnTo>
                    <a:lnTo>
                      <a:pt x="10577" y="50273"/>
                    </a:lnTo>
                    <a:cubicBezTo>
                      <a:pt x="10577" y="28385"/>
                      <a:pt x="28385" y="10576"/>
                      <a:pt x="50273" y="10576"/>
                    </a:cubicBezTo>
                    <a:lnTo>
                      <a:pt x="114660" y="10576"/>
                    </a:lnTo>
                    <a:cubicBezTo>
                      <a:pt x="136549" y="10576"/>
                      <a:pt x="154357" y="28385"/>
                      <a:pt x="154357" y="50273"/>
                    </a:cubicBezTo>
                    <a:cubicBezTo>
                      <a:pt x="154357" y="72144"/>
                      <a:pt x="136549" y="89953"/>
                      <a:pt x="114660" y="89953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7"/>
              <p:cNvSpPr/>
              <p:nvPr/>
            </p:nvSpPr>
            <p:spPr>
              <a:xfrm>
                <a:off x="7253496" y="4856023"/>
                <a:ext cx="69990" cy="47384"/>
              </a:xfrm>
              <a:custGeom>
                <a:avLst/>
                <a:gdLst/>
                <a:ahLst/>
                <a:cxnLst/>
                <a:rect l="l" t="t" r="r" b="b"/>
                <a:pathLst>
                  <a:path w="69990" h="47384" extrusionOk="0">
                    <a:moveTo>
                      <a:pt x="14902" y="47384"/>
                    </a:moveTo>
                    <a:lnTo>
                      <a:pt x="55089" y="47384"/>
                    </a:lnTo>
                    <a:cubicBezTo>
                      <a:pt x="63301" y="47384"/>
                      <a:pt x="69990" y="40695"/>
                      <a:pt x="69990" y="32483"/>
                    </a:cubicBezTo>
                    <a:lnTo>
                      <a:pt x="69990" y="14902"/>
                    </a:lnTo>
                    <a:cubicBezTo>
                      <a:pt x="69990" y="6689"/>
                      <a:pt x="63301" y="0"/>
                      <a:pt x="55089" y="0"/>
                    </a:cubicBezTo>
                    <a:lnTo>
                      <a:pt x="14902" y="0"/>
                    </a:lnTo>
                    <a:cubicBezTo>
                      <a:pt x="6689" y="0"/>
                      <a:pt x="0" y="6689"/>
                      <a:pt x="0" y="14902"/>
                    </a:cubicBezTo>
                    <a:lnTo>
                      <a:pt x="0" y="32483"/>
                    </a:lnTo>
                    <a:cubicBezTo>
                      <a:pt x="0" y="40695"/>
                      <a:pt x="6672" y="47384"/>
                      <a:pt x="14902" y="47384"/>
                    </a:cubicBezTo>
                    <a:close/>
                    <a:moveTo>
                      <a:pt x="10559" y="14902"/>
                    </a:moveTo>
                    <a:cubicBezTo>
                      <a:pt x="10559" y="12503"/>
                      <a:pt x="12502" y="10559"/>
                      <a:pt x="14902" y="10559"/>
                    </a:cubicBezTo>
                    <a:lnTo>
                      <a:pt x="19542" y="10559"/>
                    </a:lnTo>
                    <a:lnTo>
                      <a:pt x="19542" y="21381"/>
                    </a:lnTo>
                    <a:cubicBezTo>
                      <a:pt x="19542" y="24305"/>
                      <a:pt x="21906" y="26669"/>
                      <a:pt x="24830" y="26669"/>
                    </a:cubicBezTo>
                    <a:cubicBezTo>
                      <a:pt x="27755" y="26669"/>
                      <a:pt x="30118" y="24305"/>
                      <a:pt x="30118" y="21381"/>
                    </a:cubicBezTo>
                    <a:lnTo>
                      <a:pt x="30118" y="10559"/>
                    </a:lnTo>
                    <a:lnTo>
                      <a:pt x="39907" y="10559"/>
                    </a:lnTo>
                    <a:lnTo>
                      <a:pt x="39907" y="21381"/>
                    </a:lnTo>
                    <a:cubicBezTo>
                      <a:pt x="39907" y="24305"/>
                      <a:pt x="42271" y="26669"/>
                      <a:pt x="45195" y="26669"/>
                    </a:cubicBezTo>
                    <a:cubicBezTo>
                      <a:pt x="48120" y="26669"/>
                      <a:pt x="50484" y="24305"/>
                      <a:pt x="50484" y="21381"/>
                    </a:cubicBezTo>
                    <a:lnTo>
                      <a:pt x="50484" y="10559"/>
                    </a:lnTo>
                    <a:lnTo>
                      <a:pt x="55124" y="10559"/>
                    </a:lnTo>
                    <a:cubicBezTo>
                      <a:pt x="57523" y="10559"/>
                      <a:pt x="59466" y="12503"/>
                      <a:pt x="59466" y="14902"/>
                    </a:cubicBezTo>
                    <a:lnTo>
                      <a:pt x="59466" y="32483"/>
                    </a:lnTo>
                    <a:cubicBezTo>
                      <a:pt x="59466" y="34882"/>
                      <a:pt x="57523" y="36825"/>
                      <a:pt x="55124" y="36825"/>
                    </a:cubicBezTo>
                    <a:lnTo>
                      <a:pt x="50484" y="36825"/>
                    </a:lnTo>
                    <a:lnTo>
                      <a:pt x="50484" y="35074"/>
                    </a:lnTo>
                    <a:cubicBezTo>
                      <a:pt x="50484" y="32150"/>
                      <a:pt x="48120" y="29786"/>
                      <a:pt x="45195" y="29786"/>
                    </a:cubicBezTo>
                    <a:cubicBezTo>
                      <a:pt x="42271" y="29786"/>
                      <a:pt x="39907" y="32150"/>
                      <a:pt x="39907" y="35074"/>
                    </a:cubicBezTo>
                    <a:lnTo>
                      <a:pt x="39907" y="36825"/>
                    </a:lnTo>
                    <a:lnTo>
                      <a:pt x="30118" y="36825"/>
                    </a:lnTo>
                    <a:lnTo>
                      <a:pt x="30118" y="35074"/>
                    </a:lnTo>
                    <a:cubicBezTo>
                      <a:pt x="30118" y="32150"/>
                      <a:pt x="27755" y="29786"/>
                      <a:pt x="24830" y="29786"/>
                    </a:cubicBezTo>
                    <a:cubicBezTo>
                      <a:pt x="21906" y="29786"/>
                      <a:pt x="19542" y="32150"/>
                      <a:pt x="19542" y="35074"/>
                    </a:cubicBezTo>
                    <a:lnTo>
                      <a:pt x="19542" y="36825"/>
                    </a:lnTo>
                    <a:lnTo>
                      <a:pt x="14902" y="36825"/>
                    </a:lnTo>
                    <a:cubicBezTo>
                      <a:pt x="12502" y="36825"/>
                      <a:pt x="10559" y="34882"/>
                      <a:pt x="10559" y="32483"/>
                    </a:cubicBezTo>
                    <a:lnTo>
                      <a:pt x="10559" y="1490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7"/>
              <p:cNvSpPr/>
              <p:nvPr/>
            </p:nvSpPr>
            <p:spPr>
              <a:xfrm>
                <a:off x="7334133" y="4856023"/>
                <a:ext cx="69990" cy="47384"/>
              </a:xfrm>
              <a:custGeom>
                <a:avLst/>
                <a:gdLst/>
                <a:ahLst/>
                <a:cxnLst/>
                <a:rect l="l" t="t" r="r" b="b"/>
                <a:pathLst>
                  <a:path w="69990" h="47384" extrusionOk="0">
                    <a:moveTo>
                      <a:pt x="14902" y="47384"/>
                    </a:moveTo>
                    <a:lnTo>
                      <a:pt x="55089" y="47384"/>
                    </a:lnTo>
                    <a:cubicBezTo>
                      <a:pt x="63301" y="47384"/>
                      <a:pt x="69990" y="40695"/>
                      <a:pt x="69990" y="32483"/>
                    </a:cubicBezTo>
                    <a:lnTo>
                      <a:pt x="69990" y="14902"/>
                    </a:lnTo>
                    <a:cubicBezTo>
                      <a:pt x="69990" y="6689"/>
                      <a:pt x="63301" y="0"/>
                      <a:pt x="55089" y="0"/>
                    </a:cubicBezTo>
                    <a:lnTo>
                      <a:pt x="14902" y="0"/>
                    </a:lnTo>
                    <a:cubicBezTo>
                      <a:pt x="6689" y="0"/>
                      <a:pt x="0" y="6689"/>
                      <a:pt x="0" y="14902"/>
                    </a:cubicBezTo>
                    <a:lnTo>
                      <a:pt x="0" y="32483"/>
                    </a:lnTo>
                    <a:cubicBezTo>
                      <a:pt x="0" y="40695"/>
                      <a:pt x="6689" y="47384"/>
                      <a:pt x="14902" y="47384"/>
                    </a:cubicBezTo>
                    <a:close/>
                    <a:moveTo>
                      <a:pt x="10577" y="14902"/>
                    </a:moveTo>
                    <a:cubicBezTo>
                      <a:pt x="10577" y="12503"/>
                      <a:pt x="12520" y="10559"/>
                      <a:pt x="14919" y="10559"/>
                    </a:cubicBezTo>
                    <a:lnTo>
                      <a:pt x="19559" y="10559"/>
                    </a:lnTo>
                    <a:lnTo>
                      <a:pt x="19559" y="12555"/>
                    </a:lnTo>
                    <a:cubicBezTo>
                      <a:pt x="19559" y="15480"/>
                      <a:pt x="21924" y="17844"/>
                      <a:pt x="24848" y="17844"/>
                    </a:cubicBezTo>
                    <a:cubicBezTo>
                      <a:pt x="27772" y="17844"/>
                      <a:pt x="30136" y="15480"/>
                      <a:pt x="30136" y="12555"/>
                    </a:cubicBezTo>
                    <a:lnTo>
                      <a:pt x="30136" y="10559"/>
                    </a:lnTo>
                    <a:lnTo>
                      <a:pt x="39925" y="10559"/>
                    </a:lnTo>
                    <a:lnTo>
                      <a:pt x="39925" y="12555"/>
                    </a:lnTo>
                    <a:cubicBezTo>
                      <a:pt x="39925" y="15480"/>
                      <a:pt x="42288" y="17844"/>
                      <a:pt x="45212" y="17844"/>
                    </a:cubicBezTo>
                    <a:cubicBezTo>
                      <a:pt x="48137" y="17844"/>
                      <a:pt x="50501" y="15480"/>
                      <a:pt x="50501" y="12555"/>
                    </a:cubicBezTo>
                    <a:lnTo>
                      <a:pt x="50501" y="10559"/>
                    </a:lnTo>
                    <a:lnTo>
                      <a:pt x="55141" y="10559"/>
                    </a:lnTo>
                    <a:cubicBezTo>
                      <a:pt x="57540" y="10559"/>
                      <a:pt x="59484" y="12503"/>
                      <a:pt x="59484" y="14902"/>
                    </a:cubicBezTo>
                    <a:lnTo>
                      <a:pt x="59484" y="32483"/>
                    </a:lnTo>
                    <a:cubicBezTo>
                      <a:pt x="59484" y="34882"/>
                      <a:pt x="57540" y="36825"/>
                      <a:pt x="55141" y="36825"/>
                    </a:cubicBezTo>
                    <a:lnTo>
                      <a:pt x="50501" y="36825"/>
                    </a:lnTo>
                    <a:lnTo>
                      <a:pt x="50501" y="26669"/>
                    </a:lnTo>
                    <a:cubicBezTo>
                      <a:pt x="50501" y="23745"/>
                      <a:pt x="48137" y="21381"/>
                      <a:pt x="45212" y="21381"/>
                    </a:cubicBezTo>
                    <a:cubicBezTo>
                      <a:pt x="42288" y="21381"/>
                      <a:pt x="39925" y="23745"/>
                      <a:pt x="39925" y="26669"/>
                    </a:cubicBezTo>
                    <a:lnTo>
                      <a:pt x="39925" y="36825"/>
                    </a:lnTo>
                    <a:lnTo>
                      <a:pt x="30136" y="36825"/>
                    </a:lnTo>
                    <a:lnTo>
                      <a:pt x="30136" y="26669"/>
                    </a:lnTo>
                    <a:cubicBezTo>
                      <a:pt x="30136" y="23745"/>
                      <a:pt x="27772" y="21381"/>
                      <a:pt x="24848" y="21381"/>
                    </a:cubicBezTo>
                    <a:cubicBezTo>
                      <a:pt x="21924" y="21381"/>
                      <a:pt x="19559" y="23745"/>
                      <a:pt x="19559" y="26669"/>
                    </a:cubicBezTo>
                    <a:lnTo>
                      <a:pt x="19559" y="36825"/>
                    </a:lnTo>
                    <a:lnTo>
                      <a:pt x="14919" y="36825"/>
                    </a:lnTo>
                    <a:cubicBezTo>
                      <a:pt x="12520" y="36825"/>
                      <a:pt x="10577" y="34882"/>
                      <a:pt x="10577" y="32483"/>
                    </a:cubicBezTo>
                    <a:lnTo>
                      <a:pt x="10577" y="14902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7"/>
              <p:cNvSpPr/>
              <p:nvPr/>
            </p:nvSpPr>
            <p:spPr>
              <a:xfrm>
                <a:off x="7174645" y="4786941"/>
                <a:ext cx="309082" cy="214035"/>
              </a:xfrm>
              <a:custGeom>
                <a:avLst/>
                <a:gdLst/>
                <a:ahLst/>
                <a:cxnLst/>
                <a:rect l="l" t="t" r="r" b="b"/>
                <a:pathLst>
                  <a:path w="309082" h="214035" extrusionOk="0">
                    <a:moveTo>
                      <a:pt x="275234" y="157546"/>
                    </a:moveTo>
                    <a:lnTo>
                      <a:pt x="255079" y="157546"/>
                    </a:lnTo>
                    <a:lnTo>
                      <a:pt x="255079" y="48786"/>
                    </a:lnTo>
                    <a:cubicBezTo>
                      <a:pt x="255079" y="45862"/>
                      <a:pt x="252715" y="43498"/>
                      <a:pt x="249791" y="43498"/>
                    </a:cubicBezTo>
                    <a:lnTo>
                      <a:pt x="163253" y="43498"/>
                    </a:lnTo>
                    <a:lnTo>
                      <a:pt x="182427" y="7794"/>
                    </a:lnTo>
                    <a:cubicBezTo>
                      <a:pt x="183810" y="5220"/>
                      <a:pt x="182847" y="2015"/>
                      <a:pt x="180273" y="632"/>
                    </a:cubicBezTo>
                    <a:cubicBezTo>
                      <a:pt x="177699" y="-751"/>
                      <a:pt x="174495" y="212"/>
                      <a:pt x="173112" y="2786"/>
                    </a:cubicBezTo>
                    <a:lnTo>
                      <a:pt x="154550" y="37317"/>
                    </a:lnTo>
                    <a:lnTo>
                      <a:pt x="135113" y="2698"/>
                    </a:lnTo>
                    <a:cubicBezTo>
                      <a:pt x="133677" y="159"/>
                      <a:pt x="130473" y="-751"/>
                      <a:pt x="127916" y="684"/>
                    </a:cubicBezTo>
                    <a:cubicBezTo>
                      <a:pt x="125360" y="2120"/>
                      <a:pt x="124467" y="5342"/>
                      <a:pt x="125902" y="7881"/>
                    </a:cubicBezTo>
                    <a:lnTo>
                      <a:pt x="145882" y="43498"/>
                    </a:lnTo>
                    <a:lnTo>
                      <a:pt x="58486" y="43498"/>
                    </a:lnTo>
                    <a:cubicBezTo>
                      <a:pt x="55562" y="43498"/>
                      <a:pt x="53198" y="45862"/>
                      <a:pt x="53198" y="48786"/>
                    </a:cubicBezTo>
                    <a:lnTo>
                      <a:pt x="53198" y="157546"/>
                    </a:lnTo>
                    <a:lnTo>
                      <a:pt x="33848" y="157546"/>
                    </a:lnTo>
                    <a:cubicBezTo>
                      <a:pt x="15182" y="157546"/>
                      <a:pt x="0" y="172728"/>
                      <a:pt x="0" y="191394"/>
                    </a:cubicBezTo>
                    <a:lnTo>
                      <a:pt x="0" y="208747"/>
                    </a:lnTo>
                    <a:cubicBezTo>
                      <a:pt x="0" y="211672"/>
                      <a:pt x="2364" y="214035"/>
                      <a:pt x="5288" y="214035"/>
                    </a:cubicBezTo>
                    <a:cubicBezTo>
                      <a:pt x="8212" y="214035"/>
                      <a:pt x="10577" y="211672"/>
                      <a:pt x="10577" y="208747"/>
                    </a:cubicBezTo>
                    <a:lnTo>
                      <a:pt x="10577" y="191394"/>
                    </a:lnTo>
                    <a:cubicBezTo>
                      <a:pt x="10577" y="178559"/>
                      <a:pt x="21030" y="168105"/>
                      <a:pt x="33866" y="168105"/>
                    </a:cubicBezTo>
                    <a:lnTo>
                      <a:pt x="53215" y="168105"/>
                    </a:lnTo>
                    <a:lnTo>
                      <a:pt x="53215" y="189345"/>
                    </a:lnTo>
                    <a:cubicBezTo>
                      <a:pt x="53215" y="192270"/>
                      <a:pt x="55579" y="194634"/>
                      <a:pt x="58503" y="194634"/>
                    </a:cubicBezTo>
                    <a:lnTo>
                      <a:pt x="249773" y="194634"/>
                    </a:lnTo>
                    <a:cubicBezTo>
                      <a:pt x="252698" y="194634"/>
                      <a:pt x="255062" y="192270"/>
                      <a:pt x="255062" y="189345"/>
                    </a:cubicBezTo>
                    <a:lnTo>
                      <a:pt x="255062" y="168105"/>
                    </a:lnTo>
                    <a:lnTo>
                      <a:pt x="275216" y="168105"/>
                    </a:lnTo>
                    <a:cubicBezTo>
                      <a:pt x="288052" y="168105"/>
                      <a:pt x="298506" y="178559"/>
                      <a:pt x="298506" y="191394"/>
                    </a:cubicBezTo>
                    <a:lnTo>
                      <a:pt x="298506" y="208747"/>
                    </a:lnTo>
                    <a:cubicBezTo>
                      <a:pt x="298506" y="211672"/>
                      <a:pt x="300870" y="214035"/>
                      <a:pt x="303794" y="214035"/>
                    </a:cubicBezTo>
                    <a:cubicBezTo>
                      <a:pt x="306718" y="214035"/>
                      <a:pt x="309082" y="211672"/>
                      <a:pt x="309082" y="208747"/>
                    </a:cubicBezTo>
                    <a:lnTo>
                      <a:pt x="309082" y="191394"/>
                    </a:lnTo>
                    <a:cubicBezTo>
                      <a:pt x="309100" y="172728"/>
                      <a:pt x="293901" y="157546"/>
                      <a:pt x="275234" y="157546"/>
                    </a:cubicBezTo>
                    <a:close/>
                    <a:moveTo>
                      <a:pt x="179520" y="184075"/>
                    </a:moveTo>
                    <a:lnTo>
                      <a:pt x="128827" y="184075"/>
                    </a:lnTo>
                    <a:lnTo>
                      <a:pt x="128827" y="137408"/>
                    </a:lnTo>
                    <a:lnTo>
                      <a:pt x="179520" y="137408"/>
                    </a:lnTo>
                    <a:lnTo>
                      <a:pt x="179520" y="184075"/>
                    </a:lnTo>
                    <a:close/>
                    <a:moveTo>
                      <a:pt x="244520" y="184075"/>
                    </a:moveTo>
                    <a:lnTo>
                      <a:pt x="190079" y="184075"/>
                    </a:lnTo>
                    <a:lnTo>
                      <a:pt x="190079" y="132120"/>
                    </a:lnTo>
                    <a:cubicBezTo>
                      <a:pt x="190079" y="129196"/>
                      <a:pt x="187715" y="126832"/>
                      <a:pt x="184791" y="126832"/>
                    </a:cubicBezTo>
                    <a:lnTo>
                      <a:pt x="123521" y="126832"/>
                    </a:lnTo>
                    <a:cubicBezTo>
                      <a:pt x="120597" y="126832"/>
                      <a:pt x="118233" y="129196"/>
                      <a:pt x="118233" y="132120"/>
                    </a:cubicBezTo>
                    <a:lnTo>
                      <a:pt x="118233" y="184075"/>
                    </a:lnTo>
                    <a:lnTo>
                      <a:pt x="63792" y="184075"/>
                    </a:lnTo>
                    <a:lnTo>
                      <a:pt x="63792" y="54057"/>
                    </a:lnTo>
                    <a:lnTo>
                      <a:pt x="244485" y="54057"/>
                    </a:lnTo>
                    <a:lnTo>
                      <a:pt x="244485" y="184075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7"/>
              <p:cNvSpPr/>
              <p:nvPr/>
            </p:nvSpPr>
            <p:spPr>
              <a:xfrm>
                <a:off x="7379381" y="4698514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9841" y="0"/>
                    </a:move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ubicBezTo>
                      <a:pt x="15269" y="19682"/>
                      <a:pt x="19682" y="15269"/>
                      <a:pt x="19682" y="9841"/>
                    </a:cubicBezTo>
                    <a:cubicBezTo>
                      <a:pt x="19682" y="4413"/>
                      <a:pt x="15269" y="0"/>
                      <a:pt x="984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7"/>
              <p:cNvSpPr/>
              <p:nvPr/>
            </p:nvSpPr>
            <p:spPr>
              <a:xfrm>
                <a:off x="7408939" y="4698514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9841" y="0"/>
                    </a:move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ubicBezTo>
                      <a:pt x="15269" y="19682"/>
                      <a:pt x="19682" y="15269"/>
                      <a:pt x="19682" y="9841"/>
                    </a:cubicBezTo>
                    <a:cubicBezTo>
                      <a:pt x="19682" y="4413"/>
                      <a:pt x="15269" y="0"/>
                      <a:pt x="984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7"/>
              <p:cNvSpPr/>
              <p:nvPr/>
            </p:nvSpPr>
            <p:spPr>
              <a:xfrm>
                <a:off x="7436764" y="4698514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9841" y="0"/>
                    </a:move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ubicBezTo>
                      <a:pt x="15269" y="19682"/>
                      <a:pt x="19682" y="15269"/>
                      <a:pt x="19682" y="9841"/>
                    </a:cubicBezTo>
                    <a:cubicBezTo>
                      <a:pt x="19682" y="4413"/>
                      <a:pt x="15269" y="0"/>
                      <a:pt x="9841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7"/>
              <p:cNvSpPr/>
              <p:nvPr/>
            </p:nvSpPr>
            <p:spPr>
              <a:xfrm>
                <a:off x="7199440" y="4698829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19682" y="9841"/>
                    </a:moveTo>
                    <a:cubicBezTo>
                      <a:pt x="19682" y="4413"/>
                      <a:pt x="15270" y="0"/>
                      <a:pt x="9841" y="0"/>
                    </a:cubicBez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ubicBezTo>
                      <a:pt x="15270" y="19700"/>
                      <a:pt x="19682" y="15269"/>
                      <a:pt x="19682" y="984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7"/>
              <p:cNvSpPr/>
              <p:nvPr/>
            </p:nvSpPr>
            <p:spPr>
              <a:xfrm>
                <a:off x="7229016" y="4698846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9841" y="19682"/>
                    </a:moveTo>
                    <a:cubicBezTo>
                      <a:pt x="15269" y="19682"/>
                      <a:pt x="19682" y="15269"/>
                      <a:pt x="19682" y="9841"/>
                    </a:cubicBezTo>
                    <a:cubicBezTo>
                      <a:pt x="19682" y="4413"/>
                      <a:pt x="15269" y="0"/>
                      <a:pt x="9841" y="0"/>
                    </a:cubicBez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7"/>
              <p:cNvSpPr/>
              <p:nvPr/>
            </p:nvSpPr>
            <p:spPr>
              <a:xfrm>
                <a:off x="7256841" y="4698846"/>
                <a:ext cx="19682" cy="19682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19682" extrusionOk="0">
                    <a:moveTo>
                      <a:pt x="9841" y="19682"/>
                    </a:moveTo>
                    <a:cubicBezTo>
                      <a:pt x="15269" y="19682"/>
                      <a:pt x="19682" y="15269"/>
                      <a:pt x="19682" y="9841"/>
                    </a:cubicBezTo>
                    <a:cubicBezTo>
                      <a:pt x="19682" y="4413"/>
                      <a:pt x="15269" y="0"/>
                      <a:pt x="9841" y="0"/>
                    </a:cubicBezTo>
                    <a:cubicBezTo>
                      <a:pt x="4413" y="0"/>
                      <a:pt x="0" y="4413"/>
                      <a:pt x="0" y="9841"/>
                    </a:cubicBezTo>
                    <a:cubicBezTo>
                      <a:pt x="0" y="15269"/>
                      <a:pt x="4413" y="19682"/>
                      <a:pt x="9841" y="19682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8" name="Google Shape;508;p7"/>
            <p:cNvGrpSpPr/>
            <p:nvPr/>
          </p:nvGrpSpPr>
          <p:grpSpPr>
            <a:xfrm>
              <a:off x="837706" y="5564589"/>
              <a:ext cx="377847" cy="407435"/>
              <a:chOff x="3201279" y="2834003"/>
              <a:chExt cx="321747" cy="346941"/>
            </a:xfrm>
          </p:grpSpPr>
          <p:sp>
            <p:nvSpPr>
              <p:cNvPr id="509" name="Google Shape;509;p7"/>
              <p:cNvSpPr/>
              <p:nvPr/>
            </p:nvSpPr>
            <p:spPr>
              <a:xfrm>
                <a:off x="3261814" y="2978292"/>
                <a:ext cx="261212" cy="202652"/>
              </a:xfrm>
              <a:custGeom>
                <a:avLst/>
                <a:gdLst/>
                <a:ahLst/>
                <a:cxnLst/>
                <a:rect l="l" t="t" r="r" b="b"/>
                <a:pathLst>
                  <a:path w="261212" h="202652" extrusionOk="0">
                    <a:moveTo>
                      <a:pt x="259562" y="193021"/>
                    </a:moveTo>
                    <a:lnTo>
                      <a:pt x="200446" y="133905"/>
                    </a:lnTo>
                    <a:cubicBezTo>
                      <a:pt x="212826" y="119686"/>
                      <a:pt x="220356" y="101142"/>
                      <a:pt x="220356" y="80847"/>
                    </a:cubicBezTo>
                    <a:cubicBezTo>
                      <a:pt x="220356" y="73703"/>
                      <a:pt x="219427" y="66611"/>
                      <a:pt x="217589" y="59764"/>
                    </a:cubicBezTo>
                    <a:cubicBezTo>
                      <a:pt x="216783" y="56770"/>
                      <a:pt x="213701" y="55001"/>
                      <a:pt x="210707" y="55807"/>
                    </a:cubicBezTo>
                    <a:cubicBezTo>
                      <a:pt x="207713" y="56612"/>
                      <a:pt x="205944" y="59694"/>
                      <a:pt x="206750" y="62688"/>
                    </a:cubicBezTo>
                    <a:cubicBezTo>
                      <a:pt x="208343" y="68572"/>
                      <a:pt x="209131" y="74683"/>
                      <a:pt x="209131" y="80847"/>
                    </a:cubicBezTo>
                    <a:cubicBezTo>
                      <a:pt x="209131" y="119266"/>
                      <a:pt x="177874" y="150523"/>
                      <a:pt x="139456" y="150523"/>
                    </a:cubicBezTo>
                    <a:cubicBezTo>
                      <a:pt x="101037" y="150523"/>
                      <a:pt x="69781" y="119266"/>
                      <a:pt x="69781" y="80847"/>
                    </a:cubicBezTo>
                    <a:cubicBezTo>
                      <a:pt x="69781" y="42429"/>
                      <a:pt x="101037" y="11172"/>
                      <a:pt x="139456" y="11172"/>
                    </a:cubicBezTo>
                    <a:cubicBezTo>
                      <a:pt x="161589" y="11172"/>
                      <a:pt x="182164" y="21573"/>
                      <a:pt x="195315" y="39207"/>
                    </a:cubicBezTo>
                    <a:lnTo>
                      <a:pt x="183233" y="46876"/>
                    </a:lnTo>
                    <a:cubicBezTo>
                      <a:pt x="181377" y="45773"/>
                      <a:pt x="179240" y="45143"/>
                      <a:pt x="176929" y="45143"/>
                    </a:cubicBezTo>
                    <a:cubicBezTo>
                      <a:pt x="170100" y="45143"/>
                      <a:pt x="164549" y="50694"/>
                      <a:pt x="164549" y="57540"/>
                    </a:cubicBezTo>
                    <a:cubicBezTo>
                      <a:pt x="164549" y="58521"/>
                      <a:pt x="164671" y="59484"/>
                      <a:pt x="164899" y="60395"/>
                    </a:cubicBezTo>
                    <a:lnTo>
                      <a:pt x="128284" y="91441"/>
                    </a:lnTo>
                    <a:cubicBezTo>
                      <a:pt x="126725" y="90723"/>
                      <a:pt x="124974" y="90321"/>
                      <a:pt x="123153" y="90321"/>
                    </a:cubicBezTo>
                    <a:cubicBezTo>
                      <a:pt x="120194" y="90321"/>
                      <a:pt x="117480" y="91371"/>
                      <a:pt x="115343" y="93105"/>
                    </a:cubicBezTo>
                    <a:lnTo>
                      <a:pt x="88850" y="81950"/>
                    </a:lnTo>
                    <a:cubicBezTo>
                      <a:pt x="85995" y="80742"/>
                      <a:pt x="82703" y="82090"/>
                      <a:pt x="81495" y="84945"/>
                    </a:cubicBezTo>
                    <a:cubicBezTo>
                      <a:pt x="80287" y="87799"/>
                      <a:pt x="81635" y="91091"/>
                      <a:pt x="84489" y="92299"/>
                    </a:cubicBezTo>
                    <a:lnTo>
                      <a:pt x="110808" y="103384"/>
                    </a:lnTo>
                    <a:cubicBezTo>
                      <a:pt x="111158" y="109915"/>
                      <a:pt x="116552" y="115116"/>
                      <a:pt x="123171" y="115116"/>
                    </a:cubicBezTo>
                    <a:cubicBezTo>
                      <a:pt x="130000" y="115116"/>
                      <a:pt x="135551" y="109565"/>
                      <a:pt x="135551" y="102718"/>
                    </a:cubicBezTo>
                    <a:cubicBezTo>
                      <a:pt x="135551" y="101860"/>
                      <a:pt x="135463" y="101037"/>
                      <a:pt x="135306" y="100232"/>
                    </a:cubicBezTo>
                    <a:lnTo>
                      <a:pt x="172166" y="68975"/>
                    </a:lnTo>
                    <a:cubicBezTo>
                      <a:pt x="173637" y="69588"/>
                      <a:pt x="175265" y="69938"/>
                      <a:pt x="176964" y="69938"/>
                    </a:cubicBezTo>
                    <a:cubicBezTo>
                      <a:pt x="183793" y="69938"/>
                      <a:pt x="189361" y="64387"/>
                      <a:pt x="189361" y="57558"/>
                    </a:cubicBezTo>
                    <a:cubicBezTo>
                      <a:pt x="189361" y="57155"/>
                      <a:pt x="189344" y="56770"/>
                      <a:pt x="189309" y="56385"/>
                    </a:cubicBezTo>
                    <a:lnTo>
                      <a:pt x="237411" y="25863"/>
                    </a:lnTo>
                    <a:cubicBezTo>
                      <a:pt x="239267" y="26967"/>
                      <a:pt x="241403" y="27614"/>
                      <a:pt x="243715" y="27614"/>
                    </a:cubicBezTo>
                    <a:cubicBezTo>
                      <a:pt x="250544" y="27614"/>
                      <a:pt x="256112" y="22064"/>
                      <a:pt x="256112" y="15217"/>
                    </a:cubicBezTo>
                    <a:cubicBezTo>
                      <a:pt x="256112" y="8388"/>
                      <a:pt x="250562" y="2819"/>
                      <a:pt x="243715" y="2819"/>
                    </a:cubicBezTo>
                    <a:cubicBezTo>
                      <a:pt x="236886" y="2819"/>
                      <a:pt x="231317" y="8370"/>
                      <a:pt x="231317" y="15217"/>
                    </a:cubicBezTo>
                    <a:cubicBezTo>
                      <a:pt x="231317" y="15620"/>
                      <a:pt x="231335" y="16005"/>
                      <a:pt x="231370" y="16390"/>
                    </a:cubicBezTo>
                    <a:lnTo>
                      <a:pt x="204841" y="33235"/>
                    </a:lnTo>
                    <a:cubicBezTo>
                      <a:pt x="189607" y="12363"/>
                      <a:pt x="165494" y="0"/>
                      <a:pt x="139508" y="0"/>
                    </a:cubicBezTo>
                    <a:cubicBezTo>
                      <a:pt x="96642" y="0"/>
                      <a:pt x="61463" y="33533"/>
                      <a:pt x="58801" y="75734"/>
                    </a:cubicBezTo>
                    <a:lnTo>
                      <a:pt x="19052" y="99076"/>
                    </a:lnTo>
                    <a:cubicBezTo>
                      <a:pt x="17126" y="97833"/>
                      <a:pt x="14832" y="97115"/>
                      <a:pt x="12380" y="97115"/>
                    </a:cubicBezTo>
                    <a:cubicBezTo>
                      <a:pt x="5551" y="97115"/>
                      <a:pt x="0" y="102666"/>
                      <a:pt x="0" y="109512"/>
                    </a:cubicBezTo>
                    <a:cubicBezTo>
                      <a:pt x="0" y="116359"/>
                      <a:pt x="5551" y="121910"/>
                      <a:pt x="12380" y="121910"/>
                    </a:cubicBezTo>
                    <a:cubicBezTo>
                      <a:pt x="19209" y="121910"/>
                      <a:pt x="24778" y="116359"/>
                      <a:pt x="24778" y="109512"/>
                    </a:cubicBezTo>
                    <a:cubicBezTo>
                      <a:pt x="24778" y="109267"/>
                      <a:pt x="24760" y="109022"/>
                      <a:pt x="24743" y="108759"/>
                    </a:cubicBezTo>
                    <a:lnTo>
                      <a:pt x="58994" y="88639"/>
                    </a:lnTo>
                    <a:cubicBezTo>
                      <a:pt x="62899" y="129632"/>
                      <a:pt x="97518" y="161799"/>
                      <a:pt x="139508" y="161799"/>
                    </a:cubicBezTo>
                    <a:cubicBezTo>
                      <a:pt x="159803" y="161799"/>
                      <a:pt x="178347" y="154270"/>
                      <a:pt x="192566" y="141890"/>
                    </a:cubicBezTo>
                    <a:lnTo>
                      <a:pt x="251682" y="201006"/>
                    </a:lnTo>
                    <a:cubicBezTo>
                      <a:pt x="252785" y="202109"/>
                      <a:pt x="254221" y="202652"/>
                      <a:pt x="255657" y="202652"/>
                    </a:cubicBezTo>
                    <a:cubicBezTo>
                      <a:pt x="257093" y="202652"/>
                      <a:pt x="258529" y="202109"/>
                      <a:pt x="259632" y="201006"/>
                    </a:cubicBezTo>
                    <a:cubicBezTo>
                      <a:pt x="261751" y="198765"/>
                      <a:pt x="261751" y="195210"/>
                      <a:pt x="259562" y="19302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3201279" y="2834003"/>
                <a:ext cx="267056" cy="346467"/>
              </a:xfrm>
              <a:custGeom>
                <a:avLst/>
                <a:gdLst/>
                <a:ahLst/>
                <a:cxnLst/>
                <a:rect l="l" t="t" r="r" b="b"/>
                <a:pathLst>
                  <a:path w="267056" h="346467" extrusionOk="0">
                    <a:moveTo>
                      <a:pt x="261435" y="320044"/>
                    </a:moveTo>
                    <a:cubicBezTo>
                      <a:pt x="258336" y="320044"/>
                      <a:pt x="255815" y="322566"/>
                      <a:pt x="255815" y="325665"/>
                    </a:cubicBezTo>
                    <a:lnTo>
                      <a:pt x="255815" y="335226"/>
                    </a:lnTo>
                    <a:lnTo>
                      <a:pt x="38524" y="335226"/>
                    </a:lnTo>
                    <a:lnTo>
                      <a:pt x="38524" y="320797"/>
                    </a:lnTo>
                    <a:cubicBezTo>
                      <a:pt x="38524" y="320762"/>
                      <a:pt x="38541" y="320727"/>
                      <a:pt x="38541" y="320709"/>
                    </a:cubicBezTo>
                    <a:cubicBezTo>
                      <a:pt x="38541" y="320675"/>
                      <a:pt x="38524" y="320639"/>
                      <a:pt x="38524" y="320622"/>
                    </a:cubicBezTo>
                    <a:lnTo>
                      <a:pt x="38524" y="34829"/>
                    </a:lnTo>
                    <a:lnTo>
                      <a:pt x="225609" y="34829"/>
                    </a:lnTo>
                    <a:cubicBezTo>
                      <a:pt x="225609" y="34829"/>
                      <a:pt x="225609" y="34829"/>
                      <a:pt x="225626" y="34829"/>
                    </a:cubicBezTo>
                    <a:cubicBezTo>
                      <a:pt x="225626" y="34829"/>
                      <a:pt x="225626" y="34829"/>
                      <a:pt x="225644" y="34829"/>
                    </a:cubicBezTo>
                    <a:lnTo>
                      <a:pt x="255832" y="34829"/>
                    </a:lnTo>
                    <a:lnTo>
                      <a:pt x="255832" y="146670"/>
                    </a:lnTo>
                    <a:cubicBezTo>
                      <a:pt x="255832" y="149769"/>
                      <a:pt x="258336" y="152291"/>
                      <a:pt x="261453" y="152291"/>
                    </a:cubicBezTo>
                    <a:cubicBezTo>
                      <a:pt x="264552" y="152291"/>
                      <a:pt x="267057" y="149787"/>
                      <a:pt x="267057" y="146670"/>
                    </a:cubicBezTo>
                    <a:lnTo>
                      <a:pt x="267057" y="29208"/>
                    </a:lnTo>
                    <a:cubicBezTo>
                      <a:pt x="267057" y="26108"/>
                      <a:pt x="264535" y="23587"/>
                      <a:pt x="261453" y="23587"/>
                    </a:cubicBezTo>
                    <a:lnTo>
                      <a:pt x="231247" y="23587"/>
                    </a:lnTo>
                    <a:lnTo>
                      <a:pt x="231247" y="5621"/>
                    </a:lnTo>
                    <a:cubicBezTo>
                      <a:pt x="231247" y="2522"/>
                      <a:pt x="228726" y="0"/>
                      <a:pt x="225626" y="0"/>
                    </a:cubicBezTo>
                    <a:lnTo>
                      <a:pt x="5621" y="0"/>
                    </a:lnTo>
                    <a:cubicBezTo>
                      <a:pt x="2521" y="0"/>
                      <a:pt x="0" y="2504"/>
                      <a:pt x="0" y="5621"/>
                    </a:cubicBezTo>
                    <a:lnTo>
                      <a:pt x="0" y="320692"/>
                    </a:lnTo>
                    <a:cubicBezTo>
                      <a:pt x="0" y="323791"/>
                      <a:pt x="2521" y="326313"/>
                      <a:pt x="5621" y="326313"/>
                    </a:cubicBezTo>
                    <a:lnTo>
                      <a:pt x="27317" y="326313"/>
                    </a:lnTo>
                    <a:lnTo>
                      <a:pt x="27317" y="340847"/>
                    </a:lnTo>
                    <a:cubicBezTo>
                      <a:pt x="27317" y="343946"/>
                      <a:pt x="29838" y="346468"/>
                      <a:pt x="32938" y="346468"/>
                    </a:cubicBezTo>
                    <a:lnTo>
                      <a:pt x="261453" y="346468"/>
                    </a:lnTo>
                    <a:cubicBezTo>
                      <a:pt x="264552" y="346468"/>
                      <a:pt x="267057" y="343964"/>
                      <a:pt x="267057" y="340847"/>
                    </a:cubicBezTo>
                    <a:lnTo>
                      <a:pt x="267057" y="325665"/>
                    </a:lnTo>
                    <a:cubicBezTo>
                      <a:pt x="267039" y="322548"/>
                      <a:pt x="264535" y="320044"/>
                      <a:pt x="261435" y="320044"/>
                    </a:cubicBezTo>
                    <a:close/>
                    <a:moveTo>
                      <a:pt x="11224" y="315071"/>
                    </a:moveTo>
                    <a:lnTo>
                      <a:pt x="11224" y="11259"/>
                    </a:lnTo>
                    <a:lnTo>
                      <a:pt x="220005" y="11259"/>
                    </a:lnTo>
                    <a:lnTo>
                      <a:pt x="220005" y="23604"/>
                    </a:lnTo>
                    <a:lnTo>
                      <a:pt x="32920" y="23604"/>
                    </a:lnTo>
                    <a:cubicBezTo>
                      <a:pt x="29821" y="23604"/>
                      <a:pt x="27299" y="26126"/>
                      <a:pt x="27299" y="29225"/>
                    </a:cubicBezTo>
                    <a:lnTo>
                      <a:pt x="27299" y="315089"/>
                    </a:lnTo>
                    <a:lnTo>
                      <a:pt x="11224" y="315089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3272740" y="2901385"/>
                <a:ext cx="156406" cy="11241"/>
              </a:xfrm>
              <a:custGeom>
                <a:avLst/>
                <a:gdLst/>
                <a:ahLst/>
                <a:cxnLst/>
                <a:rect l="l" t="t" r="r" b="b"/>
                <a:pathLst>
                  <a:path w="156406" h="11241" extrusionOk="0">
                    <a:moveTo>
                      <a:pt x="156406" y="5621"/>
                    </a:moveTo>
                    <a:cubicBezTo>
                      <a:pt x="156406" y="2522"/>
                      <a:pt x="153885" y="0"/>
                      <a:pt x="150785" y="0"/>
                    </a:cubicBezTo>
                    <a:lnTo>
                      <a:pt x="5604" y="0"/>
                    </a:lnTo>
                    <a:cubicBezTo>
                      <a:pt x="2504" y="0"/>
                      <a:pt x="0" y="2504"/>
                      <a:pt x="0" y="5621"/>
                    </a:cubicBezTo>
                    <a:cubicBezTo>
                      <a:pt x="0" y="8720"/>
                      <a:pt x="2504" y="11242"/>
                      <a:pt x="5604" y="11242"/>
                    </a:cubicBezTo>
                    <a:lnTo>
                      <a:pt x="150785" y="11242"/>
                    </a:lnTo>
                    <a:cubicBezTo>
                      <a:pt x="153885" y="11224"/>
                      <a:pt x="156406" y="8720"/>
                      <a:pt x="156406" y="562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3272740" y="2928316"/>
                <a:ext cx="81565" cy="11241"/>
              </a:xfrm>
              <a:custGeom>
                <a:avLst/>
                <a:gdLst/>
                <a:ahLst/>
                <a:cxnLst/>
                <a:rect l="l" t="t" r="r" b="b"/>
                <a:pathLst>
                  <a:path w="81565" h="11241" extrusionOk="0">
                    <a:moveTo>
                      <a:pt x="81565" y="5621"/>
                    </a:moveTo>
                    <a:cubicBezTo>
                      <a:pt x="81565" y="2522"/>
                      <a:pt x="79044" y="0"/>
                      <a:pt x="75944" y="0"/>
                    </a:cubicBezTo>
                    <a:lnTo>
                      <a:pt x="5604" y="0"/>
                    </a:lnTo>
                    <a:cubicBezTo>
                      <a:pt x="2504" y="0"/>
                      <a:pt x="0" y="2522"/>
                      <a:pt x="0" y="5621"/>
                    </a:cubicBezTo>
                    <a:cubicBezTo>
                      <a:pt x="0" y="8720"/>
                      <a:pt x="2504" y="11242"/>
                      <a:pt x="5604" y="11242"/>
                    </a:cubicBezTo>
                    <a:lnTo>
                      <a:pt x="75944" y="11242"/>
                    </a:lnTo>
                    <a:cubicBezTo>
                      <a:pt x="79061" y="11242"/>
                      <a:pt x="81565" y="8720"/>
                      <a:pt x="81565" y="562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3272740" y="2956771"/>
                <a:ext cx="49380" cy="11224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11224" extrusionOk="0">
                    <a:moveTo>
                      <a:pt x="5604" y="0"/>
                    </a:moveTo>
                    <a:cubicBezTo>
                      <a:pt x="2504" y="0"/>
                      <a:pt x="0" y="2504"/>
                      <a:pt x="0" y="5603"/>
                    </a:cubicBezTo>
                    <a:cubicBezTo>
                      <a:pt x="0" y="8703"/>
                      <a:pt x="2504" y="11224"/>
                      <a:pt x="5604" y="11224"/>
                    </a:cubicBezTo>
                    <a:lnTo>
                      <a:pt x="43759" y="11224"/>
                    </a:lnTo>
                    <a:cubicBezTo>
                      <a:pt x="46859" y="11224"/>
                      <a:pt x="49380" y="8720"/>
                      <a:pt x="49380" y="5603"/>
                    </a:cubicBezTo>
                    <a:cubicBezTo>
                      <a:pt x="49380" y="2504"/>
                      <a:pt x="46876" y="0"/>
                      <a:pt x="43759" y="0"/>
                    </a:cubicBezTo>
                    <a:lnTo>
                      <a:pt x="560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E1BD5DE8-3CA9-4201-99DB-3D52862861DC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7C45FC9-722B-49F5-9EF1-61879FB0AFD2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5" name="Slide Number Placeholder 5">
            <a:extLst>
              <a:ext uri="{FF2B5EF4-FFF2-40B4-BE49-F238E27FC236}">
                <a16:creationId xmlns:a16="http://schemas.microsoft.com/office/drawing/2014/main" id="{0252C3A9-71E6-4FED-BF75-715E12B7F1FD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4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B403C26-5022-4EB8-B6A2-B6F65E7E65AA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41035A-7B94-4315-A6CE-F6BD956EEC0B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D8B2692-9242-4E41-8B88-616C501B6EAF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8"/>
          <p:cNvGrpSpPr/>
          <p:nvPr/>
        </p:nvGrpSpPr>
        <p:grpSpPr>
          <a:xfrm>
            <a:off x="6205570" y="3056982"/>
            <a:ext cx="4980067" cy="1256346"/>
            <a:chOff x="5381176" y="3285060"/>
            <a:chExt cx="4947448" cy="1389034"/>
          </a:xfrm>
        </p:grpSpPr>
        <p:sp>
          <p:nvSpPr>
            <p:cNvPr id="531" name="Google Shape;531;p8"/>
            <p:cNvSpPr/>
            <p:nvPr/>
          </p:nvSpPr>
          <p:spPr>
            <a:xfrm rot="-217477">
              <a:off x="5398900" y="3660031"/>
              <a:ext cx="1113955" cy="595959"/>
            </a:xfrm>
            <a:custGeom>
              <a:avLst/>
              <a:gdLst/>
              <a:ahLst/>
              <a:cxnLst/>
              <a:rect l="l" t="t" r="r" b="b"/>
              <a:pathLst>
                <a:path w="1310777" h="701258" extrusionOk="0">
                  <a:moveTo>
                    <a:pt x="26632" y="0"/>
                  </a:moveTo>
                  <a:lnTo>
                    <a:pt x="1310777" y="48577"/>
                  </a:lnTo>
                  <a:lnTo>
                    <a:pt x="1287719" y="701258"/>
                  </a:lnTo>
                  <a:lnTo>
                    <a:pt x="0" y="6495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 rot="-217477">
              <a:off x="6051180" y="3418158"/>
              <a:ext cx="4246198" cy="1122838"/>
            </a:xfrm>
            <a:custGeom>
              <a:avLst/>
              <a:gdLst/>
              <a:ahLst/>
              <a:cxnLst/>
              <a:rect l="l" t="t" r="r" b="b"/>
              <a:pathLst>
                <a:path w="4996450" h="1321230" extrusionOk="0">
                  <a:moveTo>
                    <a:pt x="4617212" y="70"/>
                  </a:moveTo>
                  <a:cubicBezTo>
                    <a:pt x="4813332" y="-3415"/>
                    <a:pt x="4986398" y="123970"/>
                    <a:pt x="4991680" y="279821"/>
                  </a:cubicBezTo>
                  <a:cubicBezTo>
                    <a:pt x="5003631" y="542350"/>
                    <a:pt x="4993080" y="801839"/>
                    <a:pt x="4960584" y="1067179"/>
                  </a:cubicBezTo>
                  <a:cubicBezTo>
                    <a:pt x="4943365" y="1219992"/>
                    <a:pt x="4758636" y="1334317"/>
                    <a:pt x="4561404" y="1320023"/>
                  </a:cubicBezTo>
                  <a:cubicBezTo>
                    <a:pt x="3148278" y="1199705"/>
                    <a:pt x="1739875" y="1083551"/>
                    <a:pt x="331471" y="967397"/>
                  </a:cubicBezTo>
                  <a:cubicBezTo>
                    <a:pt x="129517" y="948939"/>
                    <a:pt x="-10491" y="850700"/>
                    <a:pt x="617" y="742898"/>
                  </a:cubicBezTo>
                  <a:cubicBezTo>
                    <a:pt x="25059" y="562853"/>
                    <a:pt x="31722" y="383934"/>
                    <a:pt x="24773" y="201413"/>
                  </a:cubicBezTo>
                  <a:cubicBezTo>
                    <a:pt x="22827" y="98900"/>
                    <a:pt x="168943" y="9331"/>
                    <a:pt x="369786" y="10009"/>
                  </a:cubicBezTo>
                  <a:cubicBezTo>
                    <a:pt x="1784021" y="5308"/>
                    <a:pt x="3198255" y="607"/>
                    <a:pt x="4617212" y="7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 rot="-217477">
              <a:off x="6279215" y="3570231"/>
              <a:ext cx="3744045" cy="179804"/>
            </a:xfrm>
            <a:custGeom>
              <a:avLst/>
              <a:gdLst/>
              <a:ahLst/>
              <a:cxnLst/>
              <a:rect l="l" t="t" r="r" b="b"/>
              <a:pathLst>
                <a:path w="4405573" h="211573" extrusionOk="0">
                  <a:moveTo>
                    <a:pt x="96413" y="32"/>
                  </a:moveTo>
                  <a:cubicBezTo>
                    <a:pt x="96413" y="32"/>
                    <a:pt x="96413" y="32"/>
                    <a:pt x="4309549" y="10710"/>
                  </a:cubicBezTo>
                  <a:cubicBezTo>
                    <a:pt x="4363444" y="16233"/>
                    <a:pt x="4410677" y="57876"/>
                    <a:pt x="4405129" y="111776"/>
                  </a:cubicBezTo>
                  <a:cubicBezTo>
                    <a:pt x="4408471" y="165115"/>
                    <a:pt x="4362085" y="208205"/>
                    <a:pt x="4308748" y="211573"/>
                  </a:cubicBezTo>
                  <a:lnTo>
                    <a:pt x="95056" y="192005"/>
                  </a:lnTo>
                  <a:cubicBezTo>
                    <a:pt x="41718" y="195372"/>
                    <a:pt x="-1349" y="149004"/>
                    <a:pt x="33" y="99830"/>
                  </a:cubicBezTo>
                  <a:cubicBezTo>
                    <a:pt x="856" y="41765"/>
                    <a:pt x="47243" y="-1326"/>
                    <a:pt x="96413" y="32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2788988" y="1822154"/>
            <a:ext cx="3591319" cy="3589310"/>
            <a:chOff x="-1396515" y="1596317"/>
            <a:chExt cx="1866110" cy="1865066"/>
          </a:xfrm>
        </p:grpSpPr>
        <p:sp>
          <p:nvSpPr>
            <p:cNvPr id="535" name="Google Shape;535;p8"/>
            <p:cNvSpPr/>
            <p:nvPr/>
          </p:nvSpPr>
          <p:spPr>
            <a:xfrm>
              <a:off x="-1396515" y="2097329"/>
              <a:ext cx="535149" cy="889567"/>
            </a:xfrm>
            <a:custGeom>
              <a:avLst/>
              <a:gdLst/>
              <a:ahLst/>
              <a:cxnLst/>
              <a:rect l="l" t="t" r="r" b="b"/>
              <a:pathLst>
                <a:path w="535149" h="889567" extrusionOk="0">
                  <a:moveTo>
                    <a:pt x="223919" y="737274"/>
                  </a:moveTo>
                  <a:cubicBezTo>
                    <a:pt x="233444" y="711556"/>
                    <a:pt x="254399" y="688696"/>
                    <a:pt x="282974" y="671551"/>
                  </a:cubicBezTo>
                  <a:cubicBezTo>
                    <a:pt x="311549" y="654406"/>
                    <a:pt x="341077" y="646786"/>
                    <a:pt x="368699" y="651549"/>
                  </a:cubicBezTo>
                  <a:cubicBezTo>
                    <a:pt x="387749" y="654406"/>
                    <a:pt x="402989" y="664884"/>
                    <a:pt x="412514" y="681076"/>
                  </a:cubicBezTo>
                  <a:cubicBezTo>
                    <a:pt x="417277" y="689649"/>
                    <a:pt x="420134" y="698221"/>
                    <a:pt x="421087" y="707746"/>
                  </a:cubicBezTo>
                  <a:cubicBezTo>
                    <a:pt x="422039" y="722986"/>
                    <a:pt x="432517" y="725844"/>
                    <a:pt x="450614" y="714414"/>
                  </a:cubicBezTo>
                  <a:lnTo>
                    <a:pt x="515384" y="676314"/>
                  </a:lnTo>
                  <a:cubicBezTo>
                    <a:pt x="534434" y="664884"/>
                    <a:pt x="540149" y="641071"/>
                    <a:pt x="530624" y="621069"/>
                  </a:cubicBezTo>
                  <a:cubicBezTo>
                    <a:pt x="503954" y="564871"/>
                    <a:pt x="489667" y="502959"/>
                    <a:pt x="488714" y="437236"/>
                  </a:cubicBezTo>
                  <a:cubicBezTo>
                    <a:pt x="487762" y="381991"/>
                    <a:pt x="497287" y="327699"/>
                    <a:pt x="516337" y="279121"/>
                  </a:cubicBezTo>
                  <a:cubicBezTo>
                    <a:pt x="523957" y="258166"/>
                    <a:pt x="516337" y="233401"/>
                    <a:pt x="497287" y="222924"/>
                  </a:cubicBezTo>
                  <a:lnTo>
                    <a:pt x="394417" y="164821"/>
                  </a:lnTo>
                  <a:cubicBezTo>
                    <a:pt x="375367" y="154344"/>
                    <a:pt x="357269" y="141961"/>
                    <a:pt x="356317" y="137199"/>
                  </a:cubicBezTo>
                  <a:cubicBezTo>
                    <a:pt x="355364" y="134341"/>
                    <a:pt x="355364" y="131484"/>
                    <a:pt x="357269" y="128626"/>
                  </a:cubicBezTo>
                  <a:cubicBezTo>
                    <a:pt x="362984" y="118149"/>
                    <a:pt x="368699" y="108624"/>
                    <a:pt x="381082" y="106719"/>
                  </a:cubicBezTo>
                  <a:cubicBezTo>
                    <a:pt x="388702" y="105766"/>
                    <a:pt x="396322" y="106719"/>
                    <a:pt x="402989" y="106719"/>
                  </a:cubicBezTo>
                  <a:cubicBezTo>
                    <a:pt x="425849" y="105766"/>
                    <a:pt x="439184" y="85764"/>
                    <a:pt x="430612" y="64809"/>
                  </a:cubicBezTo>
                  <a:cubicBezTo>
                    <a:pt x="422992" y="43854"/>
                    <a:pt x="403942" y="27661"/>
                    <a:pt x="383939" y="16231"/>
                  </a:cubicBezTo>
                  <a:cubicBezTo>
                    <a:pt x="363937" y="4801"/>
                    <a:pt x="340124" y="-2819"/>
                    <a:pt x="318217" y="991"/>
                  </a:cubicBezTo>
                  <a:cubicBezTo>
                    <a:pt x="296309" y="4801"/>
                    <a:pt x="285832" y="27661"/>
                    <a:pt x="296309" y="46711"/>
                  </a:cubicBezTo>
                  <a:cubicBezTo>
                    <a:pt x="300119" y="53379"/>
                    <a:pt x="304882" y="59094"/>
                    <a:pt x="307739" y="65761"/>
                  </a:cubicBezTo>
                  <a:cubicBezTo>
                    <a:pt x="313454" y="77191"/>
                    <a:pt x="308692" y="87669"/>
                    <a:pt x="302024" y="97194"/>
                  </a:cubicBezTo>
                  <a:cubicBezTo>
                    <a:pt x="300119" y="100051"/>
                    <a:pt x="298214" y="101004"/>
                    <a:pt x="295357" y="101956"/>
                  </a:cubicBezTo>
                  <a:cubicBezTo>
                    <a:pt x="290594" y="102909"/>
                    <a:pt x="271544" y="94336"/>
                    <a:pt x="252494" y="82906"/>
                  </a:cubicBezTo>
                  <a:lnTo>
                    <a:pt x="140099" y="20041"/>
                  </a:lnTo>
                  <a:cubicBezTo>
                    <a:pt x="121049" y="9564"/>
                    <a:pt x="97237" y="16231"/>
                    <a:pt x="87712" y="36234"/>
                  </a:cubicBezTo>
                  <a:cubicBezTo>
                    <a:pt x="29609" y="160059"/>
                    <a:pt x="-1823" y="297219"/>
                    <a:pt x="82" y="441999"/>
                  </a:cubicBezTo>
                  <a:cubicBezTo>
                    <a:pt x="1987" y="596304"/>
                    <a:pt x="41039" y="742036"/>
                    <a:pt x="109619" y="869671"/>
                  </a:cubicBezTo>
                  <a:cubicBezTo>
                    <a:pt x="120097" y="888721"/>
                    <a:pt x="143909" y="895389"/>
                    <a:pt x="162959" y="883959"/>
                  </a:cubicBezTo>
                  <a:lnTo>
                    <a:pt x="239159" y="839191"/>
                  </a:lnTo>
                  <a:cubicBezTo>
                    <a:pt x="258209" y="827761"/>
                    <a:pt x="260114" y="818236"/>
                    <a:pt x="247732" y="809664"/>
                  </a:cubicBezTo>
                  <a:cubicBezTo>
                    <a:pt x="240112" y="804901"/>
                    <a:pt x="233444" y="798234"/>
                    <a:pt x="228682" y="789661"/>
                  </a:cubicBezTo>
                  <a:cubicBezTo>
                    <a:pt x="219157" y="774421"/>
                    <a:pt x="217252" y="755371"/>
                    <a:pt x="223919" y="7372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-1234400" y="2780345"/>
              <a:ext cx="778084" cy="681038"/>
            </a:xfrm>
            <a:custGeom>
              <a:avLst/>
              <a:gdLst/>
              <a:ahLst/>
              <a:cxnLst/>
              <a:rect l="l" t="t" r="r" b="b"/>
              <a:pathLst>
                <a:path w="778084" h="681038" extrusionOk="0">
                  <a:moveTo>
                    <a:pt x="680929" y="516220"/>
                  </a:moveTo>
                  <a:cubicBezTo>
                    <a:pt x="662832" y="495265"/>
                    <a:pt x="653307" y="465737"/>
                    <a:pt x="653307" y="432400"/>
                  </a:cubicBezTo>
                  <a:cubicBezTo>
                    <a:pt x="652354" y="399062"/>
                    <a:pt x="660927" y="369535"/>
                    <a:pt x="679024" y="348580"/>
                  </a:cubicBezTo>
                  <a:cubicBezTo>
                    <a:pt x="691407" y="334292"/>
                    <a:pt x="708552" y="325720"/>
                    <a:pt x="726649" y="324767"/>
                  </a:cubicBezTo>
                  <a:cubicBezTo>
                    <a:pt x="736174" y="324767"/>
                    <a:pt x="745699" y="326672"/>
                    <a:pt x="753319" y="330482"/>
                  </a:cubicBezTo>
                  <a:cubicBezTo>
                    <a:pt x="767607" y="337150"/>
                    <a:pt x="774274" y="330482"/>
                    <a:pt x="774274" y="307622"/>
                  </a:cubicBezTo>
                  <a:lnTo>
                    <a:pt x="773322" y="232375"/>
                  </a:lnTo>
                  <a:cubicBezTo>
                    <a:pt x="773322" y="210467"/>
                    <a:pt x="755224" y="193322"/>
                    <a:pt x="733317" y="191417"/>
                  </a:cubicBezTo>
                  <a:cubicBezTo>
                    <a:pt x="611397" y="180940"/>
                    <a:pt x="503764" y="121885"/>
                    <a:pt x="429469" y="33302"/>
                  </a:cubicBezTo>
                  <a:cubicBezTo>
                    <a:pt x="415182" y="16157"/>
                    <a:pt x="390417" y="10442"/>
                    <a:pt x="371367" y="21872"/>
                  </a:cubicBezTo>
                  <a:lnTo>
                    <a:pt x="269449" y="81880"/>
                  </a:lnTo>
                  <a:cubicBezTo>
                    <a:pt x="250399" y="93310"/>
                    <a:pt x="231349" y="102835"/>
                    <a:pt x="226587" y="101882"/>
                  </a:cubicBezTo>
                  <a:cubicBezTo>
                    <a:pt x="223729" y="100930"/>
                    <a:pt x="220872" y="99977"/>
                    <a:pt x="219919" y="97120"/>
                  </a:cubicBezTo>
                  <a:cubicBezTo>
                    <a:pt x="213252" y="86642"/>
                    <a:pt x="207537" y="77117"/>
                    <a:pt x="213252" y="65687"/>
                  </a:cubicBezTo>
                  <a:cubicBezTo>
                    <a:pt x="216109" y="59020"/>
                    <a:pt x="220872" y="53305"/>
                    <a:pt x="223729" y="46637"/>
                  </a:cubicBezTo>
                  <a:cubicBezTo>
                    <a:pt x="234207" y="26635"/>
                    <a:pt x="223729" y="4727"/>
                    <a:pt x="200869" y="917"/>
                  </a:cubicBezTo>
                  <a:cubicBezTo>
                    <a:pt x="178962" y="-2893"/>
                    <a:pt x="155149" y="5680"/>
                    <a:pt x="136099" y="17110"/>
                  </a:cubicBezTo>
                  <a:cubicBezTo>
                    <a:pt x="116097" y="28540"/>
                    <a:pt x="97999" y="45685"/>
                    <a:pt x="90379" y="66640"/>
                  </a:cubicBezTo>
                  <a:cubicBezTo>
                    <a:pt x="82759" y="87595"/>
                    <a:pt x="97047" y="107597"/>
                    <a:pt x="118954" y="108550"/>
                  </a:cubicBezTo>
                  <a:cubicBezTo>
                    <a:pt x="126574" y="108550"/>
                    <a:pt x="134194" y="107597"/>
                    <a:pt x="140862" y="108550"/>
                  </a:cubicBezTo>
                  <a:cubicBezTo>
                    <a:pt x="154197" y="109502"/>
                    <a:pt x="159912" y="119027"/>
                    <a:pt x="165627" y="129505"/>
                  </a:cubicBezTo>
                  <a:cubicBezTo>
                    <a:pt x="167532" y="132362"/>
                    <a:pt x="167532" y="135220"/>
                    <a:pt x="166579" y="138077"/>
                  </a:cubicBezTo>
                  <a:cubicBezTo>
                    <a:pt x="165627" y="142840"/>
                    <a:pt x="147529" y="155222"/>
                    <a:pt x="128479" y="165700"/>
                  </a:cubicBezTo>
                  <a:lnTo>
                    <a:pt x="18942" y="230470"/>
                  </a:lnTo>
                  <a:cubicBezTo>
                    <a:pt x="-108" y="241900"/>
                    <a:pt x="-5823" y="265712"/>
                    <a:pt x="6559" y="283810"/>
                  </a:cubicBezTo>
                  <a:cubicBezTo>
                    <a:pt x="169437" y="516220"/>
                    <a:pt x="436137" y="670525"/>
                    <a:pt x="739032" y="681002"/>
                  </a:cubicBezTo>
                  <a:cubicBezTo>
                    <a:pt x="760939" y="681955"/>
                    <a:pt x="778084" y="663857"/>
                    <a:pt x="778084" y="641950"/>
                  </a:cubicBezTo>
                  <a:lnTo>
                    <a:pt x="777132" y="553367"/>
                  </a:lnTo>
                  <a:cubicBezTo>
                    <a:pt x="777132" y="531460"/>
                    <a:pt x="769512" y="524792"/>
                    <a:pt x="755224" y="531460"/>
                  </a:cubicBezTo>
                  <a:cubicBezTo>
                    <a:pt x="746652" y="535270"/>
                    <a:pt x="738079" y="538127"/>
                    <a:pt x="728554" y="538127"/>
                  </a:cubicBezTo>
                  <a:cubicBezTo>
                    <a:pt x="710457" y="539080"/>
                    <a:pt x="693312" y="530507"/>
                    <a:pt x="680929" y="5162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-1260120" y="1599065"/>
              <a:ext cx="881073" cy="693781"/>
            </a:xfrm>
            <a:custGeom>
              <a:avLst/>
              <a:gdLst/>
              <a:ahLst/>
              <a:cxnLst/>
              <a:rect l="l" t="t" r="r" b="b"/>
              <a:pathLst>
                <a:path w="881073" h="693781" extrusionOk="0">
                  <a:moveTo>
                    <a:pt x="177059" y="467822"/>
                  </a:moveTo>
                  <a:cubicBezTo>
                    <a:pt x="203729" y="463060"/>
                    <a:pt x="234209" y="469727"/>
                    <a:pt x="262784" y="485920"/>
                  </a:cubicBezTo>
                  <a:cubicBezTo>
                    <a:pt x="292312" y="502112"/>
                    <a:pt x="313267" y="524020"/>
                    <a:pt x="322792" y="549737"/>
                  </a:cubicBezTo>
                  <a:cubicBezTo>
                    <a:pt x="329459" y="567835"/>
                    <a:pt x="328507" y="586885"/>
                    <a:pt x="319934" y="602125"/>
                  </a:cubicBezTo>
                  <a:cubicBezTo>
                    <a:pt x="315172" y="610697"/>
                    <a:pt x="308504" y="617365"/>
                    <a:pt x="300884" y="622127"/>
                  </a:cubicBezTo>
                  <a:cubicBezTo>
                    <a:pt x="288502" y="630700"/>
                    <a:pt x="290407" y="641177"/>
                    <a:pt x="309457" y="651655"/>
                  </a:cubicBezTo>
                  <a:lnTo>
                    <a:pt x="375179" y="688802"/>
                  </a:lnTo>
                  <a:cubicBezTo>
                    <a:pt x="394229" y="699280"/>
                    <a:pt x="418042" y="692612"/>
                    <a:pt x="431377" y="674515"/>
                  </a:cubicBezTo>
                  <a:cubicBezTo>
                    <a:pt x="498052" y="579265"/>
                    <a:pt x="600922" y="510685"/>
                    <a:pt x="720937" y="490682"/>
                  </a:cubicBezTo>
                  <a:cubicBezTo>
                    <a:pt x="742844" y="486872"/>
                    <a:pt x="759989" y="467822"/>
                    <a:pt x="759989" y="445915"/>
                  </a:cubicBezTo>
                  <a:lnTo>
                    <a:pt x="759037" y="327805"/>
                  </a:lnTo>
                  <a:cubicBezTo>
                    <a:pt x="759037" y="305897"/>
                    <a:pt x="759989" y="283990"/>
                    <a:pt x="762847" y="281132"/>
                  </a:cubicBezTo>
                  <a:cubicBezTo>
                    <a:pt x="764752" y="279227"/>
                    <a:pt x="767609" y="277322"/>
                    <a:pt x="770467" y="277322"/>
                  </a:cubicBezTo>
                  <a:cubicBezTo>
                    <a:pt x="782849" y="276370"/>
                    <a:pt x="793327" y="276370"/>
                    <a:pt x="800947" y="287800"/>
                  </a:cubicBezTo>
                  <a:cubicBezTo>
                    <a:pt x="804757" y="293515"/>
                    <a:pt x="808567" y="301135"/>
                    <a:pt x="812377" y="306850"/>
                  </a:cubicBezTo>
                  <a:cubicBezTo>
                    <a:pt x="824759" y="325900"/>
                    <a:pt x="848572" y="327805"/>
                    <a:pt x="862859" y="309707"/>
                  </a:cubicBezTo>
                  <a:cubicBezTo>
                    <a:pt x="877147" y="292562"/>
                    <a:pt x="881909" y="267797"/>
                    <a:pt x="880957" y="244937"/>
                  </a:cubicBezTo>
                  <a:cubicBezTo>
                    <a:pt x="880957" y="222077"/>
                    <a:pt x="875242" y="198265"/>
                    <a:pt x="860954" y="181120"/>
                  </a:cubicBezTo>
                  <a:cubicBezTo>
                    <a:pt x="846667" y="163975"/>
                    <a:pt x="821902" y="165880"/>
                    <a:pt x="810472" y="185882"/>
                  </a:cubicBezTo>
                  <a:cubicBezTo>
                    <a:pt x="806662" y="192550"/>
                    <a:pt x="803804" y="199217"/>
                    <a:pt x="799994" y="204932"/>
                  </a:cubicBezTo>
                  <a:cubicBezTo>
                    <a:pt x="792374" y="215410"/>
                    <a:pt x="781897" y="216362"/>
                    <a:pt x="769514" y="215410"/>
                  </a:cubicBezTo>
                  <a:cubicBezTo>
                    <a:pt x="766657" y="215410"/>
                    <a:pt x="763799" y="213505"/>
                    <a:pt x="761894" y="211600"/>
                  </a:cubicBezTo>
                  <a:cubicBezTo>
                    <a:pt x="758084" y="208742"/>
                    <a:pt x="757132" y="186835"/>
                    <a:pt x="756179" y="164927"/>
                  </a:cubicBezTo>
                  <a:lnTo>
                    <a:pt x="755227" y="37292"/>
                  </a:lnTo>
                  <a:cubicBezTo>
                    <a:pt x="755227" y="15385"/>
                    <a:pt x="737129" y="-1760"/>
                    <a:pt x="715222" y="145"/>
                  </a:cubicBezTo>
                  <a:cubicBezTo>
                    <a:pt x="415184" y="26815"/>
                    <a:pt x="156104" y="194455"/>
                    <a:pt x="5609" y="435437"/>
                  </a:cubicBezTo>
                  <a:cubicBezTo>
                    <a:pt x="-5821" y="454487"/>
                    <a:pt x="847" y="478300"/>
                    <a:pt x="19897" y="488777"/>
                  </a:cubicBezTo>
                  <a:lnTo>
                    <a:pt x="97049" y="531640"/>
                  </a:lnTo>
                  <a:cubicBezTo>
                    <a:pt x="116099" y="542117"/>
                    <a:pt x="126577" y="539260"/>
                    <a:pt x="126577" y="524020"/>
                  </a:cubicBezTo>
                  <a:cubicBezTo>
                    <a:pt x="126577" y="514495"/>
                    <a:pt x="129434" y="505922"/>
                    <a:pt x="134197" y="497350"/>
                  </a:cubicBezTo>
                  <a:cubicBezTo>
                    <a:pt x="142769" y="482110"/>
                    <a:pt x="158962" y="471632"/>
                    <a:pt x="177059" y="4678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-470604" y="1596317"/>
              <a:ext cx="779989" cy="681038"/>
            </a:xfrm>
            <a:custGeom>
              <a:avLst/>
              <a:gdLst/>
              <a:ahLst/>
              <a:cxnLst/>
              <a:rect l="l" t="t" r="r" b="b"/>
              <a:pathLst>
                <a:path w="779989" h="681038" extrusionOk="0">
                  <a:moveTo>
                    <a:pt x="97155" y="164818"/>
                  </a:moveTo>
                  <a:cubicBezTo>
                    <a:pt x="115253" y="185773"/>
                    <a:pt x="124778" y="215301"/>
                    <a:pt x="124778" y="248638"/>
                  </a:cubicBezTo>
                  <a:cubicBezTo>
                    <a:pt x="125730" y="281976"/>
                    <a:pt x="117158" y="311503"/>
                    <a:pt x="99060" y="332458"/>
                  </a:cubicBezTo>
                  <a:cubicBezTo>
                    <a:pt x="86678" y="346746"/>
                    <a:pt x="69533" y="355318"/>
                    <a:pt x="51435" y="356271"/>
                  </a:cubicBezTo>
                  <a:cubicBezTo>
                    <a:pt x="41910" y="356271"/>
                    <a:pt x="32385" y="354366"/>
                    <a:pt x="24765" y="350556"/>
                  </a:cubicBezTo>
                  <a:cubicBezTo>
                    <a:pt x="10478" y="343888"/>
                    <a:pt x="3810" y="350556"/>
                    <a:pt x="3810" y="373416"/>
                  </a:cubicBezTo>
                  <a:lnTo>
                    <a:pt x="4763" y="448663"/>
                  </a:lnTo>
                  <a:cubicBezTo>
                    <a:pt x="4763" y="470571"/>
                    <a:pt x="22860" y="487716"/>
                    <a:pt x="44768" y="489621"/>
                  </a:cubicBezTo>
                  <a:cubicBezTo>
                    <a:pt x="166688" y="500098"/>
                    <a:pt x="274320" y="559153"/>
                    <a:pt x="348615" y="647736"/>
                  </a:cubicBezTo>
                  <a:cubicBezTo>
                    <a:pt x="362903" y="664881"/>
                    <a:pt x="387667" y="670596"/>
                    <a:pt x="406717" y="659166"/>
                  </a:cubicBezTo>
                  <a:lnTo>
                    <a:pt x="508635" y="599159"/>
                  </a:lnTo>
                  <a:cubicBezTo>
                    <a:pt x="527685" y="587728"/>
                    <a:pt x="546735" y="578203"/>
                    <a:pt x="551498" y="579156"/>
                  </a:cubicBezTo>
                  <a:cubicBezTo>
                    <a:pt x="554355" y="580109"/>
                    <a:pt x="557213" y="581061"/>
                    <a:pt x="558165" y="583918"/>
                  </a:cubicBezTo>
                  <a:cubicBezTo>
                    <a:pt x="564833" y="594396"/>
                    <a:pt x="570548" y="603921"/>
                    <a:pt x="564833" y="615351"/>
                  </a:cubicBezTo>
                  <a:cubicBezTo>
                    <a:pt x="561975" y="622019"/>
                    <a:pt x="557213" y="627734"/>
                    <a:pt x="554355" y="634401"/>
                  </a:cubicBezTo>
                  <a:cubicBezTo>
                    <a:pt x="543878" y="654403"/>
                    <a:pt x="554355" y="676311"/>
                    <a:pt x="577215" y="680121"/>
                  </a:cubicBezTo>
                  <a:cubicBezTo>
                    <a:pt x="599123" y="683931"/>
                    <a:pt x="622935" y="675359"/>
                    <a:pt x="641985" y="663928"/>
                  </a:cubicBezTo>
                  <a:cubicBezTo>
                    <a:pt x="661988" y="652498"/>
                    <a:pt x="680085" y="635353"/>
                    <a:pt x="687705" y="614398"/>
                  </a:cubicBezTo>
                  <a:cubicBezTo>
                    <a:pt x="695325" y="593443"/>
                    <a:pt x="681038" y="573441"/>
                    <a:pt x="659130" y="572488"/>
                  </a:cubicBezTo>
                  <a:cubicBezTo>
                    <a:pt x="651510" y="572488"/>
                    <a:pt x="643890" y="573441"/>
                    <a:pt x="637223" y="572488"/>
                  </a:cubicBezTo>
                  <a:cubicBezTo>
                    <a:pt x="623888" y="571536"/>
                    <a:pt x="618173" y="562011"/>
                    <a:pt x="612458" y="551534"/>
                  </a:cubicBezTo>
                  <a:cubicBezTo>
                    <a:pt x="610553" y="548676"/>
                    <a:pt x="610553" y="545818"/>
                    <a:pt x="611505" y="542961"/>
                  </a:cubicBezTo>
                  <a:cubicBezTo>
                    <a:pt x="612458" y="538198"/>
                    <a:pt x="630555" y="525816"/>
                    <a:pt x="649605" y="515338"/>
                  </a:cubicBezTo>
                  <a:lnTo>
                    <a:pt x="761048" y="449616"/>
                  </a:lnTo>
                  <a:cubicBezTo>
                    <a:pt x="780098" y="438186"/>
                    <a:pt x="785813" y="414373"/>
                    <a:pt x="773430" y="396276"/>
                  </a:cubicBezTo>
                  <a:cubicBezTo>
                    <a:pt x="607695" y="164818"/>
                    <a:pt x="341948" y="10513"/>
                    <a:pt x="39053" y="36"/>
                  </a:cubicBezTo>
                  <a:cubicBezTo>
                    <a:pt x="17145" y="-917"/>
                    <a:pt x="0" y="17181"/>
                    <a:pt x="0" y="39088"/>
                  </a:cubicBezTo>
                  <a:lnTo>
                    <a:pt x="953" y="127671"/>
                  </a:lnTo>
                  <a:cubicBezTo>
                    <a:pt x="953" y="149578"/>
                    <a:pt x="8573" y="156246"/>
                    <a:pt x="22860" y="149578"/>
                  </a:cubicBezTo>
                  <a:cubicBezTo>
                    <a:pt x="31433" y="145768"/>
                    <a:pt x="40005" y="142911"/>
                    <a:pt x="49530" y="142911"/>
                  </a:cubicBezTo>
                  <a:cubicBezTo>
                    <a:pt x="67628" y="142911"/>
                    <a:pt x="84773" y="150531"/>
                    <a:pt x="97155" y="1648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-64601" y="2071756"/>
              <a:ext cx="534196" cy="888615"/>
            </a:xfrm>
            <a:custGeom>
              <a:avLst/>
              <a:gdLst/>
              <a:ahLst/>
              <a:cxnLst/>
              <a:rect l="l" t="t" r="r" b="b"/>
              <a:pathLst>
                <a:path w="534196" h="888615" extrusionOk="0">
                  <a:moveTo>
                    <a:pt x="311230" y="151342"/>
                  </a:moveTo>
                  <a:cubicBezTo>
                    <a:pt x="301705" y="177059"/>
                    <a:pt x="280750" y="199919"/>
                    <a:pt x="252175" y="217064"/>
                  </a:cubicBezTo>
                  <a:cubicBezTo>
                    <a:pt x="223600" y="234209"/>
                    <a:pt x="194072" y="241829"/>
                    <a:pt x="166450" y="237067"/>
                  </a:cubicBezTo>
                  <a:cubicBezTo>
                    <a:pt x="147400" y="234209"/>
                    <a:pt x="132160" y="223732"/>
                    <a:pt x="122635" y="207539"/>
                  </a:cubicBezTo>
                  <a:cubicBezTo>
                    <a:pt x="117872" y="198967"/>
                    <a:pt x="115015" y="190394"/>
                    <a:pt x="114062" y="180869"/>
                  </a:cubicBezTo>
                  <a:cubicBezTo>
                    <a:pt x="113110" y="165629"/>
                    <a:pt x="102632" y="162772"/>
                    <a:pt x="84535" y="174202"/>
                  </a:cubicBezTo>
                  <a:lnTo>
                    <a:pt x="19765" y="212302"/>
                  </a:lnTo>
                  <a:cubicBezTo>
                    <a:pt x="715" y="223732"/>
                    <a:pt x="-5000" y="247544"/>
                    <a:pt x="4525" y="267547"/>
                  </a:cubicBezTo>
                  <a:cubicBezTo>
                    <a:pt x="31195" y="323744"/>
                    <a:pt x="45482" y="385657"/>
                    <a:pt x="46435" y="451379"/>
                  </a:cubicBezTo>
                  <a:cubicBezTo>
                    <a:pt x="47387" y="506624"/>
                    <a:pt x="37862" y="560917"/>
                    <a:pt x="18812" y="609494"/>
                  </a:cubicBezTo>
                  <a:cubicBezTo>
                    <a:pt x="11192" y="630449"/>
                    <a:pt x="18812" y="655214"/>
                    <a:pt x="37862" y="665692"/>
                  </a:cubicBezTo>
                  <a:lnTo>
                    <a:pt x="140732" y="723794"/>
                  </a:lnTo>
                  <a:cubicBezTo>
                    <a:pt x="159782" y="734272"/>
                    <a:pt x="177880" y="746654"/>
                    <a:pt x="178832" y="751417"/>
                  </a:cubicBezTo>
                  <a:cubicBezTo>
                    <a:pt x="179785" y="754274"/>
                    <a:pt x="179785" y="757132"/>
                    <a:pt x="177880" y="759989"/>
                  </a:cubicBezTo>
                  <a:cubicBezTo>
                    <a:pt x="172165" y="770467"/>
                    <a:pt x="166450" y="779992"/>
                    <a:pt x="154067" y="781897"/>
                  </a:cubicBezTo>
                  <a:cubicBezTo>
                    <a:pt x="146447" y="782849"/>
                    <a:pt x="138827" y="781897"/>
                    <a:pt x="132160" y="781897"/>
                  </a:cubicBezTo>
                  <a:cubicBezTo>
                    <a:pt x="109300" y="782849"/>
                    <a:pt x="95965" y="802852"/>
                    <a:pt x="104537" y="823807"/>
                  </a:cubicBezTo>
                  <a:cubicBezTo>
                    <a:pt x="112157" y="844762"/>
                    <a:pt x="131207" y="860954"/>
                    <a:pt x="151210" y="872384"/>
                  </a:cubicBezTo>
                  <a:cubicBezTo>
                    <a:pt x="171212" y="883814"/>
                    <a:pt x="195025" y="891434"/>
                    <a:pt x="216932" y="887624"/>
                  </a:cubicBezTo>
                  <a:cubicBezTo>
                    <a:pt x="238840" y="883814"/>
                    <a:pt x="249317" y="860954"/>
                    <a:pt x="238840" y="841904"/>
                  </a:cubicBezTo>
                  <a:cubicBezTo>
                    <a:pt x="235030" y="835237"/>
                    <a:pt x="230267" y="829522"/>
                    <a:pt x="227410" y="822854"/>
                  </a:cubicBezTo>
                  <a:cubicBezTo>
                    <a:pt x="221695" y="811424"/>
                    <a:pt x="226457" y="800947"/>
                    <a:pt x="233125" y="791422"/>
                  </a:cubicBezTo>
                  <a:cubicBezTo>
                    <a:pt x="235030" y="788564"/>
                    <a:pt x="236935" y="787612"/>
                    <a:pt x="239792" y="786659"/>
                  </a:cubicBezTo>
                  <a:cubicBezTo>
                    <a:pt x="244555" y="785707"/>
                    <a:pt x="263605" y="794279"/>
                    <a:pt x="282655" y="805709"/>
                  </a:cubicBezTo>
                  <a:lnTo>
                    <a:pt x="395050" y="868574"/>
                  </a:lnTo>
                  <a:cubicBezTo>
                    <a:pt x="414100" y="879052"/>
                    <a:pt x="437912" y="872384"/>
                    <a:pt x="447437" y="852382"/>
                  </a:cubicBezTo>
                  <a:cubicBezTo>
                    <a:pt x="504587" y="729509"/>
                    <a:pt x="536020" y="592349"/>
                    <a:pt x="534115" y="447569"/>
                  </a:cubicBezTo>
                  <a:cubicBezTo>
                    <a:pt x="532210" y="292312"/>
                    <a:pt x="493157" y="147532"/>
                    <a:pt x="424577" y="19897"/>
                  </a:cubicBezTo>
                  <a:cubicBezTo>
                    <a:pt x="414100" y="847"/>
                    <a:pt x="390287" y="-5821"/>
                    <a:pt x="371237" y="5609"/>
                  </a:cubicBezTo>
                  <a:lnTo>
                    <a:pt x="295037" y="50377"/>
                  </a:lnTo>
                  <a:cubicBezTo>
                    <a:pt x="275987" y="61807"/>
                    <a:pt x="274082" y="71332"/>
                    <a:pt x="286465" y="79904"/>
                  </a:cubicBezTo>
                  <a:cubicBezTo>
                    <a:pt x="294085" y="84667"/>
                    <a:pt x="300752" y="91334"/>
                    <a:pt x="305515" y="99907"/>
                  </a:cubicBezTo>
                  <a:cubicBezTo>
                    <a:pt x="315992" y="114194"/>
                    <a:pt x="316945" y="133244"/>
                    <a:pt x="311230" y="1513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-546920" y="2764853"/>
              <a:ext cx="882026" cy="693781"/>
            </a:xfrm>
            <a:custGeom>
              <a:avLst/>
              <a:gdLst/>
              <a:ahLst/>
              <a:cxnLst/>
              <a:rect l="l" t="t" r="r" b="b"/>
              <a:pathLst>
                <a:path w="882026" h="693781" extrusionOk="0">
                  <a:moveTo>
                    <a:pt x="703062" y="225959"/>
                  </a:moveTo>
                  <a:cubicBezTo>
                    <a:pt x="676392" y="230722"/>
                    <a:pt x="645912" y="224054"/>
                    <a:pt x="617337" y="207862"/>
                  </a:cubicBezTo>
                  <a:cubicBezTo>
                    <a:pt x="587809" y="191669"/>
                    <a:pt x="566854" y="169762"/>
                    <a:pt x="557329" y="144044"/>
                  </a:cubicBezTo>
                  <a:cubicBezTo>
                    <a:pt x="550662" y="125947"/>
                    <a:pt x="551615" y="106897"/>
                    <a:pt x="560187" y="91657"/>
                  </a:cubicBezTo>
                  <a:cubicBezTo>
                    <a:pt x="564950" y="83084"/>
                    <a:pt x="571617" y="76417"/>
                    <a:pt x="579237" y="71654"/>
                  </a:cubicBezTo>
                  <a:cubicBezTo>
                    <a:pt x="591620" y="63082"/>
                    <a:pt x="589715" y="52604"/>
                    <a:pt x="570665" y="42127"/>
                  </a:cubicBezTo>
                  <a:lnTo>
                    <a:pt x="504942" y="4979"/>
                  </a:lnTo>
                  <a:cubicBezTo>
                    <a:pt x="485892" y="-5498"/>
                    <a:pt x="462079" y="1169"/>
                    <a:pt x="448745" y="19267"/>
                  </a:cubicBezTo>
                  <a:cubicBezTo>
                    <a:pt x="382070" y="114517"/>
                    <a:pt x="279199" y="183097"/>
                    <a:pt x="159184" y="203099"/>
                  </a:cubicBezTo>
                  <a:cubicBezTo>
                    <a:pt x="137277" y="206909"/>
                    <a:pt x="120132" y="225959"/>
                    <a:pt x="120132" y="247867"/>
                  </a:cubicBezTo>
                  <a:lnTo>
                    <a:pt x="122037" y="365024"/>
                  </a:lnTo>
                  <a:cubicBezTo>
                    <a:pt x="122037" y="386932"/>
                    <a:pt x="121084" y="408839"/>
                    <a:pt x="118227" y="411697"/>
                  </a:cubicBezTo>
                  <a:cubicBezTo>
                    <a:pt x="116322" y="413602"/>
                    <a:pt x="113464" y="415507"/>
                    <a:pt x="110607" y="415507"/>
                  </a:cubicBezTo>
                  <a:cubicBezTo>
                    <a:pt x="98224" y="416459"/>
                    <a:pt x="87747" y="416459"/>
                    <a:pt x="80127" y="405029"/>
                  </a:cubicBezTo>
                  <a:cubicBezTo>
                    <a:pt x="76317" y="399314"/>
                    <a:pt x="72507" y="391694"/>
                    <a:pt x="68697" y="385979"/>
                  </a:cubicBezTo>
                  <a:cubicBezTo>
                    <a:pt x="56314" y="366929"/>
                    <a:pt x="32502" y="365024"/>
                    <a:pt x="18214" y="383122"/>
                  </a:cubicBezTo>
                  <a:cubicBezTo>
                    <a:pt x="3927" y="400267"/>
                    <a:pt x="-836" y="425032"/>
                    <a:pt x="117" y="447892"/>
                  </a:cubicBezTo>
                  <a:cubicBezTo>
                    <a:pt x="117" y="470752"/>
                    <a:pt x="5832" y="494564"/>
                    <a:pt x="20120" y="511709"/>
                  </a:cubicBezTo>
                  <a:cubicBezTo>
                    <a:pt x="34407" y="528854"/>
                    <a:pt x="59172" y="526949"/>
                    <a:pt x="70602" y="506947"/>
                  </a:cubicBezTo>
                  <a:cubicBezTo>
                    <a:pt x="74412" y="500279"/>
                    <a:pt x="77270" y="493612"/>
                    <a:pt x="81079" y="487897"/>
                  </a:cubicBezTo>
                  <a:cubicBezTo>
                    <a:pt x="88699" y="477419"/>
                    <a:pt x="99177" y="476467"/>
                    <a:pt x="111559" y="477419"/>
                  </a:cubicBezTo>
                  <a:cubicBezTo>
                    <a:pt x="114417" y="477419"/>
                    <a:pt x="117274" y="479324"/>
                    <a:pt x="119179" y="481229"/>
                  </a:cubicBezTo>
                  <a:cubicBezTo>
                    <a:pt x="122989" y="484087"/>
                    <a:pt x="123942" y="505994"/>
                    <a:pt x="124895" y="527902"/>
                  </a:cubicBezTo>
                  <a:lnTo>
                    <a:pt x="126799" y="656489"/>
                  </a:lnTo>
                  <a:cubicBezTo>
                    <a:pt x="126799" y="678397"/>
                    <a:pt x="144897" y="695542"/>
                    <a:pt x="166804" y="693637"/>
                  </a:cubicBezTo>
                  <a:cubicBezTo>
                    <a:pt x="466842" y="667919"/>
                    <a:pt x="725922" y="500279"/>
                    <a:pt x="876417" y="258344"/>
                  </a:cubicBezTo>
                  <a:cubicBezTo>
                    <a:pt x="887847" y="239294"/>
                    <a:pt x="881179" y="215482"/>
                    <a:pt x="862129" y="205004"/>
                  </a:cubicBezTo>
                  <a:lnTo>
                    <a:pt x="784977" y="162142"/>
                  </a:lnTo>
                  <a:cubicBezTo>
                    <a:pt x="765927" y="151664"/>
                    <a:pt x="755450" y="154522"/>
                    <a:pt x="755450" y="169762"/>
                  </a:cubicBezTo>
                  <a:cubicBezTo>
                    <a:pt x="755450" y="179287"/>
                    <a:pt x="752592" y="187859"/>
                    <a:pt x="747829" y="196432"/>
                  </a:cubicBezTo>
                  <a:cubicBezTo>
                    <a:pt x="737352" y="211672"/>
                    <a:pt x="722112" y="222149"/>
                    <a:pt x="703062" y="2259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8"/>
          <p:cNvSpPr txBox="1"/>
          <p:nvPr/>
        </p:nvSpPr>
        <p:spPr>
          <a:xfrm>
            <a:off x="654339" y="1588724"/>
            <a:ext cx="23164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business entity with which you form an agreement to share resources with the mission of growth and mutual success.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8"/>
          <p:cNvSpPr txBox="1"/>
          <p:nvPr/>
        </p:nvSpPr>
        <p:spPr>
          <a:xfrm>
            <a:off x="654338" y="1351522"/>
            <a:ext cx="23643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STRATEGIC PARTNER</a:t>
            </a:r>
            <a:endParaRPr sz="14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8"/>
          <p:cNvCxnSpPr/>
          <p:nvPr/>
        </p:nvCxnSpPr>
        <p:spPr>
          <a:xfrm rot="10800000">
            <a:off x="624033" y="2330450"/>
            <a:ext cx="2550968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oval" w="med" len="med"/>
            <a:tailEnd type="oval" w="lg" len="lg"/>
          </a:ln>
        </p:spPr>
      </p:cxnSp>
      <p:cxnSp>
        <p:nvCxnSpPr>
          <p:cNvPr id="544" name="Google Shape;544;p8"/>
          <p:cNvCxnSpPr/>
          <p:nvPr/>
        </p:nvCxnSpPr>
        <p:spPr>
          <a:xfrm rot="10800000">
            <a:off x="624033" y="4921250"/>
            <a:ext cx="2550968" cy="0"/>
          </a:xfrm>
          <a:prstGeom prst="straightConnector1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oval" w="med" len="med"/>
            <a:tailEnd type="oval" w="lg" len="lg"/>
          </a:ln>
        </p:spPr>
      </p:cxnSp>
      <p:cxnSp>
        <p:nvCxnSpPr>
          <p:cNvPr id="545" name="Google Shape;545;p8"/>
          <p:cNvCxnSpPr/>
          <p:nvPr/>
        </p:nvCxnSpPr>
        <p:spPr>
          <a:xfrm>
            <a:off x="5981846" y="4921250"/>
            <a:ext cx="2550968" cy="0"/>
          </a:xfrm>
          <a:prstGeom prst="straightConnector1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oval" w="med" len="med"/>
            <a:tailEnd type="oval" w="lg" len="lg"/>
          </a:ln>
        </p:spPr>
      </p:cxnSp>
      <p:sp>
        <p:nvSpPr>
          <p:cNvPr id="546" name="Google Shape;546;p8"/>
          <p:cNvSpPr/>
          <p:nvPr/>
        </p:nvSpPr>
        <p:spPr>
          <a:xfrm>
            <a:off x="2656495" y="1689771"/>
            <a:ext cx="3854186" cy="3854186"/>
          </a:xfrm>
          <a:prstGeom prst="arc">
            <a:avLst>
              <a:gd name="adj1" fmla="val 2587710"/>
              <a:gd name="adj2" fmla="val 8271964"/>
            </a:avLst>
          </a:prstGeom>
          <a:noFill/>
          <a:ln w="12700" cap="flat" cmpd="sng">
            <a:solidFill>
              <a:schemeClr val="accent3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8"/>
          <p:cNvSpPr txBox="1"/>
          <p:nvPr/>
        </p:nvSpPr>
        <p:spPr>
          <a:xfrm>
            <a:off x="654339" y="5346740"/>
            <a:ext cx="231643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harmonized combination of multiple resources and skills that distinguish a firm in the marketplace and therefore are the foundation of companies' competitiveness.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8"/>
          <p:cNvSpPr txBox="1"/>
          <p:nvPr/>
        </p:nvSpPr>
        <p:spPr>
          <a:xfrm>
            <a:off x="652825" y="5035584"/>
            <a:ext cx="26198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CORPORATE COMPETENCY</a:t>
            </a:r>
            <a:endParaRPr sz="14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8"/>
          <p:cNvSpPr txBox="1"/>
          <p:nvPr/>
        </p:nvSpPr>
        <p:spPr>
          <a:xfrm>
            <a:off x="6037768" y="5346740"/>
            <a:ext cx="23164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technology provider and expert equipped with latest equipments and a professional team to collaborate on new projects.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8"/>
          <p:cNvSpPr txBox="1"/>
          <p:nvPr/>
        </p:nvSpPr>
        <p:spPr>
          <a:xfrm>
            <a:off x="6037767" y="5033796"/>
            <a:ext cx="22141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TECHNOLOGY EXPERT</a:t>
            </a:r>
            <a:endParaRPr sz="14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8"/>
          <p:cNvSpPr txBox="1"/>
          <p:nvPr/>
        </p:nvSpPr>
        <p:spPr>
          <a:xfrm>
            <a:off x="8865584" y="4570821"/>
            <a:ext cx="231643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selection, prioritization and control of an organization's programs and projects, in line with its strategic objectives and capacity to deliver.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8"/>
          <p:cNvSpPr txBox="1"/>
          <p:nvPr/>
        </p:nvSpPr>
        <p:spPr>
          <a:xfrm>
            <a:off x="9697879" y="4133086"/>
            <a:ext cx="15008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PORTFOLIO MANAGEMENT</a:t>
            </a:r>
            <a:endParaRPr sz="14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8"/>
          <p:cNvGrpSpPr/>
          <p:nvPr/>
        </p:nvGrpSpPr>
        <p:grpSpPr>
          <a:xfrm>
            <a:off x="9508912" y="1997267"/>
            <a:ext cx="1264337" cy="1071856"/>
            <a:chOff x="9017089" y="1941464"/>
            <a:chExt cx="1657701" cy="1405335"/>
          </a:xfrm>
        </p:grpSpPr>
        <p:sp>
          <p:nvSpPr>
            <p:cNvPr id="554" name="Google Shape;554;p8"/>
            <p:cNvSpPr/>
            <p:nvPr/>
          </p:nvSpPr>
          <p:spPr>
            <a:xfrm>
              <a:off x="9017089" y="2787402"/>
              <a:ext cx="279698" cy="55939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9361590" y="2598542"/>
              <a:ext cx="279698" cy="71478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9706091" y="2208961"/>
              <a:ext cx="279698" cy="108771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10050592" y="2393201"/>
              <a:ext cx="279698" cy="87017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10395092" y="1941464"/>
              <a:ext cx="279698" cy="130525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9" name="Google Shape;559;p8"/>
          <p:cNvGrpSpPr/>
          <p:nvPr/>
        </p:nvGrpSpPr>
        <p:grpSpPr>
          <a:xfrm>
            <a:off x="3772374" y="2277619"/>
            <a:ext cx="376238" cy="376238"/>
            <a:chOff x="1554163" y="5438776"/>
            <a:chExt cx="376238" cy="376238"/>
          </a:xfrm>
        </p:grpSpPr>
        <p:sp>
          <p:nvSpPr>
            <p:cNvPr id="560" name="Google Shape;560;p8"/>
            <p:cNvSpPr/>
            <p:nvPr/>
          </p:nvSpPr>
          <p:spPr>
            <a:xfrm>
              <a:off x="1554163" y="5438776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606" y="105"/>
                  </a:moveTo>
                  <a:lnTo>
                    <a:pt x="594" y="93"/>
                  </a:lnTo>
                  <a:lnTo>
                    <a:pt x="580" y="81"/>
                  </a:lnTo>
                  <a:lnTo>
                    <a:pt x="566" y="70"/>
                  </a:lnTo>
                  <a:lnTo>
                    <a:pt x="553" y="60"/>
                  </a:lnTo>
                  <a:lnTo>
                    <a:pt x="538" y="51"/>
                  </a:lnTo>
                  <a:lnTo>
                    <a:pt x="522" y="42"/>
                  </a:lnTo>
                  <a:lnTo>
                    <a:pt x="507" y="35"/>
                  </a:lnTo>
                  <a:lnTo>
                    <a:pt x="491" y="28"/>
                  </a:lnTo>
                  <a:lnTo>
                    <a:pt x="475" y="22"/>
                  </a:lnTo>
                  <a:lnTo>
                    <a:pt x="459" y="16"/>
                  </a:lnTo>
                  <a:lnTo>
                    <a:pt x="442" y="11"/>
                  </a:lnTo>
                  <a:lnTo>
                    <a:pt x="425" y="8"/>
                  </a:lnTo>
                  <a:lnTo>
                    <a:pt x="408" y="5"/>
                  </a:lnTo>
                  <a:lnTo>
                    <a:pt x="391" y="2"/>
                  </a:lnTo>
                  <a:lnTo>
                    <a:pt x="373" y="1"/>
                  </a:lnTo>
                  <a:lnTo>
                    <a:pt x="355" y="0"/>
                  </a:lnTo>
                  <a:lnTo>
                    <a:pt x="338" y="1"/>
                  </a:lnTo>
                  <a:lnTo>
                    <a:pt x="320" y="2"/>
                  </a:lnTo>
                  <a:lnTo>
                    <a:pt x="303" y="5"/>
                  </a:lnTo>
                  <a:lnTo>
                    <a:pt x="285" y="8"/>
                  </a:lnTo>
                  <a:lnTo>
                    <a:pt x="268" y="11"/>
                  </a:lnTo>
                  <a:lnTo>
                    <a:pt x="252" y="16"/>
                  </a:lnTo>
                  <a:lnTo>
                    <a:pt x="235" y="22"/>
                  </a:lnTo>
                  <a:lnTo>
                    <a:pt x="219" y="28"/>
                  </a:lnTo>
                  <a:lnTo>
                    <a:pt x="204" y="35"/>
                  </a:lnTo>
                  <a:lnTo>
                    <a:pt x="188" y="42"/>
                  </a:lnTo>
                  <a:lnTo>
                    <a:pt x="173" y="51"/>
                  </a:lnTo>
                  <a:lnTo>
                    <a:pt x="159" y="60"/>
                  </a:lnTo>
                  <a:lnTo>
                    <a:pt x="144" y="70"/>
                  </a:lnTo>
                  <a:lnTo>
                    <a:pt x="130" y="81"/>
                  </a:lnTo>
                  <a:lnTo>
                    <a:pt x="117" y="93"/>
                  </a:lnTo>
                  <a:lnTo>
                    <a:pt x="104" y="105"/>
                  </a:lnTo>
                  <a:lnTo>
                    <a:pt x="92" y="117"/>
                  </a:lnTo>
                  <a:lnTo>
                    <a:pt x="80" y="131"/>
                  </a:lnTo>
                  <a:lnTo>
                    <a:pt x="70" y="145"/>
                  </a:lnTo>
                  <a:lnTo>
                    <a:pt x="59" y="159"/>
                  </a:lnTo>
                  <a:lnTo>
                    <a:pt x="50" y="174"/>
                  </a:lnTo>
                  <a:lnTo>
                    <a:pt x="42" y="189"/>
                  </a:lnTo>
                  <a:lnTo>
                    <a:pt x="34" y="204"/>
                  </a:lnTo>
                  <a:lnTo>
                    <a:pt x="27" y="220"/>
                  </a:lnTo>
                  <a:lnTo>
                    <a:pt x="20" y="236"/>
                  </a:lnTo>
                  <a:lnTo>
                    <a:pt x="15" y="253"/>
                  </a:lnTo>
                  <a:lnTo>
                    <a:pt x="11" y="270"/>
                  </a:lnTo>
                  <a:lnTo>
                    <a:pt x="6" y="287"/>
                  </a:lnTo>
                  <a:lnTo>
                    <a:pt x="4" y="304"/>
                  </a:lnTo>
                  <a:lnTo>
                    <a:pt x="2" y="321"/>
                  </a:lnTo>
                  <a:lnTo>
                    <a:pt x="0" y="338"/>
                  </a:lnTo>
                  <a:lnTo>
                    <a:pt x="0" y="357"/>
                  </a:lnTo>
                  <a:lnTo>
                    <a:pt x="0" y="374"/>
                  </a:lnTo>
                  <a:lnTo>
                    <a:pt x="2" y="392"/>
                  </a:lnTo>
                  <a:lnTo>
                    <a:pt x="4" y="409"/>
                  </a:lnTo>
                  <a:lnTo>
                    <a:pt x="6" y="426"/>
                  </a:lnTo>
                  <a:lnTo>
                    <a:pt x="11" y="444"/>
                  </a:lnTo>
                  <a:lnTo>
                    <a:pt x="15" y="460"/>
                  </a:lnTo>
                  <a:lnTo>
                    <a:pt x="20" y="477"/>
                  </a:lnTo>
                  <a:lnTo>
                    <a:pt x="27" y="493"/>
                  </a:lnTo>
                  <a:lnTo>
                    <a:pt x="34" y="508"/>
                  </a:lnTo>
                  <a:lnTo>
                    <a:pt x="42" y="524"/>
                  </a:lnTo>
                  <a:lnTo>
                    <a:pt x="50" y="539"/>
                  </a:lnTo>
                  <a:lnTo>
                    <a:pt x="59" y="553"/>
                  </a:lnTo>
                  <a:lnTo>
                    <a:pt x="70" y="568"/>
                  </a:lnTo>
                  <a:lnTo>
                    <a:pt x="80" y="582"/>
                  </a:lnTo>
                  <a:lnTo>
                    <a:pt x="92" y="595"/>
                  </a:lnTo>
                  <a:lnTo>
                    <a:pt x="104" y="608"/>
                  </a:lnTo>
                  <a:lnTo>
                    <a:pt x="117" y="620"/>
                  </a:lnTo>
                  <a:lnTo>
                    <a:pt x="130" y="631"/>
                  </a:lnTo>
                  <a:lnTo>
                    <a:pt x="144" y="642"/>
                  </a:lnTo>
                  <a:lnTo>
                    <a:pt x="159" y="653"/>
                  </a:lnTo>
                  <a:lnTo>
                    <a:pt x="173" y="662"/>
                  </a:lnTo>
                  <a:lnTo>
                    <a:pt x="188" y="670"/>
                  </a:lnTo>
                  <a:lnTo>
                    <a:pt x="204" y="678"/>
                  </a:lnTo>
                  <a:lnTo>
                    <a:pt x="219" y="685"/>
                  </a:lnTo>
                  <a:lnTo>
                    <a:pt x="235" y="692"/>
                  </a:lnTo>
                  <a:lnTo>
                    <a:pt x="252" y="697"/>
                  </a:lnTo>
                  <a:lnTo>
                    <a:pt x="268" y="701"/>
                  </a:lnTo>
                  <a:lnTo>
                    <a:pt x="285" y="706"/>
                  </a:lnTo>
                  <a:lnTo>
                    <a:pt x="303" y="708"/>
                  </a:lnTo>
                  <a:lnTo>
                    <a:pt x="320" y="710"/>
                  </a:lnTo>
                  <a:lnTo>
                    <a:pt x="338" y="712"/>
                  </a:lnTo>
                  <a:lnTo>
                    <a:pt x="355" y="712"/>
                  </a:lnTo>
                  <a:lnTo>
                    <a:pt x="373" y="712"/>
                  </a:lnTo>
                  <a:lnTo>
                    <a:pt x="391" y="710"/>
                  </a:lnTo>
                  <a:lnTo>
                    <a:pt x="408" y="708"/>
                  </a:lnTo>
                  <a:lnTo>
                    <a:pt x="425" y="706"/>
                  </a:lnTo>
                  <a:lnTo>
                    <a:pt x="442" y="701"/>
                  </a:lnTo>
                  <a:lnTo>
                    <a:pt x="459" y="697"/>
                  </a:lnTo>
                  <a:lnTo>
                    <a:pt x="475" y="692"/>
                  </a:lnTo>
                  <a:lnTo>
                    <a:pt x="491" y="685"/>
                  </a:lnTo>
                  <a:lnTo>
                    <a:pt x="507" y="678"/>
                  </a:lnTo>
                  <a:lnTo>
                    <a:pt x="522" y="670"/>
                  </a:lnTo>
                  <a:lnTo>
                    <a:pt x="538" y="662"/>
                  </a:lnTo>
                  <a:lnTo>
                    <a:pt x="553" y="653"/>
                  </a:lnTo>
                  <a:lnTo>
                    <a:pt x="566" y="642"/>
                  </a:lnTo>
                  <a:lnTo>
                    <a:pt x="580" y="631"/>
                  </a:lnTo>
                  <a:lnTo>
                    <a:pt x="594" y="620"/>
                  </a:lnTo>
                  <a:lnTo>
                    <a:pt x="606" y="608"/>
                  </a:lnTo>
                  <a:lnTo>
                    <a:pt x="619" y="595"/>
                  </a:lnTo>
                  <a:lnTo>
                    <a:pt x="631" y="582"/>
                  </a:lnTo>
                  <a:lnTo>
                    <a:pt x="642" y="568"/>
                  </a:lnTo>
                  <a:lnTo>
                    <a:pt x="651" y="553"/>
                  </a:lnTo>
                  <a:lnTo>
                    <a:pt x="661" y="539"/>
                  </a:lnTo>
                  <a:lnTo>
                    <a:pt x="669" y="524"/>
                  </a:lnTo>
                  <a:lnTo>
                    <a:pt x="677" y="508"/>
                  </a:lnTo>
                  <a:lnTo>
                    <a:pt x="683" y="493"/>
                  </a:lnTo>
                  <a:lnTo>
                    <a:pt x="690" y="477"/>
                  </a:lnTo>
                  <a:lnTo>
                    <a:pt x="695" y="460"/>
                  </a:lnTo>
                  <a:lnTo>
                    <a:pt x="701" y="444"/>
                  </a:lnTo>
                  <a:lnTo>
                    <a:pt x="704" y="426"/>
                  </a:lnTo>
                  <a:lnTo>
                    <a:pt x="707" y="409"/>
                  </a:lnTo>
                  <a:lnTo>
                    <a:pt x="709" y="392"/>
                  </a:lnTo>
                  <a:lnTo>
                    <a:pt x="710" y="374"/>
                  </a:lnTo>
                  <a:lnTo>
                    <a:pt x="711" y="357"/>
                  </a:lnTo>
                  <a:lnTo>
                    <a:pt x="710" y="338"/>
                  </a:lnTo>
                  <a:lnTo>
                    <a:pt x="709" y="321"/>
                  </a:lnTo>
                  <a:lnTo>
                    <a:pt x="707" y="304"/>
                  </a:lnTo>
                  <a:lnTo>
                    <a:pt x="704" y="287"/>
                  </a:lnTo>
                  <a:lnTo>
                    <a:pt x="701" y="270"/>
                  </a:lnTo>
                  <a:lnTo>
                    <a:pt x="695" y="253"/>
                  </a:lnTo>
                  <a:lnTo>
                    <a:pt x="690" y="236"/>
                  </a:lnTo>
                  <a:lnTo>
                    <a:pt x="683" y="220"/>
                  </a:lnTo>
                  <a:lnTo>
                    <a:pt x="677" y="204"/>
                  </a:lnTo>
                  <a:lnTo>
                    <a:pt x="669" y="189"/>
                  </a:lnTo>
                  <a:lnTo>
                    <a:pt x="661" y="174"/>
                  </a:lnTo>
                  <a:lnTo>
                    <a:pt x="651" y="159"/>
                  </a:lnTo>
                  <a:lnTo>
                    <a:pt x="642" y="145"/>
                  </a:lnTo>
                  <a:lnTo>
                    <a:pt x="631" y="131"/>
                  </a:lnTo>
                  <a:lnTo>
                    <a:pt x="619" y="117"/>
                  </a:lnTo>
                  <a:lnTo>
                    <a:pt x="606" y="105"/>
                  </a:lnTo>
                  <a:close/>
                  <a:moveTo>
                    <a:pt x="355" y="684"/>
                  </a:moveTo>
                  <a:lnTo>
                    <a:pt x="339" y="684"/>
                  </a:lnTo>
                  <a:lnTo>
                    <a:pt x="322" y="683"/>
                  </a:lnTo>
                  <a:lnTo>
                    <a:pt x="306" y="681"/>
                  </a:lnTo>
                  <a:lnTo>
                    <a:pt x="290" y="678"/>
                  </a:lnTo>
                  <a:lnTo>
                    <a:pt x="274" y="673"/>
                  </a:lnTo>
                  <a:lnTo>
                    <a:pt x="259" y="669"/>
                  </a:lnTo>
                  <a:lnTo>
                    <a:pt x="242" y="665"/>
                  </a:lnTo>
                  <a:lnTo>
                    <a:pt x="229" y="658"/>
                  </a:lnTo>
                  <a:lnTo>
                    <a:pt x="214" y="652"/>
                  </a:lnTo>
                  <a:lnTo>
                    <a:pt x="200" y="644"/>
                  </a:lnTo>
                  <a:lnTo>
                    <a:pt x="186" y="637"/>
                  </a:lnTo>
                  <a:lnTo>
                    <a:pt x="173" y="628"/>
                  </a:lnTo>
                  <a:lnTo>
                    <a:pt x="160" y="619"/>
                  </a:lnTo>
                  <a:lnTo>
                    <a:pt x="147" y="609"/>
                  </a:lnTo>
                  <a:lnTo>
                    <a:pt x="135" y="599"/>
                  </a:lnTo>
                  <a:lnTo>
                    <a:pt x="123" y="589"/>
                  </a:lnTo>
                  <a:lnTo>
                    <a:pt x="113" y="577"/>
                  </a:lnTo>
                  <a:lnTo>
                    <a:pt x="103" y="565"/>
                  </a:lnTo>
                  <a:lnTo>
                    <a:pt x="93" y="552"/>
                  </a:lnTo>
                  <a:lnTo>
                    <a:pt x="84" y="539"/>
                  </a:lnTo>
                  <a:lnTo>
                    <a:pt x="75" y="526"/>
                  </a:lnTo>
                  <a:lnTo>
                    <a:pt x="68" y="512"/>
                  </a:lnTo>
                  <a:lnTo>
                    <a:pt x="60" y="498"/>
                  </a:lnTo>
                  <a:lnTo>
                    <a:pt x="54" y="483"/>
                  </a:lnTo>
                  <a:lnTo>
                    <a:pt x="47" y="469"/>
                  </a:lnTo>
                  <a:lnTo>
                    <a:pt x="43" y="453"/>
                  </a:lnTo>
                  <a:lnTo>
                    <a:pt x="39" y="438"/>
                  </a:lnTo>
                  <a:lnTo>
                    <a:pt x="34" y="422"/>
                  </a:lnTo>
                  <a:lnTo>
                    <a:pt x="31" y="406"/>
                  </a:lnTo>
                  <a:lnTo>
                    <a:pt x="29" y="390"/>
                  </a:lnTo>
                  <a:lnTo>
                    <a:pt x="28" y="373"/>
                  </a:lnTo>
                  <a:lnTo>
                    <a:pt x="28" y="357"/>
                  </a:lnTo>
                  <a:lnTo>
                    <a:pt x="28" y="339"/>
                  </a:lnTo>
                  <a:lnTo>
                    <a:pt x="29" y="323"/>
                  </a:lnTo>
                  <a:lnTo>
                    <a:pt x="31" y="306"/>
                  </a:lnTo>
                  <a:lnTo>
                    <a:pt x="34" y="290"/>
                  </a:lnTo>
                  <a:lnTo>
                    <a:pt x="39" y="275"/>
                  </a:lnTo>
                  <a:lnTo>
                    <a:pt x="43" y="259"/>
                  </a:lnTo>
                  <a:lnTo>
                    <a:pt x="47" y="244"/>
                  </a:lnTo>
                  <a:lnTo>
                    <a:pt x="54" y="229"/>
                  </a:lnTo>
                  <a:lnTo>
                    <a:pt x="60" y="214"/>
                  </a:lnTo>
                  <a:lnTo>
                    <a:pt x="68" y="200"/>
                  </a:lnTo>
                  <a:lnTo>
                    <a:pt x="75" y="187"/>
                  </a:lnTo>
                  <a:lnTo>
                    <a:pt x="84" y="173"/>
                  </a:lnTo>
                  <a:lnTo>
                    <a:pt x="93" y="160"/>
                  </a:lnTo>
                  <a:lnTo>
                    <a:pt x="103" y="148"/>
                  </a:lnTo>
                  <a:lnTo>
                    <a:pt x="113" y="137"/>
                  </a:lnTo>
                  <a:lnTo>
                    <a:pt x="123" y="125"/>
                  </a:lnTo>
                  <a:lnTo>
                    <a:pt x="135" y="114"/>
                  </a:lnTo>
                  <a:lnTo>
                    <a:pt x="147" y="103"/>
                  </a:lnTo>
                  <a:lnTo>
                    <a:pt x="160" y="94"/>
                  </a:lnTo>
                  <a:lnTo>
                    <a:pt x="173" y="85"/>
                  </a:lnTo>
                  <a:lnTo>
                    <a:pt x="186" y="76"/>
                  </a:lnTo>
                  <a:lnTo>
                    <a:pt x="200" y="68"/>
                  </a:lnTo>
                  <a:lnTo>
                    <a:pt x="214" y="61"/>
                  </a:lnTo>
                  <a:lnTo>
                    <a:pt x="229" y="54"/>
                  </a:lnTo>
                  <a:lnTo>
                    <a:pt x="242" y="49"/>
                  </a:lnTo>
                  <a:lnTo>
                    <a:pt x="259" y="43"/>
                  </a:lnTo>
                  <a:lnTo>
                    <a:pt x="274" y="39"/>
                  </a:lnTo>
                  <a:lnTo>
                    <a:pt x="290" y="36"/>
                  </a:lnTo>
                  <a:lnTo>
                    <a:pt x="306" y="32"/>
                  </a:lnTo>
                  <a:lnTo>
                    <a:pt x="322" y="30"/>
                  </a:lnTo>
                  <a:lnTo>
                    <a:pt x="339" y="29"/>
                  </a:lnTo>
                  <a:lnTo>
                    <a:pt x="355" y="28"/>
                  </a:lnTo>
                  <a:lnTo>
                    <a:pt x="372" y="29"/>
                  </a:lnTo>
                  <a:lnTo>
                    <a:pt x="388" y="30"/>
                  </a:lnTo>
                  <a:lnTo>
                    <a:pt x="406" y="32"/>
                  </a:lnTo>
                  <a:lnTo>
                    <a:pt x="422" y="36"/>
                  </a:lnTo>
                  <a:lnTo>
                    <a:pt x="437" y="39"/>
                  </a:lnTo>
                  <a:lnTo>
                    <a:pt x="453" y="43"/>
                  </a:lnTo>
                  <a:lnTo>
                    <a:pt x="468" y="49"/>
                  </a:lnTo>
                  <a:lnTo>
                    <a:pt x="483" y="54"/>
                  </a:lnTo>
                  <a:lnTo>
                    <a:pt x="498" y="61"/>
                  </a:lnTo>
                  <a:lnTo>
                    <a:pt x="512" y="68"/>
                  </a:lnTo>
                  <a:lnTo>
                    <a:pt x="525" y="76"/>
                  </a:lnTo>
                  <a:lnTo>
                    <a:pt x="539" y="85"/>
                  </a:lnTo>
                  <a:lnTo>
                    <a:pt x="551" y="94"/>
                  </a:lnTo>
                  <a:lnTo>
                    <a:pt x="563" y="103"/>
                  </a:lnTo>
                  <a:lnTo>
                    <a:pt x="575" y="114"/>
                  </a:lnTo>
                  <a:lnTo>
                    <a:pt x="587" y="125"/>
                  </a:lnTo>
                  <a:lnTo>
                    <a:pt x="598" y="137"/>
                  </a:lnTo>
                  <a:lnTo>
                    <a:pt x="608" y="148"/>
                  </a:lnTo>
                  <a:lnTo>
                    <a:pt x="618" y="160"/>
                  </a:lnTo>
                  <a:lnTo>
                    <a:pt x="627" y="173"/>
                  </a:lnTo>
                  <a:lnTo>
                    <a:pt x="635" y="187"/>
                  </a:lnTo>
                  <a:lnTo>
                    <a:pt x="644" y="200"/>
                  </a:lnTo>
                  <a:lnTo>
                    <a:pt x="650" y="214"/>
                  </a:lnTo>
                  <a:lnTo>
                    <a:pt x="658" y="229"/>
                  </a:lnTo>
                  <a:lnTo>
                    <a:pt x="663" y="244"/>
                  </a:lnTo>
                  <a:lnTo>
                    <a:pt x="668" y="259"/>
                  </a:lnTo>
                  <a:lnTo>
                    <a:pt x="673" y="275"/>
                  </a:lnTo>
                  <a:lnTo>
                    <a:pt x="676" y="290"/>
                  </a:lnTo>
                  <a:lnTo>
                    <a:pt x="679" y="306"/>
                  </a:lnTo>
                  <a:lnTo>
                    <a:pt x="681" y="323"/>
                  </a:lnTo>
                  <a:lnTo>
                    <a:pt x="682" y="339"/>
                  </a:lnTo>
                  <a:lnTo>
                    <a:pt x="683" y="357"/>
                  </a:lnTo>
                  <a:lnTo>
                    <a:pt x="682" y="373"/>
                  </a:lnTo>
                  <a:lnTo>
                    <a:pt x="681" y="390"/>
                  </a:lnTo>
                  <a:lnTo>
                    <a:pt x="679" y="406"/>
                  </a:lnTo>
                  <a:lnTo>
                    <a:pt x="676" y="422"/>
                  </a:lnTo>
                  <a:lnTo>
                    <a:pt x="673" y="438"/>
                  </a:lnTo>
                  <a:lnTo>
                    <a:pt x="668" y="453"/>
                  </a:lnTo>
                  <a:lnTo>
                    <a:pt x="663" y="469"/>
                  </a:lnTo>
                  <a:lnTo>
                    <a:pt x="658" y="483"/>
                  </a:lnTo>
                  <a:lnTo>
                    <a:pt x="650" y="498"/>
                  </a:lnTo>
                  <a:lnTo>
                    <a:pt x="644" y="512"/>
                  </a:lnTo>
                  <a:lnTo>
                    <a:pt x="635" y="526"/>
                  </a:lnTo>
                  <a:lnTo>
                    <a:pt x="627" y="539"/>
                  </a:lnTo>
                  <a:lnTo>
                    <a:pt x="618" y="552"/>
                  </a:lnTo>
                  <a:lnTo>
                    <a:pt x="608" y="565"/>
                  </a:lnTo>
                  <a:lnTo>
                    <a:pt x="598" y="577"/>
                  </a:lnTo>
                  <a:lnTo>
                    <a:pt x="587" y="589"/>
                  </a:lnTo>
                  <a:lnTo>
                    <a:pt x="575" y="599"/>
                  </a:lnTo>
                  <a:lnTo>
                    <a:pt x="563" y="609"/>
                  </a:lnTo>
                  <a:lnTo>
                    <a:pt x="551" y="619"/>
                  </a:lnTo>
                  <a:lnTo>
                    <a:pt x="539" y="628"/>
                  </a:lnTo>
                  <a:lnTo>
                    <a:pt x="525" y="637"/>
                  </a:lnTo>
                  <a:lnTo>
                    <a:pt x="512" y="644"/>
                  </a:lnTo>
                  <a:lnTo>
                    <a:pt x="498" y="652"/>
                  </a:lnTo>
                  <a:lnTo>
                    <a:pt x="483" y="658"/>
                  </a:lnTo>
                  <a:lnTo>
                    <a:pt x="468" y="665"/>
                  </a:lnTo>
                  <a:lnTo>
                    <a:pt x="453" y="669"/>
                  </a:lnTo>
                  <a:lnTo>
                    <a:pt x="437" y="673"/>
                  </a:lnTo>
                  <a:lnTo>
                    <a:pt x="422" y="678"/>
                  </a:lnTo>
                  <a:lnTo>
                    <a:pt x="406" y="681"/>
                  </a:lnTo>
                  <a:lnTo>
                    <a:pt x="388" y="683"/>
                  </a:lnTo>
                  <a:lnTo>
                    <a:pt x="372" y="684"/>
                  </a:lnTo>
                  <a:lnTo>
                    <a:pt x="355" y="6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1646238" y="5529263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1824038" y="570865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9" h="28" extrusionOk="0">
                  <a:moveTo>
                    <a:pt x="24" y="5"/>
                  </a:moveTo>
                  <a:lnTo>
                    <a:pt x="20" y="1"/>
                  </a:lnTo>
                  <a:lnTo>
                    <a:pt x="15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8" y="28"/>
                  </a:lnTo>
                  <a:lnTo>
                    <a:pt x="14" y="28"/>
                  </a:lnTo>
                  <a:lnTo>
                    <a:pt x="19" y="28"/>
                  </a:lnTo>
                  <a:lnTo>
                    <a:pt x="23" y="25"/>
                  </a:lnTo>
                  <a:lnTo>
                    <a:pt x="24" y="24"/>
                  </a:lnTo>
                  <a:lnTo>
                    <a:pt x="28" y="20"/>
                  </a:lnTo>
                  <a:lnTo>
                    <a:pt x="29" y="14"/>
                  </a:lnTo>
                  <a:lnTo>
                    <a:pt x="28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1608138" y="5468938"/>
              <a:ext cx="185738" cy="254000"/>
            </a:xfrm>
            <a:custGeom>
              <a:avLst/>
              <a:gdLst/>
              <a:ahLst/>
              <a:cxnLst/>
              <a:rect l="l" t="t" r="r" b="b"/>
              <a:pathLst>
                <a:path w="349" h="480" extrusionOk="0">
                  <a:moveTo>
                    <a:pt x="344" y="86"/>
                  </a:moveTo>
                  <a:lnTo>
                    <a:pt x="262" y="3"/>
                  </a:lnTo>
                  <a:lnTo>
                    <a:pt x="259" y="1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7" y="0"/>
                  </a:lnTo>
                  <a:lnTo>
                    <a:pt x="244" y="2"/>
                  </a:lnTo>
                  <a:lnTo>
                    <a:pt x="240" y="6"/>
                  </a:lnTo>
                  <a:lnTo>
                    <a:pt x="239" y="10"/>
                  </a:lnTo>
                  <a:lnTo>
                    <a:pt x="238" y="13"/>
                  </a:lnTo>
                  <a:lnTo>
                    <a:pt x="238" y="45"/>
                  </a:lnTo>
                  <a:lnTo>
                    <a:pt x="222" y="46"/>
                  </a:lnTo>
                  <a:lnTo>
                    <a:pt x="206" y="49"/>
                  </a:lnTo>
                  <a:lnTo>
                    <a:pt x="191" y="52"/>
                  </a:lnTo>
                  <a:lnTo>
                    <a:pt x="175" y="57"/>
                  </a:lnTo>
                  <a:lnTo>
                    <a:pt x="160" y="63"/>
                  </a:lnTo>
                  <a:lnTo>
                    <a:pt x="145" y="69"/>
                  </a:lnTo>
                  <a:lnTo>
                    <a:pt x="131" y="75"/>
                  </a:lnTo>
                  <a:lnTo>
                    <a:pt x="117" y="84"/>
                  </a:lnTo>
                  <a:lnTo>
                    <a:pt x="113" y="88"/>
                  </a:lnTo>
                  <a:lnTo>
                    <a:pt x="111" y="93"/>
                  </a:lnTo>
                  <a:lnTo>
                    <a:pt x="111" y="98"/>
                  </a:lnTo>
                  <a:lnTo>
                    <a:pt x="113" y="103"/>
                  </a:lnTo>
                  <a:lnTo>
                    <a:pt x="115" y="107"/>
                  </a:lnTo>
                  <a:lnTo>
                    <a:pt x="117" y="109"/>
                  </a:lnTo>
                  <a:lnTo>
                    <a:pt x="120" y="110"/>
                  </a:lnTo>
                  <a:lnTo>
                    <a:pt x="124" y="110"/>
                  </a:lnTo>
                  <a:lnTo>
                    <a:pt x="128" y="110"/>
                  </a:lnTo>
                  <a:lnTo>
                    <a:pt x="131" y="108"/>
                  </a:lnTo>
                  <a:lnTo>
                    <a:pt x="144" y="100"/>
                  </a:lnTo>
                  <a:lnTo>
                    <a:pt x="157" y="94"/>
                  </a:lnTo>
                  <a:lnTo>
                    <a:pt x="170" y="88"/>
                  </a:lnTo>
                  <a:lnTo>
                    <a:pt x="182" y="83"/>
                  </a:lnTo>
                  <a:lnTo>
                    <a:pt x="196" y="80"/>
                  </a:lnTo>
                  <a:lnTo>
                    <a:pt x="210" y="76"/>
                  </a:lnTo>
                  <a:lnTo>
                    <a:pt x="224" y="74"/>
                  </a:lnTo>
                  <a:lnTo>
                    <a:pt x="238" y="73"/>
                  </a:lnTo>
                  <a:lnTo>
                    <a:pt x="238" y="121"/>
                  </a:lnTo>
                  <a:lnTo>
                    <a:pt x="222" y="123"/>
                  </a:lnTo>
                  <a:lnTo>
                    <a:pt x="205" y="126"/>
                  </a:lnTo>
                  <a:lnTo>
                    <a:pt x="190" y="131"/>
                  </a:lnTo>
                  <a:lnTo>
                    <a:pt x="174" y="138"/>
                  </a:lnTo>
                  <a:lnTo>
                    <a:pt x="160" y="145"/>
                  </a:lnTo>
                  <a:lnTo>
                    <a:pt x="147" y="155"/>
                  </a:lnTo>
                  <a:lnTo>
                    <a:pt x="134" y="165"/>
                  </a:lnTo>
                  <a:lnTo>
                    <a:pt x="122" y="176"/>
                  </a:lnTo>
                  <a:lnTo>
                    <a:pt x="112" y="189"/>
                  </a:lnTo>
                  <a:lnTo>
                    <a:pt x="102" y="202"/>
                  </a:lnTo>
                  <a:lnTo>
                    <a:pt x="94" y="216"/>
                  </a:lnTo>
                  <a:lnTo>
                    <a:pt x="87" y="231"/>
                  </a:lnTo>
                  <a:lnTo>
                    <a:pt x="82" y="247"/>
                  </a:lnTo>
                  <a:lnTo>
                    <a:pt x="78" y="263"/>
                  </a:lnTo>
                  <a:lnTo>
                    <a:pt x="75" y="280"/>
                  </a:lnTo>
                  <a:lnTo>
                    <a:pt x="75" y="298"/>
                  </a:lnTo>
                  <a:lnTo>
                    <a:pt x="75" y="314"/>
                  </a:lnTo>
                  <a:lnTo>
                    <a:pt x="77" y="329"/>
                  </a:lnTo>
                  <a:lnTo>
                    <a:pt x="80" y="344"/>
                  </a:lnTo>
                  <a:lnTo>
                    <a:pt x="86" y="359"/>
                  </a:lnTo>
                  <a:lnTo>
                    <a:pt x="91" y="374"/>
                  </a:lnTo>
                  <a:lnTo>
                    <a:pt x="99" y="388"/>
                  </a:lnTo>
                  <a:lnTo>
                    <a:pt x="107" y="401"/>
                  </a:lnTo>
                  <a:lnTo>
                    <a:pt x="117" y="413"/>
                  </a:lnTo>
                  <a:lnTo>
                    <a:pt x="84" y="447"/>
                  </a:lnTo>
                  <a:lnTo>
                    <a:pt x="71" y="431"/>
                  </a:lnTo>
                  <a:lnTo>
                    <a:pt x="60" y="414"/>
                  </a:lnTo>
                  <a:lnTo>
                    <a:pt x="50" y="395"/>
                  </a:lnTo>
                  <a:lnTo>
                    <a:pt x="42" y="377"/>
                  </a:lnTo>
                  <a:lnTo>
                    <a:pt x="35" y="358"/>
                  </a:lnTo>
                  <a:lnTo>
                    <a:pt x="31" y="338"/>
                  </a:lnTo>
                  <a:lnTo>
                    <a:pt x="28" y="318"/>
                  </a:lnTo>
                  <a:lnTo>
                    <a:pt x="28" y="298"/>
                  </a:lnTo>
                  <a:lnTo>
                    <a:pt x="28" y="282"/>
                  </a:lnTo>
                  <a:lnTo>
                    <a:pt x="30" y="265"/>
                  </a:lnTo>
                  <a:lnTo>
                    <a:pt x="32" y="249"/>
                  </a:lnTo>
                  <a:lnTo>
                    <a:pt x="36" y="234"/>
                  </a:lnTo>
                  <a:lnTo>
                    <a:pt x="42" y="219"/>
                  </a:lnTo>
                  <a:lnTo>
                    <a:pt x="47" y="204"/>
                  </a:lnTo>
                  <a:lnTo>
                    <a:pt x="55" y="190"/>
                  </a:lnTo>
                  <a:lnTo>
                    <a:pt x="63" y="176"/>
                  </a:lnTo>
                  <a:lnTo>
                    <a:pt x="65" y="171"/>
                  </a:lnTo>
                  <a:lnTo>
                    <a:pt x="64" y="166"/>
                  </a:lnTo>
                  <a:lnTo>
                    <a:pt x="62" y="160"/>
                  </a:lnTo>
                  <a:lnTo>
                    <a:pt x="59" y="157"/>
                  </a:lnTo>
                  <a:lnTo>
                    <a:pt x="54" y="155"/>
                  </a:lnTo>
                  <a:lnTo>
                    <a:pt x="48" y="155"/>
                  </a:lnTo>
                  <a:lnTo>
                    <a:pt x="43" y="157"/>
                  </a:lnTo>
                  <a:lnTo>
                    <a:pt x="40" y="161"/>
                  </a:lnTo>
                  <a:lnTo>
                    <a:pt x="30" y="176"/>
                  </a:lnTo>
                  <a:lnTo>
                    <a:pt x="23" y="192"/>
                  </a:lnTo>
                  <a:lnTo>
                    <a:pt x="15" y="210"/>
                  </a:lnTo>
                  <a:lnTo>
                    <a:pt x="10" y="227"/>
                  </a:lnTo>
                  <a:lnTo>
                    <a:pt x="5" y="244"/>
                  </a:lnTo>
                  <a:lnTo>
                    <a:pt x="2" y="261"/>
                  </a:lnTo>
                  <a:lnTo>
                    <a:pt x="0" y="279"/>
                  </a:lnTo>
                  <a:lnTo>
                    <a:pt x="0" y="298"/>
                  </a:lnTo>
                  <a:lnTo>
                    <a:pt x="0" y="309"/>
                  </a:lnTo>
                  <a:lnTo>
                    <a:pt x="1" y="322"/>
                  </a:lnTo>
                  <a:lnTo>
                    <a:pt x="2" y="335"/>
                  </a:lnTo>
                  <a:lnTo>
                    <a:pt x="4" y="347"/>
                  </a:lnTo>
                  <a:lnTo>
                    <a:pt x="8" y="359"/>
                  </a:lnTo>
                  <a:lnTo>
                    <a:pt x="11" y="371"/>
                  </a:lnTo>
                  <a:lnTo>
                    <a:pt x="14" y="382"/>
                  </a:lnTo>
                  <a:lnTo>
                    <a:pt x="19" y="394"/>
                  </a:lnTo>
                  <a:lnTo>
                    <a:pt x="24" y="405"/>
                  </a:lnTo>
                  <a:lnTo>
                    <a:pt x="29" y="417"/>
                  </a:lnTo>
                  <a:lnTo>
                    <a:pt x="35" y="428"/>
                  </a:lnTo>
                  <a:lnTo>
                    <a:pt x="42" y="437"/>
                  </a:lnTo>
                  <a:lnTo>
                    <a:pt x="49" y="448"/>
                  </a:lnTo>
                  <a:lnTo>
                    <a:pt x="57" y="458"/>
                  </a:lnTo>
                  <a:lnTo>
                    <a:pt x="65" y="467"/>
                  </a:lnTo>
                  <a:lnTo>
                    <a:pt x="74" y="476"/>
                  </a:lnTo>
                  <a:lnTo>
                    <a:pt x="78" y="479"/>
                  </a:lnTo>
                  <a:lnTo>
                    <a:pt x="84" y="480"/>
                  </a:lnTo>
                  <a:lnTo>
                    <a:pt x="89" y="479"/>
                  </a:lnTo>
                  <a:lnTo>
                    <a:pt x="93" y="476"/>
                  </a:lnTo>
                  <a:lnTo>
                    <a:pt x="146" y="423"/>
                  </a:lnTo>
                  <a:lnTo>
                    <a:pt x="149" y="419"/>
                  </a:lnTo>
                  <a:lnTo>
                    <a:pt x="150" y="414"/>
                  </a:lnTo>
                  <a:lnTo>
                    <a:pt x="149" y="408"/>
                  </a:lnTo>
                  <a:lnTo>
                    <a:pt x="146" y="404"/>
                  </a:lnTo>
                  <a:lnTo>
                    <a:pt x="136" y="392"/>
                  </a:lnTo>
                  <a:lnTo>
                    <a:pt x="128" y="380"/>
                  </a:lnTo>
                  <a:lnTo>
                    <a:pt x="120" y="369"/>
                  </a:lnTo>
                  <a:lnTo>
                    <a:pt x="114" y="355"/>
                  </a:lnTo>
                  <a:lnTo>
                    <a:pt x="108" y="341"/>
                  </a:lnTo>
                  <a:lnTo>
                    <a:pt x="105" y="327"/>
                  </a:lnTo>
                  <a:lnTo>
                    <a:pt x="103" y="313"/>
                  </a:lnTo>
                  <a:lnTo>
                    <a:pt x="103" y="298"/>
                  </a:lnTo>
                  <a:lnTo>
                    <a:pt x="103" y="283"/>
                  </a:lnTo>
                  <a:lnTo>
                    <a:pt x="105" y="269"/>
                  </a:lnTo>
                  <a:lnTo>
                    <a:pt x="108" y="255"/>
                  </a:lnTo>
                  <a:lnTo>
                    <a:pt x="113" y="242"/>
                  </a:lnTo>
                  <a:lnTo>
                    <a:pt x="119" y="230"/>
                  </a:lnTo>
                  <a:lnTo>
                    <a:pt x="126" y="218"/>
                  </a:lnTo>
                  <a:lnTo>
                    <a:pt x="133" y="206"/>
                  </a:lnTo>
                  <a:lnTo>
                    <a:pt x="142" y="196"/>
                  </a:lnTo>
                  <a:lnTo>
                    <a:pt x="151" y="186"/>
                  </a:lnTo>
                  <a:lnTo>
                    <a:pt x="162" y="177"/>
                  </a:lnTo>
                  <a:lnTo>
                    <a:pt x="173" y="170"/>
                  </a:lnTo>
                  <a:lnTo>
                    <a:pt x="186" y="163"/>
                  </a:lnTo>
                  <a:lnTo>
                    <a:pt x="197" y="158"/>
                  </a:lnTo>
                  <a:lnTo>
                    <a:pt x="210" y="153"/>
                  </a:lnTo>
                  <a:lnTo>
                    <a:pt x="224" y="149"/>
                  </a:lnTo>
                  <a:lnTo>
                    <a:pt x="238" y="148"/>
                  </a:lnTo>
                  <a:lnTo>
                    <a:pt x="238" y="178"/>
                  </a:lnTo>
                  <a:lnTo>
                    <a:pt x="239" y="183"/>
                  </a:lnTo>
                  <a:lnTo>
                    <a:pt x="240" y="186"/>
                  </a:lnTo>
                  <a:lnTo>
                    <a:pt x="244" y="189"/>
                  </a:lnTo>
                  <a:lnTo>
                    <a:pt x="247" y="191"/>
                  </a:lnTo>
                  <a:lnTo>
                    <a:pt x="250" y="192"/>
                  </a:lnTo>
                  <a:lnTo>
                    <a:pt x="252" y="192"/>
                  </a:lnTo>
                  <a:lnTo>
                    <a:pt x="257" y="191"/>
                  </a:lnTo>
                  <a:lnTo>
                    <a:pt x="262" y="188"/>
                  </a:lnTo>
                  <a:lnTo>
                    <a:pt x="344" y="105"/>
                  </a:lnTo>
                  <a:lnTo>
                    <a:pt x="348" y="101"/>
                  </a:lnTo>
                  <a:lnTo>
                    <a:pt x="349" y="96"/>
                  </a:lnTo>
                  <a:lnTo>
                    <a:pt x="348" y="90"/>
                  </a:lnTo>
                  <a:lnTo>
                    <a:pt x="344" y="86"/>
                  </a:lnTo>
                  <a:close/>
                  <a:moveTo>
                    <a:pt x="266" y="144"/>
                  </a:moveTo>
                  <a:lnTo>
                    <a:pt x="266" y="48"/>
                  </a:lnTo>
                  <a:lnTo>
                    <a:pt x="314" y="96"/>
                  </a:lnTo>
                  <a:lnTo>
                    <a:pt x="266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1692276" y="5529263"/>
              <a:ext cx="184150" cy="255588"/>
            </a:xfrm>
            <a:custGeom>
              <a:avLst/>
              <a:gdLst/>
              <a:ahLst/>
              <a:cxnLst/>
              <a:rect l="l" t="t" r="r" b="b"/>
              <a:pathLst>
                <a:path w="348" h="481" extrusionOk="0">
                  <a:moveTo>
                    <a:pt x="274" y="4"/>
                  </a:moveTo>
                  <a:lnTo>
                    <a:pt x="270" y="1"/>
                  </a:lnTo>
                  <a:lnTo>
                    <a:pt x="265" y="0"/>
                  </a:lnTo>
                  <a:lnTo>
                    <a:pt x="259" y="1"/>
                  </a:lnTo>
                  <a:lnTo>
                    <a:pt x="254" y="4"/>
                  </a:lnTo>
                  <a:lnTo>
                    <a:pt x="201" y="58"/>
                  </a:lnTo>
                  <a:lnTo>
                    <a:pt x="198" y="62"/>
                  </a:lnTo>
                  <a:lnTo>
                    <a:pt x="197" y="68"/>
                  </a:lnTo>
                  <a:lnTo>
                    <a:pt x="198" y="73"/>
                  </a:lnTo>
                  <a:lnTo>
                    <a:pt x="201" y="77"/>
                  </a:lnTo>
                  <a:lnTo>
                    <a:pt x="211" y="88"/>
                  </a:lnTo>
                  <a:lnTo>
                    <a:pt x="221" y="100"/>
                  </a:lnTo>
                  <a:lnTo>
                    <a:pt x="228" y="113"/>
                  </a:lnTo>
                  <a:lnTo>
                    <a:pt x="234" y="126"/>
                  </a:lnTo>
                  <a:lnTo>
                    <a:pt x="239" y="140"/>
                  </a:lnTo>
                  <a:lnTo>
                    <a:pt x="242" y="154"/>
                  </a:lnTo>
                  <a:lnTo>
                    <a:pt x="244" y="169"/>
                  </a:lnTo>
                  <a:lnTo>
                    <a:pt x="245" y="184"/>
                  </a:lnTo>
                  <a:lnTo>
                    <a:pt x="244" y="198"/>
                  </a:lnTo>
                  <a:lnTo>
                    <a:pt x="242" y="212"/>
                  </a:lnTo>
                  <a:lnTo>
                    <a:pt x="239" y="226"/>
                  </a:lnTo>
                  <a:lnTo>
                    <a:pt x="235" y="238"/>
                  </a:lnTo>
                  <a:lnTo>
                    <a:pt x="229" y="251"/>
                  </a:lnTo>
                  <a:lnTo>
                    <a:pt x="223" y="263"/>
                  </a:lnTo>
                  <a:lnTo>
                    <a:pt x="214" y="274"/>
                  </a:lnTo>
                  <a:lnTo>
                    <a:pt x="206" y="285"/>
                  </a:lnTo>
                  <a:lnTo>
                    <a:pt x="196" y="294"/>
                  </a:lnTo>
                  <a:lnTo>
                    <a:pt x="186" y="303"/>
                  </a:lnTo>
                  <a:lnTo>
                    <a:pt x="175" y="310"/>
                  </a:lnTo>
                  <a:lnTo>
                    <a:pt x="163" y="318"/>
                  </a:lnTo>
                  <a:lnTo>
                    <a:pt x="150" y="323"/>
                  </a:lnTo>
                  <a:lnTo>
                    <a:pt x="137" y="328"/>
                  </a:lnTo>
                  <a:lnTo>
                    <a:pt x="123" y="331"/>
                  </a:lnTo>
                  <a:lnTo>
                    <a:pt x="109" y="333"/>
                  </a:lnTo>
                  <a:lnTo>
                    <a:pt x="109" y="303"/>
                  </a:lnTo>
                  <a:lnTo>
                    <a:pt x="109" y="299"/>
                  </a:lnTo>
                  <a:lnTo>
                    <a:pt x="107" y="294"/>
                  </a:lnTo>
                  <a:lnTo>
                    <a:pt x="104" y="292"/>
                  </a:lnTo>
                  <a:lnTo>
                    <a:pt x="100" y="290"/>
                  </a:lnTo>
                  <a:lnTo>
                    <a:pt x="96" y="289"/>
                  </a:lnTo>
                  <a:lnTo>
                    <a:pt x="93" y="289"/>
                  </a:lnTo>
                  <a:lnTo>
                    <a:pt x="89" y="290"/>
                  </a:lnTo>
                  <a:lnTo>
                    <a:pt x="85" y="293"/>
                  </a:lnTo>
                  <a:lnTo>
                    <a:pt x="4" y="375"/>
                  </a:lnTo>
                  <a:lnTo>
                    <a:pt x="1" y="379"/>
                  </a:lnTo>
                  <a:lnTo>
                    <a:pt x="0" y="384"/>
                  </a:lnTo>
                  <a:lnTo>
                    <a:pt x="1" y="390"/>
                  </a:lnTo>
                  <a:lnTo>
                    <a:pt x="4" y="394"/>
                  </a:lnTo>
                  <a:lnTo>
                    <a:pt x="85" y="477"/>
                  </a:lnTo>
                  <a:lnTo>
                    <a:pt x="90" y="480"/>
                  </a:lnTo>
                  <a:lnTo>
                    <a:pt x="95" y="481"/>
                  </a:lnTo>
                  <a:lnTo>
                    <a:pt x="98" y="481"/>
                  </a:lnTo>
                  <a:lnTo>
                    <a:pt x="100" y="480"/>
                  </a:lnTo>
                  <a:lnTo>
                    <a:pt x="104" y="478"/>
                  </a:lnTo>
                  <a:lnTo>
                    <a:pt x="107" y="475"/>
                  </a:lnTo>
                  <a:lnTo>
                    <a:pt x="109" y="471"/>
                  </a:lnTo>
                  <a:lnTo>
                    <a:pt x="109" y="467"/>
                  </a:lnTo>
                  <a:lnTo>
                    <a:pt x="109" y="436"/>
                  </a:lnTo>
                  <a:lnTo>
                    <a:pt x="125" y="435"/>
                  </a:lnTo>
                  <a:lnTo>
                    <a:pt x="140" y="433"/>
                  </a:lnTo>
                  <a:lnTo>
                    <a:pt x="155" y="429"/>
                  </a:lnTo>
                  <a:lnTo>
                    <a:pt x="170" y="425"/>
                  </a:lnTo>
                  <a:lnTo>
                    <a:pt x="184" y="420"/>
                  </a:lnTo>
                  <a:lnTo>
                    <a:pt x="199" y="414"/>
                  </a:lnTo>
                  <a:lnTo>
                    <a:pt x="213" y="407"/>
                  </a:lnTo>
                  <a:lnTo>
                    <a:pt x="226" y="399"/>
                  </a:lnTo>
                  <a:lnTo>
                    <a:pt x="230" y="396"/>
                  </a:lnTo>
                  <a:lnTo>
                    <a:pt x="232" y="391"/>
                  </a:lnTo>
                  <a:lnTo>
                    <a:pt x="232" y="385"/>
                  </a:lnTo>
                  <a:lnTo>
                    <a:pt x="230" y="381"/>
                  </a:lnTo>
                  <a:lnTo>
                    <a:pt x="227" y="377"/>
                  </a:lnTo>
                  <a:lnTo>
                    <a:pt x="222" y="375"/>
                  </a:lnTo>
                  <a:lnTo>
                    <a:pt x="217" y="374"/>
                  </a:lnTo>
                  <a:lnTo>
                    <a:pt x="212" y="376"/>
                  </a:lnTo>
                  <a:lnTo>
                    <a:pt x="200" y="382"/>
                  </a:lnTo>
                  <a:lnTo>
                    <a:pt x="187" y="389"/>
                  </a:lnTo>
                  <a:lnTo>
                    <a:pt x="176" y="394"/>
                  </a:lnTo>
                  <a:lnTo>
                    <a:pt x="163" y="398"/>
                  </a:lnTo>
                  <a:lnTo>
                    <a:pt x="150" y="402"/>
                  </a:lnTo>
                  <a:lnTo>
                    <a:pt x="136" y="405"/>
                  </a:lnTo>
                  <a:lnTo>
                    <a:pt x="123" y="407"/>
                  </a:lnTo>
                  <a:lnTo>
                    <a:pt x="109" y="408"/>
                  </a:lnTo>
                  <a:lnTo>
                    <a:pt x="109" y="361"/>
                  </a:lnTo>
                  <a:lnTo>
                    <a:pt x="126" y="359"/>
                  </a:lnTo>
                  <a:lnTo>
                    <a:pt x="142" y="354"/>
                  </a:lnTo>
                  <a:lnTo>
                    <a:pt x="158" y="350"/>
                  </a:lnTo>
                  <a:lnTo>
                    <a:pt x="173" y="344"/>
                  </a:lnTo>
                  <a:lnTo>
                    <a:pt x="187" y="335"/>
                  </a:lnTo>
                  <a:lnTo>
                    <a:pt x="201" y="326"/>
                  </a:lnTo>
                  <a:lnTo>
                    <a:pt x="214" y="316"/>
                  </a:lnTo>
                  <a:lnTo>
                    <a:pt x="226" y="304"/>
                  </a:lnTo>
                  <a:lnTo>
                    <a:pt x="236" y="292"/>
                  </a:lnTo>
                  <a:lnTo>
                    <a:pt x="245" y="278"/>
                  </a:lnTo>
                  <a:lnTo>
                    <a:pt x="254" y="264"/>
                  </a:lnTo>
                  <a:lnTo>
                    <a:pt x="260" y="249"/>
                  </a:lnTo>
                  <a:lnTo>
                    <a:pt x="266" y="234"/>
                  </a:lnTo>
                  <a:lnTo>
                    <a:pt x="270" y="218"/>
                  </a:lnTo>
                  <a:lnTo>
                    <a:pt x="272" y="201"/>
                  </a:lnTo>
                  <a:lnTo>
                    <a:pt x="273" y="184"/>
                  </a:lnTo>
                  <a:lnTo>
                    <a:pt x="272" y="168"/>
                  </a:lnTo>
                  <a:lnTo>
                    <a:pt x="270" y="151"/>
                  </a:lnTo>
                  <a:lnTo>
                    <a:pt x="267" y="136"/>
                  </a:lnTo>
                  <a:lnTo>
                    <a:pt x="262" y="121"/>
                  </a:lnTo>
                  <a:lnTo>
                    <a:pt x="256" y="107"/>
                  </a:lnTo>
                  <a:lnTo>
                    <a:pt x="249" y="93"/>
                  </a:lnTo>
                  <a:lnTo>
                    <a:pt x="240" y="81"/>
                  </a:lnTo>
                  <a:lnTo>
                    <a:pt x="230" y="68"/>
                  </a:lnTo>
                  <a:lnTo>
                    <a:pt x="264" y="34"/>
                  </a:lnTo>
                  <a:lnTo>
                    <a:pt x="276" y="51"/>
                  </a:lnTo>
                  <a:lnTo>
                    <a:pt x="288" y="68"/>
                  </a:lnTo>
                  <a:lnTo>
                    <a:pt x="298" y="85"/>
                  </a:lnTo>
                  <a:lnTo>
                    <a:pt x="305" y="103"/>
                  </a:lnTo>
                  <a:lnTo>
                    <a:pt x="312" y="122"/>
                  </a:lnTo>
                  <a:lnTo>
                    <a:pt x="316" y="143"/>
                  </a:lnTo>
                  <a:lnTo>
                    <a:pt x="319" y="163"/>
                  </a:lnTo>
                  <a:lnTo>
                    <a:pt x="320" y="184"/>
                  </a:lnTo>
                  <a:lnTo>
                    <a:pt x="319" y="199"/>
                  </a:lnTo>
                  <a:lnTo>
                    <a:pt x="318" y="214"/>
                  </a:lnTo>
                  <a:lnTo>
                    <a:pt x="316" y="229"/>
                  </a:lnTo>
                  <a:lnTo>
                    <a:pt x="312" y="244"/>
                  </a:lnTo>
                  <a:lnTo>
                    <a:pt x="308" y="259"/>
                  </a:lnTo>
                  <a:lnTo>
                    <a:pt x="302" y="273"/>
                  </a:lnTo>
                  <a:lnTo>
                    <a:pt x="296" y="287"/>
                  </a:lnTo>
                  <a:lnTo>
                    <a:pt x="288" y="300"/>
                  </a:lnTo>
                  <a:lnTo>
                    <a:pt x="286" y="305"/>
                  </a:lnTo>
                  <a:lnTo>
                    <a:pt x="286" y="310"/>
                  </a:lnTo>
                  <a:lnTo>
                    <a:pt x="288" y="316"/>
                  </a:lnTo>
                  <a:lnTo>
                    <a:pt x="293" y="319"/>
                  </a:lnTo>
                  <a:lnTo>
                    <a:pt x="298" y="321"/>
                  </a:lnTo>
                  <a:lnTo>
                    <a:pt x="303" y="321"/>
                  </a:lnTo>
                  <a:lnTo>
                    <a:pt x="308" y="319"/>
                  </a:lnTo>
                  <a:lnTo>
                    <a:pt x="312" y="315"/>
                  </a:lnTo>
                  <a:lnTo>
                    <a:pt x="320" y="300"/>
                  </a:lnTo>
                  <a:lnTo>
                    <a:pt x="327" y="283"/>
                  </a:lnTo>
                  <a:lnTo>
                    <a:pt x="333" y="267"/>
                  </a:lnTo>
                  <a:lnTo>
                    <a:pt x="339" y="251"/>
                  </a:lnTo>
                  <a:lnTo>
                    <a:pt x="343" y="235"/>
                  </a:lnTo>
                  <a:lnTo>
                    <a:pt x="346" y="218"/>
                  </a:lnTo>
                  <a:lnTo>
                    <a:pt x="347" y="201"/>
                  </a:lnTo>
                  <a:lnTo>
                    <a:pt x="348" y="184"/>
                  </a:lnTo>
                  <a:lnTo>
                    <a:pt x="347" y="171"/>
                  </a:lnTo>
                  <a:lnTo>
                    <a:pt x="347" y="158"/>
                  </a:lnTo>
                  <a:lnTo>
                    <a:pt x="345" y="146"/>
                  </a:lnTo>
                  <a:lnTo>
                    <a:pt x="343" y="133"/>
                  </a:lnTo>
                  <a:lnTo>
                    <a:pt x="341" y="121"/>
                  </a:lnTo>
                  <a:lnTo>
                    <a:pt x="338" y="110"/>
                  </a:lnTo>
                  <a:lnTo>
                    <a:pt x="333" y="98"/>
                  </a:lnTo>
                  <a:lnTo>
                    <a:pt x="329" y="87"/>
                  </a:lnTo>
                  <a:lnTo>
                    <a:pt x="324" y="75"/>
                  </a:lnTo>
                  <a:lnTo>
                    <a:pt x="318" y="64"/>
                  </a:lnTo>
                  <a:lnTo>
                    <a:pt x="312" y="54"/>
                  </a:lnTo>
                  <a:lnTo>
                    <a:pt x="305" y="43"/>
                  </a:lnTo>
                  <a:lnTo>
                    <a:pt x="299" y="33"/>
                  </a:lnTo>
                  <a:lnTo>
                    <a:pt x="291" y="24"/>
                  </a:lnTo>
                  <a:lnTo>
                    <a:pt x="283" y="14"/>
                  </a:lnTo>
                  <a:lnTo>
                    <a:pt x="274" y="4"/>
                  </a:lnTo>
                  <a:close/>
                  <a:moveTo>
                    <a:pt x="81" y="434"/>
                  </a:moveTo>
                  <a:lnTo>
                    <a:pt x="33" y="384"/>
                  </a:lnTo>
                  <a:lnTo>
                    <a:pt x="81" y="336"/>
                  </a:lnTo>
                  <a:lnTo>
                    <a:pt x="81" y="4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5" name="Google Shape;565;p8"/>
          <p:cNvGrpSpPr/>
          <p:nvPr/>
        </p:nvGrpSpPr>
        <p:grpSpPr>
          <a:xfrm>
            <a:off x="5124150" y="2334483"/>
            <a:ext cx="360363" cy="376237"/>
            <a:chOff x="2528888" y="5438776"/>
            <a:chExt cx="360363" cy="376237"/>
          </a:xfrm>
        </p:grpSpPr>
        <p:sp>
          <p:nvSpPr>
            <p:cNvPr id="566" name="Google Shape;566;p8"/>
            <p:cNvSpPr/>
            <p:nvPr/>
          </p:nvSpPr>
          <p:spPr>
            <a:xfrm>
              <a:off x="2606676" y="564991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6" extrusionOk="0">
                  <a:moveTo>
                    <a:pt x="24" y="3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2"/>
                  </a:lnTo>
                  <a:lnTo>
                    <a:pt x="1" y="18"/>
                  </a:lnTo>
                  <a:lnTo>
                    <a:pt x="4" y="23"/>
                  </a:lnTo>
                  <a:lnTo>
                    <a:pt x="9" y="25"/>
                  </a:lnTo>
                  <a:lnTo>
                    <a:pt x="14" y="26"/>
                  </a:lnTo>
                  <a:lnTo>
                    <a:pt x="19" y="25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28" y="12"/>
                  </a:lnTo>
                  <a:lnTo>
                    <a:pt x="27" y="8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584451" y="5438776"/>
              <a:ext cx="74613" cy="73025"/>
            </a:xfrm>
            <a:custGeom>
              <a:avLst/>
              <a:gdLst/>
              <a:ahLst/>
              <a:cxnLst/>
              <a:rect l="l" t="t" r="r" b="b"/>
              <a:pathLst>
                <a:path w="140" h="140" extrusionOk="0">
                  <a:moveTo>
                    <a:pt x="70" y="0"/>
                  </a:moveTo>
                  <a:lnTo>
                    <a:pt x="64" y="1"/>
                  </a:lnTo>
                  <a:lnTo>
                    <a:pt x="56" y="2"/>
                  </a:lnTo>
                  <a:lnTo>
                    <a:pt x="50" y="3"/>
                  </a:lnTo>
                  <a:lnTo>
                    <a:pt x="43" y="6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6" y="43"/>
                  </a:lnTo>
                  <a:lnTo>
                    <a:pt x="3" y="50"/>
                  </a:lnTo>
                  <a:lnTo>
                    <a:pt x="2" y="56"/>
                  </a:lnTo>
                  <a:lnTo>
                    <a:pt x="1" y="64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2" y="84"/>
                  </a:lnTo>
                  <a:lnTo>
                    <a:pt x="3" y="90"/>
                  </a:lnTo>
                  <a:lnTo>
                    <a:pt x="7" y="97"/>
                  </a:lnTo>
                  <a:lnTo>
                    <a:pt x="9" y="103"/>
                  </a:lnTo>
                  <a:lnTo>
                    <a:pt x="13" y="109"/>
                  </a:lnTo>
                  <a:lnTo>
                    <a:pt x="16" y="114"/>
                  </a:lnTo>
                  <a:lnTo>
                    <a:pt x="21" y="119"/>
                  </a:lnTo>
                  <a:lnTo>
                    <a:pt x="26" y="124"/>
                  </a:lnTo>
                  <a:lnTo>
                    <a:pt x="31" y="128"/>
                  </a:lnTo>
                  <a:lnTo>
                    <a:pt x="37" y="131"/>
                  </a:lnTo>
                  <a:lnTo>
                    <a:pt x="43" y="134"/>
                  </a:lnTo>
                  <a:lnTo>
                    <a:pt x="50" y="137"/>
                  </a:lnTo>
                  <a:lnTo>
                    <a:pt x="56" y="139"/>
                  </a:lnTo>
                  <a:lnTo>
                    <a:pt x="64" y="140"/>
                  </a:lnTo>
                  <a:lnTo>
                    <a:pt x="70" y="140"/>
                  </a:lnTo>
                  <a:lnTo>
                    <a:pt x="78" y="140"/>
                  </a:lnTo>
                  <a:lnTo>
                    <a:pt x="84" y="139"/>
                  </a:lnTo>
                  <a:lnTo>
                    <a:pt x="90" y="137"/>
                  </a:lnTo>
                  <a:lnTo>
                    <a:pt x="97" y="134"/>
                  </a:lnTo>
                  <a:lnTo>
                    <a:pt x="103" y="131"/>
                  </a:lnTo>
                  <a:lnTo>
                    <a:pt x="109" y="128"/>
                  </a:lnTo>
                  <a:lnTo>
                    <a:pt x="114" y="124"/>
                  </a:lnTo>
                  <a:lnTo>
                    <a:pt x="119" y="119"/>
                  </a:lnTo>
                  <a:lnTo>
                    <a:pt x="124" y="114"/>
                  </a:lnTo>
                  <a:lnTo>
                    <a:pt x="128" y="109"/>
                  </a:lnTo>
                  <a:lnTo>
                    <a:pt x="131" y="103"/>
                  </a:lnTo>
                  <a:lnTo>
                    <a:pt x="134" y="97"/>
                  </a:lnTo>
                  <a:lnTo>
                    <a:pt x="137" y="90"/>
                  </a:lnTo>
                  <a:lnTo>
                    <a:pt x="139" y="84"/>
                  </a:lnTo>
                  <a:lnTo>
                    <a:pt x="140" y="78"/>
                  </a:lnTo>
                  <a:lnTo>
                    <a:pt x="140" y="70"/>
                  </a:lnTo>
                  <a:lnTo>
                    <a:pt x="140" y="64"/>
                  </a:lnTo>
                  <a:lnTo>
                    <a:pt x="139" y="56"/>
                  </a:lnTo>
                  <a:lnTo>
                    <a:pt x="137" y="50"/>
                  </a:lnTo>
                  <a:lnTo>
                    <a:pt x="134" y="43"/>
                  </a:lnTo>
                  <a:lnTo>
                    <a:pt x="131" y="37"/>
                  </a:lnTo>
                  <a:lnTo>
                    <a:pt x="128" y="31"/>
                  </a:lnTo>
                  <a:lnTo>
                    <a:pt x="124" y="26"/>
                  </a:lnTo>
                  <a:lnTo>
                    <a:pt x="119" y="21"/>
                  </a:lnTo>
                  <a:lnTo>
                    <a:pt x="114" y="16"/>
                  </a:lnTo>
                  <a:lnTo>
                    <a:pt x="109" y="13"/>
                  </a:lnTo>
                  <a:lnTo>
                    <a:pt x="103" y="9"/>
                  </a:lnTo>
                  <a:lnTo>
                    <a:pt x="97" y="7"/>
                  </a:lnTo>
                  <a:lnTo>
                    <a:pt x="90" y="3"/>
                  </a:lnTo>
                  <a:lnTo>
                    <a:pt x="84" y="2"/>
                  </a:lnTo>
                  <a:lnTo>
                    <a:pt x="78" y="1"/>
                  </a:lnTo>
                  <a:lnTo>
                    <a:pt x="70" y="0"/>
                  </a:lnTo>
                  <a:close/>
                  <a:moveTo>
                    <a:pt x="70" y="112"/>
                  </a:moveTo>
                  <a:lnTo>
                    <a:pt x="61" y="111"/>
                  </a:lnTo>
                  <a:lnTo>
                    <a:pt x="54" y="109"/>
                  </a:lnTo>
                  <a:lnTo>
                    <a:pt x="46" y="104"/>
                  </a:lnTo>
                  <a:lnTo>
                    <a:pt x="41" y="100"/>
                  </a:lnTo>
                  <a:lnTo>
                    <a:pt x="36" y="94"/>
                  </a:lnTo>
                  <a:lnTo>
                    <a:pt x="31" y="86"/>
                  </a:lnTo>
                  <a:lnTo>
                    <a:pt x="29" y="79"/>
                  </a:lnTo>
                  <a:lnTo>
                    <a:pt x="28" y="70"/>
                  </a:lnTo>
                  <a:lnTo>
                    <a:pt x="29" y="62"/>
                  </a:lnTo>
                  <a:lnTo>
                    <a:pt x="31" y="54"/>
                  </a:lnTo>
                  <a:lnTo>
                    <a:pt x="36" y="47"/>
                  </a:lnTo>
                  <a:lnTo>
                    <a:pt x="41" y="41"/>
                  </a:lnTo>
                  <a:lnTo>
                    <a:pt x="47" y="36"/>
                  </a:lnTo>
                  <a:lnTo>
                    <a:pt x="54" y="31"/>
                  </a:lnTo>
                  <a:lnTo>
                    <a:pt x="62" y="29"/>
                  </a:lnTo>
                  <a:lnTo>
                    <a:pt x="70" y="28"/>
                  </a:lnTo>
                  <a:lnTo>
                    <a:pt x="79" y="29"/>
                  </a:lnTo>
                  <a:lnTo>
                    <a:pt x="86" y="31"/>
                  </a:lnTo>
                  <a:lnTo>
                    <a:pt x="94" y="36"/>
                  </a:lnTo>
                  <a:lnTo>
                    <a:pt x="100" y="41"/>
                  </a:lnTo>
                  <a:lnTo>
                    <a:pt x="104" y="47"/>
                  </a:lnTo>
                  <a:lnTo>
                    <a:pt x="109" y="54"/>
                  </a:lnTo>
                  <a:lnTo>
                    <a:pt x="111" y="61"/>
                  </a:lnTo>
                  <a:lnTo>
                    <a:pt x="112" y="70"/>
                  </a:lnTo>
                  <a:lnTo>
                    <a:pt x="111" y="79"/>
                  </a:lnTo>
                  <a:lnTo>
                    <a:pt x="109" y="86"/>
                  </a:lnTo>
                  <a:lnTo>
                    <a:pt x="104" y="94"/>
                  </a:lnTo>
                  <a:lnTo>
                    <a:pt x="100" y="100"/>
                  </a:lnTo>
                  <a:lnTo>
                    <a:pt x="94" y="104"/>
                  </a:lnTo>
                  <a:lnTo>
                    <a:pt x="86" y="109"/>
                  </a:lnTo>
                  <a:lnTo>
                    <a:pt x="79" y="111"/>
                  </a:lnTo>
                  <a:lnTo>
                    <a:pt x="70" y="1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528888" y="5465763"/>
              <a:ext cx="360363" cy="349250"/>
            </a:xfrm>
            <a:custGeom>
              <a:avLst/>
              <a:gdLst/>
              <a:ahLst/>
              <a:cxnLst/>
              <a:rect l="l" t="t" r="r" b="b"/>
              <a:pathLst>
                <a:path w="680" h="661" extrusionOk="0">
                  <a:moveTo>
                    <a:pt x="668" y="127"/>
                  </a:moveTo>
                  <a:lnTo>
                    <a:pt x="567" y="127"/>
                  </a:lnTo>
                  <a:lnTo>
                    <a:pt x="571" y="122"/>
                  </a:lnTo>
                  <a:lnTo>
                    <a:pt x="574" y="117"/>
                  </a:lnTo>
                  <a:lnTo>
                    <a:pt x="577" y="111"/>
                  </a:lnTo>
                  <a:lnTo>
                    <a:pt x="581" y="105"/>
                  </a:lnTo>
                  <a:lnTo>
                    <a:pt x="583" y="98"/>
                  </a:lnTo>
                  <a:lnTo>
                    <a:pt x="584" y="92"/>
                  </a:lnTo>
                  <a:lnTo>
                    <a:pt x="585" y="84"/>
                  </a:lnTo>
                  <a:lnTo>
                    <a:pt x="585" y="78"/>
                  </a:lnTo>
                  <a:lnTo>
                    <a:pt x="585" y="69"/>
                  </a:lnTo>
                  <a:lnTo>
                    <a:pt x="584" y="62"/>
                  </a:lnTo>
                  <a:lnTo>
                    <a:pt x="582" y="54"/>
                  </a:lnTo>
                  <a:lnTo>
                    <a:pt x="578" y="47"/>
                  </a:lnTo>
                  <a:lnTo>
                    <a:pt x="575" y="40"/>
                  </a:lnTo>
                  <a:lnTo>
                    <a:pt x="572" y="34"/>
                  </a:lnTo>
                  <a:lnTo>
                    <a:pt x="568" y="28"/>
                  </a:lnTo>
                  <a:lnTo>
                    <a:pt x="562" y="22"/>
                  </a:lnTo>
                  <a:lnTo>
                    <a:pt x="557" y="18"/>
                  </a:lnTo>
                  <a:lnTo>
                    <a:pt x="551" y="13"/>
                  </a:lnTo>
                  <a:lnTo>
                    <a:pt x="544" y="9"/>
                  </a:lnTo>
                  <a:lnTo>
                    <a:pt x="538" y="6"/>
                  </a:lnTo>
                  <a:lnTo>
                    <a:pt x="530" y="3"/>
                  </a:lnTo>
                  <a:lnTo>
                    <a:pt x="523" y="2"/>
                  </a:lnTo>
                  <a:lnTo>
                    <a:pt x="515" y="0"/>
                  </a:lnTo>
                  <a:lnTo>
                    <a:pt x="508" y="0"/>
                  </a:lnTo>
                  <a:lnTo>
                    <a:pt x="499" y="0"/>
                  </a:lnTo>
                  <a:lnTo>
                    <a:pt x="492" y="1"/>
                  </a:lnTo>
                  <a:lnTo>
                    <a:pt x="485" y="3"/>
                  </a:lnTo>
                  <a:lnTo>
                    <a:pt x="478" y="6"/>
                  </a:lnTo>
                  <a:lnTo>
                    <a:pt x="471" y="9"/>
                  </a:lnTo>
                  <a:lnTo>
                    <a:pt x="464" y="13"/>
                  </a:lnTo>
                  <a:lnTo>
                    <a:pt x="458" y="17"/>
                  </a:lnTo>
                  <a:lnTo>
                    <a:pt x="452" y="22"/>
                  </a:lnTo>
                  <a:lnTo>
                    <a:pt x="448" y="29"/>
                  </a:lnTo>
                  <a:lnTo>
                    <a:pt x="442" y="34"/>
                  </a:lnTo>
                  <a:lnTo>
                    <a:pt x="439" y="40"/>
                  </a:lnTo>
                  <a:lnTo>
                    <a:pt x="436" y="48"/>
                  </a:lnTo>
                  <a:lnTo>
                    <a:pt x="433" y="54"/>
                  </a:lnTo>
                  <a:lnTo>
                    <a:pt x="431" y="62"/>
                  </a:lnTo>
                  <a:lnTo>
                    <a:pt x="430" y="69"/>
                  </a:lnTo>
                  <a:lnTo>
                    <a:pt x="429" y="78"/>
                  </a:lnTo>
                  <a:lnTo>
                    <a:pt x="429" y="84"/>
                  </a:lnTo>
                  <a:lnTo>
                    <a:pt x="430" y="91"/>
                  </a:lnTo>
                  <a:lnTo>
                    <a:pt x="433" y="97"/>
                  </a:lnTo>
                  <a:lnTo>
                    <a:pt x="435" y="104"/>
                  </a:lnTo>
                  <a:lnTo>
                    <a:pt x="437" y="110"/>
                  </a:lnTo>
                  <a:lnTo>
                    <a:pt x="440" y="117"/>
                  </a:lnTo>
                  <a:lnTo>
                    <a:pt x="443" y="122"/>
                  </a:lnTo>
                  <a:lnTo>
                    <a:pt x="448" y="127"/>
                  </a:lnTo>
                  <a:lnTo>
                    <a:pt x="424" y="127"/>
                  </a:lnTo>
                  <a:lnTo>
                    <a:pt x="422" y="121"/>
                  </a:lnTo>
                  <a:lnTo>
                    <a:pt x="420" y="115"/>
                  </a:lnTo>
                  <a:lnTo>
                    <a:pt x="418" y="108"/>
                  </a:lnTo>
                  <a:lnTo>
                    <a:pt x="414" y="103"/>
                  </a:lnTo>
                  <a:lnTo>
                    <a:pt x="410" y="96"/>
                  </a:lnTo>
                  <a:lnTo>
                    <a:pt x="407" y="91"/>
                  </a:lnTo>
                  <a:lnTo>
                    <a:pt x="403" y="87"/>
                  </a:lnTo>
                  <a:lnTo>
                    <a:pt x="397" y="82"/>
                  </a:lnTo>
                  <a:lnTo>
                    <a:pt x="392" y="78"/>
                  </a:lnTo>
                  <a:lnTo>
                    <a:pt x="386" y="75"/>
                  </a:lnTo>
                  <a:lnTo>
                    <a:pt x="380" y="72"/>
                  </a:lnTo>
                  <a:lnTo>
                    <a:pt x="375" y="68"/>
                  </a:lnTo>
                  <a:lnTo>
                    <a:pt x="368" y="66"/>
                  </a:lnTo>
                  <a:lnTo>
                    <a:pt x="361" y="65"/>
                  </a:lnTo>
                  <a:lnTo>
                    <a:pt x="354" y="64"/>
                  </a:lnTo>
                  <a:lnTo>
                    <a:pt x="347" y="64"/>
                  </a:lnTo>
                  <a:lnTo>
                    <a:pt x="339" y="64"/>
                  </a:lnTo>
                  <a:lnTo>
                    <a:pt x="332" y="65"/>
                  </a:lnTo>
                  <a:lnTo>
                    <a:pt x="324" y="67"/>
                  </a:lnTo>
                  <a:lnTo>
                    <a:pt x="318" y="69"/>
                  </a:lnTo>
                  <a:lnTo>
                    <a:pt x="310" y="73"/>
                  </a:lnTo>
                  <a:lnTo>
                    <a:pt x="304" y="77"/>
                  </a:lnTo>
                  <a:lnTo>
                    <a:pt x="297" y="81"/>
                  </a:lnTo>
                  <a:lnTo>
                    <a:pt x="292" y="87"/>
                  </a:lnTo>
                  <a:lnTo>
                    <a:pt x="285" y="95"/>
                  </a:lnTo>
                  <a:lnTo>
                    <a:pt x="278" y="106"/>
                  </a:lnTo>
                  <a:lnTo>
                    <a:pt x="274" y="117"/>
                  </a:lnTo>
                  <a:lnTo>
                    <a:pt x="271" y="127"/>
                  </a:lnTo>
                  <a:lnTo>
                    <a:pt x="14" y="127"/>
                  </a:lnTo>
                  <a:lnTo>
                    <a:pt x="9" y="129"/>
                  </a:lnTo>
                  <a:lnTo>
                    <a:pt x="4" y="132"/>
                  </a:lnTo>
                  <a:lnTo>
                    <a:pt x="1" y="136"/>
                  </a:lnTo>
                  <a:lnTo>
                    <a:pt x="0" y="141"/>
                  </a:lnTo>
                  <a:lnTo>
                    <a:pt x="0" y="217"/>
                  </a:lnTo>
                  <a:lnTo>
                    <a:pt x="1" y="222"/>
                  </a:lnTo>
                  <a:lnTo>
                    <a:pt x="4" y="226"/>
                  </a:lnTo>
                  <a:lnTo>
                    <a:pt x="114" y="336"/>
                  </a:lnTo>
                  <a:lnTo>
                    <a:pt x="118" y="339"/>
                  </a:lnTo>
                  <a:lnTo>
                    <a:pt x="124" y="340"/>
                  </a:lnTo>
                  <a:lnTo>
                    <a:pt x="129" y="339"/>
                  </a:lnTo>
                  <a:lnTo>
                    <a:pt x="133" y="336"/>
                  </a:lnTo>
                  <a:lnTo>
                    <a:pt x="136" y="331"/>
                  </a:lnTo>
                  <a:lnTo>
                    <a:pt x="138" y="326"/>
                  </a:lnTo>
                  <a:lnTo>
                    <a:pt x="136" y="321"/>
                  </a:lnTo>
                  <a:lnTo>
                    <a:pt x="133" y="316"/>
                  </a:lnTo>
                  <a:lnTo>
                    <a:pt x="48" y="230"/>
                  </a:lnTo>
                  <a:lnTo>
                    <a:pt x="527" y="230"/>
                  </a:lnTo>
                  <a:lnTo>
                    <a:pt x="532" y="229"/>
                  </a:lnTo>
                  <a:lnTo>
                    <a:pt x="537" y="226"/>
                  </a:lnTo>
                  <a:lnTo>
                    <a:pt x="540" y="222"/>
                  </a:lnTo>
                  <a:lnTo>
                    <a:pt x="541" y="217"/>
                  </a:lnTo>
                  <a:lnTo>
                    <a:pt x="540" y="211"/>
                  </a:lnTo>
                  <a:lnTo>
                    <a:pt x="537" y="207"/>
                  </a:lnTo>
                  <a:lnTo>
                    <a:pt x="532" y="204"/>
                  </a:lnTo>
                  <a:lnTo>
                    <a:pt x="527" y="203"/>
                  </a:lnTo>
                  <a:lnTo>
                    <a:pt x="28" y="203"/>
                  </a:lnTo>
                  <a:lnTo>
                    <a:pt x="28" y="155"/>
                  </a:lnTo>
                  <a:lnTo>
                    <a:pt x="654" y="155"/>
                  </a:lnTo>
                  <a:lnTo>
                    <a:pt x="654" y="211"/>
                  </a:lnTo>
                  <a:lnTo>
                    <a:pt x="397" y="467"/>
                  </a:lnTo>
                  <a:lnTo>
                    <a:pt x="395" y="471"/>
                  </a:lnTo>
                  <a:lnTo>
                    <a:pt x="394" y="476"/>
                  </a:lnTo>
                  <a:lnTo>
                    <a:pt x="394" y="590"/>
                  </a:lnTo>
                  <a:lnTo>
                    <a:pt x="288" y="628"/>
                  </a:lnTo>
                  <a:lnTo>
                    <a:pt x="288" y="476"/>
                  </a:lnTo>
                  <a:lnTo>
                    <a:pt x="287" y="471"/>
                  </a:lnTo>
                  <a:lnTo>
                    <a:pt x="283" y="467"/>
                  </a:lnTo>
                  <a:lnTo>
                    <a:pt x="205" y="387"/>
                  </a:lnTo>
                  <a:lnTo>
                    <a:pt x="200" y="384"/>
                  </a:lnTo>
                  <a:lnTo>
                    <a:pt x="195" y="383"/>
                  </a:lnTo>
                  <a:lnTo>
                    <a:pt x="190" y="384"/>
                  </a:lnTo>
                  <a:lnTo>
                    <a:pt x="185" y="387"/>
                  </a:lnTo>
                  <a:lnTo>
                    <a:pt x="183" y="392"/>
                  </a:lnTo>
                  <a:lnTo>
                    <a:pt x="182" y="397"/>
                  </a:lnTo>
                  <a:lnTo>
                    <a:pt x="183" y="402"/>
                  </a:lnTo>
                  <a:lnTo>
                    <a:pt x="185" y="407"/>
                  </a:lnTo>
                  <a:lnTo>
                    <a:pt x="260" y="482"/>
                  </a:lnTo>
                  <a:lnTo>
                    <a:pt x="260" y="647"/>
                  </a:lnTo>
                  <a:lnTo>
                    <a:pt x="261" y="650"/>
                  </a:lnTo>
                  <a:lnTo>
                    <a:pt x="262" y="653"/>
                  </a:lnTo>
                  <a:lnTo>
                    <a:pt x="264" y="657"/>
                  </a:lnTo>
                  <a:lnTo>
                    <a:pt x="266" y="659"/>
                  </a:lnTo>
                  <a:lnTo>
                    <a:pt x="269" y="660"/>
                  </a:lnTo>
                  <a:lnTo>
                    <a:pt x="274" y="661"/>
                  </a:lnTo>
                  <a:lnTo>
                    <a:pt x="276" y="661"/>
                  </a:lnTo>
                  <a:lnTo>
                    <a:pt x="279" y="660"/>
                  </a:lnTo>
                  <a:lnTo>
                    <a:pt x="412" y="613"/>
                  </a:lnTo>
                  <a:lnTo>
                    <a:pt x="415" y="611"/>
                  </a:lnTo>
                  <a:lnTo>
                    <a:pt x="419" y="608"/>
                  </a:lnTo>
                  <a:lnTo>
                    <a:pt x="421" y="604"/>
                  </a:lnTo>
                  <a:lnTo>
                    <a:pt x="421" y="600"/>
                  </a:lnTo>
                  <a:lnTo>
                    <a:pt x="421" y="482"/>
                  </a:lnTo>
                  <a:lnTo>
                    <a:pt x="677" y="226"/>
                  </a:lnTo>
                  <a:lnTo>
                    <a:pt x="679" y="222"/>
                  </a:lnTo>
                  <a:lnTo>
                    <a:pt x="680" y="217"/>
                  </a:lnTo>
                  <a:lnTo>
                    <a:pt x="680" y="141"/>
                  </a:lnTo>
                  <a:lnTo>
                    <a:pt x="679" y="136"/>
                  </a:lnTo>
                  <a:lnTo>
                    <a:pt x="677" y="132"/>
                  </a:lnTo>
                  <a:lnTo>
                    <a:pt x="673" y="129"/>
                  </a:lnTo>
                  <a:lnTo>
                    <a:pt x="668" y="127"/>
                  </a:lnTo>
                  <a:close/>
                  <a:moveTo>
                    <a:pt x="300" y="127"/>
                  </a:moveTo>
                  <a:lnTo>
                    <a:pt x="301" y="122"/>
                  </a:lnTo>
                  <a:lnTo>
                    <a:pt x="304" y="116"/>
                  </a:lnTo>
                  <a:lnTo>
                    <a:pt x="307" y="111"/>
                  </a:lnTo>
                  <a:lnTo>
                    <a:pt x="311" y="106"/>
                  </a:lnTo>
                  <a:lnTo>
                    <a:pt x="319" y="100"/>
                  </a:lnTo>
                  <a:lnTo>
                    <a:pt x="327" y="95"/>
                  </a:lnTo>
                  <a:lnTo>
                    <a:pt x="337" y="92"/>
                  </a:lnTo>
                  <a:lnTo>
                    <a:pt x="347" y="91"/>
                  </a:lnTo>
                  <a:lnTo>
                    <a:pt x="355" y="92"/>
                  </a:lnTo>
                  <a:lnTo>
                    <a:pt x="363" y="94"/>
                  </a:lnTo>
                  <a:lnTo>
                    <a:pt x="370" y="97"/>
                  </a:lnTo>
                  <a:lnTo>
                    <a:pt x="377" y="102"/>
                  </a:lnTo>
                  <a:lnTo>
                    <a:pt x="383" y="107"/>
                  </a:lnTo>
                  <a:lnTo>
                    <a:pt x="389" y="113"/>
                  </a:lnTo>
                  <a:lnTo>
                    <a:pt x="392" y="120"/>
                  </a:lnTo>
                  <a:lnTo>
                    <a:pt x="395" y="127"/>
                  </a:lnTo>
                  <a:lnTo>
                    <a:pt x="300" y="127"/>
                  </a:lnTo>
                  <a:close/>
                  <a:moveTo>
                    <a:pt x="508" y="127"/>
                  </a:moveTo>
                  <a:lnTo>
                    <a:pt x="498" y="126"/>
                  </a:lnTo>
                  <a:lnTo>
                    <a:pt x="488" y="124"/>
                  </a:lnTo>
                  <a:lnTo>
                    <a:pt x="480" y="119"/>
                  </a:lnTo>
                  <a:lnTo>
                    <a:pt x="472" y="112"/>
                  </a:lnTo>
                  <a:lnTo>
                    <a:pt x="466" y="105"/>
                  </a:lnTo>
                  <a:lnTo>
                    <a:pt x="462" y="96"/>
                  </a:lnTo>
                  <a:lnTo>
                    <a:pt x="458" y="88"/>
                  </a:lnTo>
                  <a:lnTo>
                    <a:pt x="457" y="78"/>
                  </a:lnTo>
                  <a:lnTo>
                    <a:pt x="458" y="67"/>
                  </a:lnTo>
                  <a:lnTo>
                    <a:pt x="462" y="59"/>
                  </a:lnTo>
                  <a:lnTo>
                    <a:pt x="466" y="50"/>
                  </a:lnTo>
                  <a:lnTo>
                    <a:pt x="472" y="43"/>
                  </a:lnTo>
                  <a:lnTo>
                    <a:pt x="480" y="36"/>
                  </a:lnTo>
                  <a:lnTo>
                    <a:pt x="488" y="31"/>
                  </a:lnTo>
                  <a:lnTo>
                    <a:pt x="498" y="29"/>
                  </a:lnTo>
                  <a:lnTo>
                    <a:pt x="508" y="28"/>
                  </a:lnTo>
                  <a:lnTo>
                    <a:pt x="517" y="29"/>
                  </a:lnTo>
                  <a:lnTo>
                    <a:pt x="527" y="32"/>
                  </a:lnTo>
                  <a:lnTo>
                    <a:pt x="536" y="36"/>
                  </a:lnTo>
                  <a:lnTo>
                    <a:pt x="543" y="43"/>
                  </a:lnTo>
                  <a:lnTo>
                    <a:pt x="548" y="50"/>
                  </a:lnTo>
                  <a:lnTo>
                    <a:pt x="554" y="58"/>
                  </a:lnTo>
                  <a:lnTo>
                    <a:pt x="556" y="67"/>
                  </a:lnTo>
                  <a:lnTo>
                    <a:pt x="557" y="78"/>
                  </a:lnTo>
                  <a:lnTo>
                    <a:pt x="556" y="88"/>
                  </a:lnTo>
                  <a:lnTo>
                    <a:pt x="554" y="97"/>
                  </a:lnTo>
                  <a:lnTo>
                    <a:pt x="548" y="106"/>
                  </a:lnTo>
                  <a:lnTo>
                    <a:pt x="543" y="112"/>
                  </a:lnTo>
                  <a:lnTo>
                    <a:pt x="536" y="119"/>
                  </a:lnTo>
                  <a:lnTo>
                    <a:pt x="527" y="123"/>
                  </a:lnTo>
                  <a:lnTo>
                    <a:pt x="517" y="126"/>
                  </a:lnTo>
                  <a:lnTo>
                    <a:pt x="508" y="1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828926" y="55721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3" y="4"/>
                  </a:move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3" y="27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7" y="14"/>
                  </a:lnTo>
                  <a:lnTo>
                    <a:pt x="26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8"/>
          <p:cNvGrpSpPr/>
          <p:nvPr/>
        </p:nvGrpSpPr>
        <p:grpSpPr>
          <a:xfrm>
            <a:off x="5719762" y="3461016"/>
            <a:ext cx="376238" cy="336551"/>
            <a:chOff x="3489326" y="5478463"/>
            <a:chExt cx="376238" cy="336551"/>
          </a:xfrm>
        </p:grpSpPr>
        <p:sp>
          <p:nvSpPr>
            <p:cNvPr id="571" name="Google Shape;571;p8"/>
            <p:cNvSpPr/>
            <p:nvPr/>
          </p:nvSpPr>
          <p:spPr>
            <a:xfrm>
              <a:off x="3733801" y="564197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489326" y="5478463"/>
              <a:ext cx="312738" cy="336550"/>
            </a:xfrm>
            <a:custGeom>
              <a:avLst/>
              <a:gdLst/>
              <a:ahLst/>
              <a:cxnLst/>
              <a:rect l="l" t="t" r="r" b="b"/>
              <a:pathLst>
                <a:path w="592" h="636" extrusionOk="0">
                  <a:moveTo>
                    <a:pt x="578" y="0"/>
                  </a:moveTo>
                  <a:lnTo>
                    <a:pt x="133" y="0"/>
                  </a:lnTo>
                  <a:lnTo>
                    <a:pt x="128" y="2"/>
                  </a:lnTo>
                  <a:lnTo>
                    <a:pt x="124" y="4"/>
                  </a:lnTo>
                  <a:lnTo>
                    <a:pt x="122" y="9"/>
                  </a:lnTo>
                  <a:lnTo>
                    <a:pt x="121" y="14"/>
                  </a:lnTo>
                  <a:lnTo>
                    <a:pt x="121" y="237"/>
                  </a:lnTo>
                  <a:lnTo>
                    <a:pt x="122" y="242"/>
                  </a:lnTo>
                  <a:lnTo>
                    <a:pt x="124" y="246"/>
                  </a:lnTo>
                  <a:lnTo>
                    <a:pt x="128" y="248"/>
                  </a:lnTo>
                  <a:lnTo>
                    <a:pt x="133" y="250"/>
                  </a:lnTo>
                  <a:lnTo>
                    <a:pt x="342" y="250"/>
                  </a:lnTo>
                  <a:lnTo>
                    <a:pt x="342" y="309"/>
                  </a:lnTo>
                  <a:lnTo>
                    <a:pt x="105" y="309"/>
                  </a:lnTo>
                  <a:lnTo>
                    <a:pt x="100" y="310"/>
                  </a:lnTo>
                  <a:lnTo>
                    <a:pt x="95" y="313"/>
                  </a:lnTo>
                  <a:lnTo>
                    <a:pt x="93" y="317"/>
                  </a:lnTo>
                  <a:lnTo>
                    <a:pt x="92" y="323"/>
                  </a:lnTo>
                  <a:lnTo>
                    <a:pt x="92" y="431"/>
                  </a:lnTo>
                  <a:lnTo>
                    <a:pt x="14" y="431"/>
                  </a:lnTo>
                  <a:lnTo>
                    <a:pt x="9" y="432"/>
                  </a:lnTo>
                  <a:lnTo>
                    <a:pt x="5" y="434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0" y="622"/>
                  </a:lnTo>
                  <a:lnTo>
                    <a:pt x="1" y="627"/>
                  </a:lnTo>
                  <a:lnTo>
                    <a:pt x="5" y="632"/>
                  </a:lnTo>
                  <a:lnTo>
                    <a:pt x="9" y="635"/>
                  </a:lnTo>
                  <a:lnTo>
                    <a:pt x="14" y="636"/>
                  </a:lnTo>
                  <a:lnTo>
                    <a:pt x="192" y="636"/>
                  </a:lnTo>
                  <a:lnTo>
                    <a:pt x="198" y="635"/>
                  </a:lnTo>
                  <a:lnTo>
                    <a:pt x="202" y="632"/>
                  </a:lnTo>
                  <a:lnTo>
                    <a:pt x="205" y="627"/>
                  </a:lnTo>
                  <a:lnTo>
                    <a:pt x="206" y="622"/>
                  </a:lnTo>
                  <a:lnTo>
                    <a:pt x="206" y="445"/>
                  </a:lnTo>
                  <a:lnTo>
                    <a:pt x="205" y="438"/>
                  </a:lnTo>
                  <a:lnTo>
                    <a:pt x="202" y="434"/>
                  </a:lnTo>
                  <a:lnTo>
                    <a:pt x="198" y="432"/>
                  </a:lnTo>
                  <a:lnTo>
                    <a:pt x="192" y="431"/>
                  </a:lnTo>
                  <a:lnTo>
                    <a:pt x="118" y="431"/>
                  </a:lnTo>
                  <a:lnTo>
                    <a:pt x="118" y="336"/>
                  </a:lnTo>
                  <a:lnTo>
                    <a:pt x="342" y="336"/>
                  </a:lnTo>
                  <a:lnTo>
                    <a:pt x="342" y="431"/>
                  </a:lnTo>
                  <a:lnTo>
                    <a:pt x="268" y="431"/>
                  </a:lnTo>
                  <a:lnTo>
                    <a:pt x="262" y="432"/>
                  </a:lnTo>
                  <a:lnTo>
                    <a:pt x="258" y="434"/>
                  </a:lnTo>
                  <a:lnTo>
                    <a:pt x="255" y="438"/>
                  </a:lnTo>
                  <a:lnTo>
                    <a:pt x="254" y="445"/>
                  </a:lnTo>
                  <a:lnTo>
                    <a:pt x="254" y="622"/>
                  </a:lnTo>
                  <a:lnTo>
                    <a:pt x="255" y="627"/>
                  </a:lnTo>
                  <a:lnTo>
                    <a:pt x="258" y="632"/>
                  </a:lnTo>
                  <a:lnTo>
                    <a:pt x="262" y="635"/>
                  </a:lnTo>
                  <a:lnTo>
                    <a:pt x="268" y="636"/>
                  </a:lnTo>
                  <a:lnTo>
                    <a:pt x="445" y="636"/>
                  </a:lnTo>
                  <a:lnTo>
                    <a:pt x="450" y="635"/>
                  </a:lnTo>
                  <a:lnTo>
                    <a:pt x="455" y="632"/>
                  </a:lnTo>
                  <a:lnTo>
                    <a:pt x="457" y="627"/>
                  </a:lnTo>
                  <a:lnTo>
                    <a:pt x="458" y="622"/>
                  </a:lnTo>
                  <a:lnTo>
                    <a:pt x="458" y="445"/>
                  </a:lnTo>
                  <a:lnTo>
                    <a:pt x="457" y="438"/>
                  </a:lnTo>
                  <a:lnTo>
                    <a:pt x="455" y="434"/>
                  </a:lnTo>
                  <a:lnTo>
                    <a:pt x="450" y="432"/>
                  </a:lnTo>
                  <a:lnTo>
                    <a:pt x="445" y="431"/>
                  </a:lnTo>
                  <a:lnTo>
                    <a:pt x="369" y="431"/>
                  </a:lnTo>
                  <a:lnTo>
                    <a:pt x="369" y="336"/>
                  </a:lnTo>
                  <a:lnTo>
                    <a:pt x="425" y="336"/>
                  </a:lnTo>
                  <a:lnTo>
                    <a:pt x="431" y="335"/>
                  </a:lnTo>
                  <a:lnTo>
                    <a:pt x="435" y="332"/>
                  </a:lnTo>
                  <a:lnTo>
                    <a:pt x="438" y="328"/>
                  </a:lnTo>
                  <a:lnTo>
                    <a:pt x="439" y="323"/>
                  </a:lnTo>
                  <a:lnTo>
                    <a:pt x="438" y="317"/>
                  </a:lnTo>
                  <a:lnTo>
                    <a:pt x="435" y="313"/>
                  </a:lnTo>
                  <a:lnTo>
                    <a:pt x="431" y="310"/>
                  </a:lnTo>
                  <a:lnTo>
                    <a:pt x="425" y="309"/>
                  </a:lnTo>
                  <a:lnTo>
                    <a:pt x="369" y="309"/>
                  </a:lnTo>
                  <a:lnTo>
                    <a:pt x="369" y="250"/>
                  </a:lnTo>
                  <a:lnTo>
                    <a:pt x="578" y="250"/>
                  </a:lnTo>
                  <a:lnTo>
                    <a:pt x="583" y="248"/>
                  </a:lnTo>
                  <a:lnTo>
                    <a:pt x="587" y="246"/>
                  </a:lnTo>
                  <a:lnTo>
                    <a:pt x="590" y="242"/>
                  </a:lnTo>
                  <a:lnTo>
                    <a:pt x="592" y="237"/>
                  </a:lnTo>
                  <a:lnTo>
                    <a:pt x="592" y="14"/>
                  </a:lnTo>
                  <a:lnTo>
                    <a:pt x="590" y="9"/>
                  </a:lnTo>
                  <a:lnTo>
                    <a:pt x="587" y="4"/>
                  </a:lnTo>
                  <a:lnTo>
                    <a:pt x="583" y="2"/>
                  </a:lnTo>
                  <a:lnTo>
                    <a:pt x="578" y="0"/>
                  </a:lnTo>
                  <a:close/>
                  <a:moveTo>
                    <a:pt x="178" y="458"/>
                  </a:moveTo>
                  <a:lnTo>
                    <a:pt x="178" y="608"/>
                  </a:lnTo>
                  <a:lnTo>
                    <a:pt x="28" y="608"/>
                  </a:lnTo>
                  <a:lnTo>
                    <a:pt x="28" y="458"/>
                  </a:lnTo>
                  <a:lnTo>
                    <a:pt x="178" y="458"/>
                  </a:lnTo>
                  <a:close/>
                  <a:moveTo>
                    <a:pt x="431" y="458"/>
                  </a:moveTo>
                  <a:lnTo>
                    <a:pt x="431" y="608"/>
                  </a:lnTo>
                  <a:lnTo>
                    <a:pt x="281" y="608"/>
                  </a:lnTo>
                  <a:lnTo>
                    <a:pt x="281" y="458"/>
                  </a:lnTo>
                  <a:lnTo>
                    <a:pt x="431" y="458"/>
                  </a:lnTo>
                  <a:close/>
                  <a:moveTo>
                    <a:pt x="564" y="223"/>
                  </a:moveTo>
                  <a:lnTo>
                    <a:pt x="147" y="223"/>
                  </a:lnTo>
                  <a:lnTo>
                    <a:pt x="147" y="83"/>
                  </a:lnTo>
                  <a:lnTo>
                    <a:pt x="242" y="83"/>
                  </a:lnTo>
                  <a:lnTo>
                    <a:pt x="247" y="82"/>
                  </a:lnTo>
                  <a:lnTo>
                    <a:pt x="251" y="79"/>
                  </a:lnTo>
                  <a:lnTo>
                    <a:pt x="255" y="75"/>
                  </a:lnTo>
                  <a:lnTo>
                    <a:pt x="256" y="69"/>
                  </a:lnTo>
                  <a:lnTo>
                    <a:pt x="255" y="64"/>
                  </a:lnTo>
                  <a:lnTo>
                    <a:pt x="251" y="59"/>
                  </a:lnTo>
                  <a:lnTo>
                    <a:pt x="247" y="56"/>
                  </a:lnTo>
                  <a:lnTo>
                    <a:pt x="242" y="55"/>
                  </a:lnTo>
                  <a:lnTo>
                    <a:pt x="147" y="55"/>
                  </a:lnTo>
                  <a:lnTo>
                    <a:pt x="147" y="28"/>
                  </a:lnTo>
                  <a:lnTo>
                    <a:pt x="564" y="28"/>
                  </a:lnTo>
                  <a:lnTo>
                    <a:pt x="56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3756026" y="5641976"/>
              <a:ext cx="109538" cy="173038"/>
            </a:xfrm>
            <a:custGeom>
              <a:avLst/>
              <a:gdLst/>
              <a:ahLst/>
              <a:cxnLst/>
              <a:rect l="l" t="t" r="r" b="b"/>
              <a:pathLst>
                <a:path w="206" h="327" extrusionOk="0">
                  <a:moveTo>
                    <a:pt x="192" y="122"/>
                  </a:moveTo>
                  <a:lnTo>
                    <a:pt x="114" y="122"/>
                  </a:lnTo>
                  <a:lnTo>
                    <a:pt x="114" y="14"/>
                  </a:lnTo>
                  <a:lnTo>
                    <a:pt x="113" y="8"/>
                  </a:lnTo>
                  <a:lnTo>
                    <a:pt x="110" y="4"/>
                  </a:lnTo>
                  <a:lnTo>
                    <a:pt x="106" y="1"/>
                  </a:lnTo>
                  <a:lnTo>
                    <a:pt x="101" y="0"/>
                  </a:lnTo>
                  <a:lnTo>
                    <a:pt x="24" y="0"/>
                  </a:lnTo>
                  <a:lnTo>
                    <a:pt x="19" y="1"/>
                  </a:lnTo>
                  <a:lnTo>
                    <a:pt x="15" y="4"/>
                  </a:lnTo>
                  <a:lnTo>
                    <a:pt x="11" y="8"/>
                  </a:lnTo>
                  <a:lnTo>
                    <a:pt x="10" y="14"/>
                  </a:lnTo>
                  <a:lnTo>
                    <a:pt x="11" y="19"/>
                  </a:lnTo>
                  <a:lnTo>
                    <a:pt x="15" y="23"/>
                  </a:lnTo>
                  <a:lnTo>
                    <a:pt x="19" y="26"/>
                  </a:lnTo>
                  <a:lnTo>
                    <a:pt x="24" y="27"/>
                  </a:lnTo>
                  <a:lnTo>
                    <a:pt x="87" y="27"/>
                  </a:lnTo>
                  <a:lnTo>
                    <a:pt x="87" y="122"/>
                  </a:lnTo>
                  <a:lnTo>
                    <a:pt x="14" y="122"/>
                  </a:lnTo>
                  <a:lnTo>
                    <a:pt x="8" y="123"/>
                  </a:lnTo>
                  <a:lnTo>
                    <a:pt x="4" y="125"/>
                  </a:lnTo>
                  <a:lnTo>
                    <a:pt x="1" y="129"/>
                  </a:lnTo>
                  <a:lnTo>
                    <a:pt x="0" y="136"/>
                  </a:lnTo>
                  <a:lnTo>
                    <a:pt x="0" y="313"/>
                  </a:lnTo>
                  <a:lnTo>
                    <a:pt x="1" y="318"/>
                  </a:lnTo>
                  <a:lnTo>
                    <a:pt x="4" y="323"/>
                  </a:lnTo>
                  <a:lnTo>
                    <a:pt x="8" y="326"/>
                  </a:lnTo>
                  <a:lnTo>
                    <a:pt x="14" y="327"/>
                  </a:lnTo>
                  <a:lnTo>
                    <a:pt x="192" y="327"/>
                  </a:lnTo>
                  <a:lnTo>
                    <a:pt x="197" y="326"/>
                  </a:lnTo>
                  <a:lnTo>
                    <a:pt x="201" y="323"/>
                  </a:lnTo>
                  <a:lnTo>
                    <a:pt x="205" y="318"/>
                  </a:lnTo>
                  <a:lnTo>
                    <a:pt x="206" y="313"/>
                  </a:lnTo>
                  <a:lnTo>
                    <a:pt x="206" y="136"/>
                  </a:lnTo>
                  <a:lnTo>
                    <a:pt x="205" y="129"/>
                  </a:lnTo>
                  <a:lnTo>
                    <a:pt x="201" y="125"/>
                  </a:lnTo>
                  <a:lnTo>
                    <a:pt x="197" y="123"/>
                  </a:lnTo>
                  <a:lnTo>
                    <a:pt x="192" y="122"/>
                  </a:lnTo>
                  <a:close/>
                  <a:moveTo>
                    <a:pt x="178" y="299"/>
                  </a:moveTo>
                  <a:lnTo>
                    <a:pt x="28" y="299"/>
                  </a:lnTo>
                  <a:lnTo>
                    <a:pt x="28" y="149"/>
                  </a:lnTo>
                  <a:lnTo>
                    <a:pt x="178" y="149"/>
                  </a:lnTo>
                  <a:lnTo>
                    <a:pt x="178" y="2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3640138" y="5507038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4"/>
                  </a:moveTo>
                  <a:lnTo>
                    <a:pt x="18" y="1"/>
                  </a:lnTo>
                  <a:lnTo>
                    <a:pt x="13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3" y="24"/>
                  </a:lnTo>
                  <a:lnTo>
                    <a:pt x="7" y="27"/>
                  </a:lnTo>
                  <a:lnTo>
                    <a:pt x="13" y="28"/>
                  </a:lnTo>
                  <a:lnTo>
                    <a:pt x="18" y="27"/>
                  </a:lnTo>
                  <a:lnTo>
                    <a:pt x="23" y="24"/>
                  </a:lnTo>
                  <a:lnTo>
                    <a:pt x="26" y="20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oogle Shape;575;p8"/>
          <p:cNvGrpSpPr/>
          <p:nvPr/>
        </p:nvGrpSpPr>
        <p:grpSpPr>
          <a:xfrm>
            <a:off x="4989038" y="4622714"/>
            <a:ext cx="376238" cy="376238"/>
            <a:chOff x="4456113" y="5438776"/>
            <a:chExt cx="376238" cy="376238"/>
          </a:xfrm>
        </p:grpSpPr>
        <p:sp>
          <p:nvSpPr>
            <p:cNvPr id="576" name="Google Shape;576;p8"/>
            <p:cNvSpPr/>
            <p:nvPr/>
          </p:nvSpPr>
          <p:spPr>
            <a:xfrm>
              <a:off x="4456113" y="5438776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700" y="24"/>
                  </a:moveTo>
                  <a:lnTo>
                    <a:pt x="698" y="20"/>
                  </a:lnTo>
                  <a:lnTo>
                    <a:pt x="696" y="15"/>
                  </a:lnTo>
                  <a:lnTo>
                    <a:pt x="696" y="15"/>
                  </a:lnTo>
                  <a:lnTo>
                    <a:pt x="692" y="12"/>
                  </a:lnTo>
                  <a:lnTo>
                    <a:pt x="687" y="11"/>
                  </a:lnTo>
                  <a:lnTo>
                    <a:pt x="659" y="6"/>
                  </a:lnTo>
                  <a:lnTo>
                    <a:pt x="631" y="2"/>
                  </a:lnTo>
                  <a:lnTo>
                    <a:pt x="602" y="0"/>
                  </a:lnTo>
                  <a:lnTo>
                    <a:pt x="575" y="0"/>
                  </a:lnTo>
                  <a:lnTo>
                    <a:pt x="547" y="1"/>
                  </a:lnTo>
                  <a:lnTo>
                    <a:pt x="519" y="5"/>
                  </a:lnTo>
                  <a:lnTo>
                    <a:pt x="491" y="10"/>
                  </a:lnTo>
                  <a:lnTo>
                    <a:pt x="463" y="17"/>
                  </a:lnTo>
                  <a:lnTo>
                    <a:pt x="436" y="26"/>
                  </a:lnTo>
                  <a:lnTo>
                    <a:pt x="409" y="37"/>
                  </a:lnTo>
                  <a:lnTo>
                    <a:pt x="384" y="49"/>
                  </a:lnTo>
                  <a:lnTo>
                    <a:pt x="359" y="63"/>
                  </a:lnTo>
                  <a:lnTo>
                    <a:pt x="334" y="78"/>
                  </a:lnTo>
                  <a:lnTo>
                    <a:pt x="312" y="94"/>
                  </a:lnTo>
                  <a:lnTo>
                    <a:pt x="289" y="112"/>
                  </a:lnTo>
                  <a:lnTo>
                    <a:pt x="269" y="132"/>
                  </a:lnTo>
                  <a:lnTo>
                    <a:pt x="259" y="141"/>
                  </a:lnTo>
                  <a:lnTo>
                    <a:pt x="133" y="141"/>
                  </a:lnTo>
                  <a:lnTo>
                    <a:pt x="127" y="142"/>
                  </a:lnTo>
                  <a:lnTo>
                    <a:pt x="123" y="145"/>
                  </a:lnTo>
                  <a:lnTo>
                    <a:pt x="4" y="264"/>
                  </a:lnTo>
                  <a:lnTo>
                    <a:pt x="1" y="269"/>
                  </a:lnTo>
                  <a:lnTo>
                    <a:pt x="0" y="274"/>
                  </a:lnTo>
                  <a:lnTo>
                    <a:pt x="1" y="279"/>
                  </a:lnTo>
                  <a:lnTo>
                    <a:pt x="4" y="284"/>
                  </a:lnTo>
                  <a:lnTo>
                    <a:pt x="61" y="340"/>
                  </a:lnTo>
                  <a:lnTo>
                    <a:pt x="48" y="352"/>
                  </a:lnTo>
                  <a:lnTo>
                    <a:pt x="45" y="357"/>
                  </a:lnTo>
                  <a:lnTo>
                    <a:pt x="44" y="362"/>
                  </a:lnTo>
                  <a:lnTo>
                    <a:pt x="45" y="367"/>
                  </a:lnTo>
                  <a:lnTo>
                    <a:pt x="48" y="372"/>
                  </a:lnTo>
                  <a:lnTo>
                    <a:pt x="96" y="420"/>
                  </a:lnTo>
                  <a:lnTo>
                    <a:pt x="59" y="488"/>
                  </a:lnTo>
                  <a:lnTo>
                    <a:pt x="56" y="492"/>
                  </a:lnTo>
                  <a:lnTo>
                    <a:pt x="56" y="496"/>
                  </a:lnTo>
                  <a:lnTo>
                    <a:pt x="57" y="501"/>
                  </a:lnTo>
                  <a:lnTo>
                    <a:pt x="61" y="504"/>
                  </a:lnTo>
                  <a:lnTo>
                    <a:pt x="78" y="521"/>
                  </a:lnTo>
                  <a:lnTo>
                    <a:pt x="67" y="534"/>
                  </a:lnTo>
                  <a:lnTo>
                    <a:pt x="57" y="547"/>
                  </a:lnTo>
                  <a:lnTo>
                    <a:pt x="49" y="561"/>
                  </a:lnTo>
                  <a:lnTo>
                    <a:pt x="40" y="575"/>
                  </a:lnTo>
                  <a:lnTo>
                    <a:pt x="33" y="590"/>
                  </a:lnTo>
                  <a:lnTo>
                    <a:pt x="26" y="605"/>
                  </a:lnTo>
                  <a:lnTo>
                    <a:pt x="21" y="620"/>
                  </a:lnTo>
                  <a:lnTo>
                    <a:pt x="16" y="636"/>
                  </a:lnTo>
                  <a:lnTo>
                    <a:pt x="1" y="694"/>
                  </a:lnTo>
                  <a:lnTo>
                    <a:pt x="1" y="695"/>
                  </a:lnTo>
                  <a:lnTo>
                    <a:pt x="1" y="697"/>
                  </a:lnTo>
                  <a:lnTo>
                    <a:pt x="1" y="702"/>
                  </a:lnTo>
                  <a:lnTo>
                    <a:pt x="4" y="707"/>
                  </a:lnTo>
                  <a:lnTo>
                    <a:pt x="9" y="710"/>
                  </a:lnTo>
                  <a:lnTo>
                    <a:pt x="13" y="711"/>
                  </a:lnTo>
                  <a:lnTo>
                    <a:pt x="16" y="711"/>
                  </a:lnTo>
                  <a:lnTo>
                    <a:pt x="18" y="711"/>
                  </a:lnTo>
                  <a:lnTo>
                    <a:pt x="76" y="695"/>
                  </a:lnTo>
                  <a:lnTo>
                    <a:pt x="91" y="691"/>
                  </a:lnTo>
                  <a:lnTo>
                    <a:pt x="107" y="685"/>
                  </a:lnTo>
                  <a:lnTo>
                    <a:pt x="122" y="678"/>
                  </a:lnTo>
                  <a:lnTo>
                    <a:pt x="136" y="671"/>
                  </a:lnTo>
                  <a:lnTo>
                    <a:pt x="150" y="663"/>
                  </a:lnTo>
                  <a:lnTo>
                    <a:pt x="164" y="653"/>
                  </a:lnTo>
                  <a:lnTo>
                    <a:pt x="177" y="643"/>
                  </a:lnTo>
                  <a:lnTo>
                    <a:pt x="189" y="633"/>
                  </a:lnTo>
                  <a:lnTo>
                    <a:pt x="207" y="651"/>
                  </a:lnTo>
                  <a:lnTo>
                    <a:pt x="212" y="653"/>
                  </a:lnTo>
                  <a:lnTo>
                    <a:pt x="217" y="654"/>
                  </a:lnTo>
                  <a:lnTo>
                    <a:pt x="221" y="654"/>
                  </a:lnTo>
                  <a:lnTo>
                    <a:pt x="224" y="653"/>
                  </a:lnTo>
                  <a:lnTo>
                    <a:pt x="290" y="615"/>
                  </a:lnTo>
                  <a:lnTo>
                    <a:pt x="339" y="664"/>
                  </a:lnTo>
                  <a:lnTo>
                    <a:pt x="343" y="666"/>
                  </a:lnTo>
                  <a:lnTo>
                    <a:pt x="348" y="667"/>
                  </a:lnTo>
                  <a:lnTo>
                    <a:pt x="354" y="666"/>
                  </a:lnTo>
                  <a:lnTo>
                    <a:pt x="359" y="664"/>
                  </a:lnTo>
                  <a:lnTo>
                    <a:pt x="371" y="651"/>
                  </a:lnTo>
                  <a:lnTo>
                    <a:pt x="428" y="707"/>
                  </a:lnTo>
                  <a:lnTo>
                    <a:pt x="432" y="710"/>
                  </a:lnTo>
                  <a:lnTo>
                    <a:pt x="437" y="711"/>
                  </a:lnTo>
                  <a:lnTo>
                    <a:pt x="443" y="710"/>
                  </a:lnTo>
                  <a:lnTo>
                    <a:pt x="447" y="707"/>
                  </a:lnTo>
                  <a:lnTo>
                    <a:pt x="565" y="589"/>
                  </a:lnTo>
                  <a:lnTo>
                    <a:pt x="568" y="583"/>
                  </a:lnTo>
                  <a:lnTo>
                    <a:pt x="569" y="578"/>
                  </a:lnTo>
                  <a:lnTo>
                    <a:pt x="569" y="452"/>
                  </a:lnTo>
                  <a:lnTo>
                    <a:pt x="579" y="443"/>
                  </a:lnTo>
                  <a:lnTo>
                    <a:pt x="598" y="422"/>
                  </a:lnTo>
                  <a:lnTo>
                    <a:pt x="616" y="400"/>
                  </a:lnTo>
                  <a:lnTo>
                    <a:pt x="634" y="377"/>
                  </a:lnTo>
                  <a:lnTo>
                    <a:pt x="649" y="352"/>
                  </a:lnTo>
                  <a:lnTo>
                    <a:pt x="663" y="328"/>
                  </a:lnTo>
                  <a:lnTo>
                    <a:pt x="674" y="302"/>
                  </a:lnTo>
                  <a:lnTo>
                    <a:pt x="685" y="275"/>
                  </a:lnTo>
                  <a:lnTo>
                    <a:pt x="694" y="248"/>
                  </a:lnTo>
                  <a:lnTo>
                    <a:pt x="700" y="220"/>
                  </a:lnTo>
                  <a:lnTo>
                    <a:pt x="705" y="192"/>
                  </a:lnTo>
                  <a:lnTo>
                    <a:pt x="709" y="165"/>
                  </a:lnTo>
                  <a:lnTo>
                    <a:pt x="711" y="137"/>
                  </a:lnTo>
                  <a:lnTo>
                    <a:pt x="711" y="108"/>
                  </a:lnTo>
                  <a:lnTo>
                    <a:pt x="709" y="80"/>
                  </a:lnTo>
                  <a:lnTo>
                    <a:pt x="705" y="52"/>
                  </a:lnTo>
                  <a:lnTo>
                    <a:pt x="700" y="24"/>
                  </a:lnTo>
                  <a:close/>
                  <a:moveTo>
                    <a:pt x="34" y="274"/>
                  </a:moveTo>
                  <a:lnTo>
                    <a:pt x="138" y="169"/>
                  </a:lnTo>
                  <a:lnTo>
                    <a:pt x="231" y="169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80" y="320"/>
                  </a:lnTo>
                  <a:lnTo>
                    <a:pt x="34" y="274"/>
                  </a:lnTo>
                  <a:close/>
                  <a:moveTo>
                    <a:pt x="68" y="668"/>
                  </a:moveTo>
                  <a:lnTo>
                    <a:pt x="34" y="678"/>
                  </a:lnTo>
                  <a:lnTo>
                    <a:pt x="42" y="643"/>
                  </a:lnTo>
                  <a:lnTo>
                    <a:pt x="47" y="629"/>
                  </a:lnTo>
                  <a:lnTo>
                    <a:pt x="52" y="615"/>
                  </a:lnTo>
                  <a:lnTo>
                    <a:pt x="57" y="601"/>
                  </a:lnTo>
                  <a:lnTo>
                    <a:pt x="64" y="589"/>
                  </a:lnTo>
                  <a:lnTo>
                    <a:pt x="71" y="576"/>
                  </a:lnTo>
                  <a:lnTo>
                    <a:pt x="80" y="564"/>
                  </a:lnTo>
                  <a:lnTo>
                    <a:pt x="89" y="552"/>
                  </a:lnTo>
                  <a:lnTo>
                    <a:pt x="98" y="541"/>
                  </a:lnTo>
                  <a:lnTo>
                    <a:pt x="170" y="613"/>
                  </a:lnTo>
                  <a:lnTo>
                    <a:pt x="158" y="623"/>
                  </a:lnTo>
                  <a:lnTo>
                    <a:pt x="147" y="632"/>
                  </a:lnTo>
                  <a:lnTo>
                    <a:pt x="135" y="639"/>
                  </a:lnTo>
                  <a:lnTo>
                    <a:pt x="122" y="647"/>
                  </a:lnTo>
                  <a:lnTo>
                    <a:pt x="109" y="653"/>
                  </a:lnTo>
                  <a:lnTo>
                    <a:pt x="96" y="659"/>
                  </a:lnTo>
                  <a:lnTo>
                    <a:pt x="82" y="664"/>
                  </a:lnTo>
                  <a:lnTo>
                    <a:pt x="68" y="668"/>
                  </a:lnTo>
                  <a:close/>
                  <a:moveTo>
                    <a:pt x="219" y="623"/>
                  </a:moveTo>
                  <a:lnTo>
                    <a:pt x="201" y="605"/>
                  </a:lnTo>
                  <a:lnTo>
                    <a:pt x="200" y="605"/>
                  </a:lnTo>
                  <a:lnTo>
                    <a:pt x="200" y="604"/>
                  </a:lnTo>
                  <a:lnTo>
                    <a:pt x="199" y="604"/>
                  </a:lnTo>
                  <a:lnTo>
                    <a:pt x="198" y="603"/>
                  </a:lnTo>
                  <a:lnTo>
                    <a:pt x="108" y="512"/>
                  </a:lnTo>
                  <a:lnTo>
                    <a:pt x="108" y="511"/>
                  </a:lnTo>
                  <a:lnTo>
                    <a:pt x="107" y="511"/>
                  </a:lnTo>
                  <a:lnTo>
                    <a:pt x="107" y="510"/>
                  </a:lnTo>
                  <a:lnTo>
                    <a:pt x="106" y="510"/>
                  </a:lnTo>
                  <a:lnTo>
                    <a:pt x="88" y="492"/>
                  </a:lnTo>
                  <a:lnTo>
                    <a:pt x="116" y="440"/>
                  </a:lnTo>
                  <a:lnTo>
                    <a:pt x="270" y="595"/>
                  </a:lnTo>
                  <a:lnTo>
                    <a:pt x="219" y="623"/>
                  </a:lnTo>
                  <a:close/>
                  <a:moveTo>
                    <a:pt x="541" y="573"/>
                  </a:moveTo>
                  <a:lnTo>
                    <a:pt x="437" y="678"/>
                  </a:lnTo>
                  <a:lnTo>
                    <a:pt x="391" y="630"/>
                  </a:lnTo>
                  <a:lnTo>
                    <a:pt x="541" y="480"/>
                  </a:lnTo>
                  <a:lnTo>
                    <a:pt x="541" y="573"/>
                  </a:lnTo>
                  <a:close/>
                  <a:moveTo>
                    <a:pt x="560" y="423"/>
                  </a:move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61" y="621"/>
                  </a:lnTo>
                  <a:lnTo>
                    <a:pt x="348" y="634"/>
                  </a:lnTo>
                  <a:lnTo>
                    <a:pt x="303" y="588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78" y="362"/>
                  </a:lnTo>
                  <a:lnTo>
                    <a:pt x="115" y="325"/>
                  </a:lnTo>
                  <a:lnTo>
                    <a:pt x="301" y="510"/>
                  </a:lnTo>
                  <a:lnTo>
                    <a:pt x="305" y="512"/>
                  </a:lnTo>
                  <a:lnTo>
                    <a:pt x="311" y="513"/>
                  </a:lnTo>
                  <a:lnTo>
                    <a:pt x="316" y="512"/>
                  </a:lnTo>
                  <a:lnTo>
                    <a:pt x="320" y="510"/>
                  </a:lnTo>
                  <a:lnTo>
                    <a:pt x="324" y="505"/>
                  </a:lnTo>
                  <a:lnTo>
                    <a:pt x="325" y="500"/>
                  </a:lnTo>
                  <a:lnTo>
                    <a:pt x="324" y="495"/>
                  </a:lnTo>
                  <a:lnTo>
                    <a:pt x="320" y="490"/>
                  </a:lnTo>
                  <a:lnTo>
                    <a:pt x="135" y="305"/>
                  </a:lnTo>
                  <a:lnTo>
                    <a:pt x="288" y="152"/>
                  </a:lnTo>
                  <a:lnTo>
                    <a:pt x="307" y="133"/>
                  </a:lnTo>
                  <a:lnTo>
                    <a:pt x="328" y="116"/>
                  </a:lnTo>
                  <a:lnTo>
                    <a:pt x="349" y="100"/>
                  </a:lnTo>
                  <a:lnTo>
                    <a:pt x="372" y="86"/>
                  </a:lnTo>
                  <a:lnTo>
                    <a:pt x="394" y="73"/>
                  </a:lnTo>
                  <a:lnTo>
                    <a:pt x="418" y="63"/>
                  </a:lnTo>
                  <a:lnTo>
                    <a:pt x="442" y="53"/>
                  </a:lnTo>
                  <a:lnTo>
                    <a:pt x="466" y="44"/>
                  </a:lnTo>
                  <a:lnTo>
                    <a:pt x="492" y="38"/>
                  </a:lnTo>
                  <a:lnTo>
                    <a:pt x="517" y="34"/>
                  </a:lnTo>
                  <a:lnTo>
                    <a:pt x="542" y="29"/>
                  </a:lnTo>
                  <a:lnTo>
                    <a:pt x="569" y="28"/>
                  </a:lnTo>
                  <a:lnTo>
                    <a:pt x="595" y="27"/>
                  </a:lnTo>
                  <a:lnTo>
                    <a:pt x="622" y="29"/>
                  </a:lnTo>
                  <a:lnTo>
                    <a:pt x="648" y="31"/>
                  </a:lnTo>
                  <a:lnTo>
                    <a:pt x="674" y="37"/>
                  </a:lnTo>
                  <a:lnTo>
                    <a:pt x="679" y="63"/>
                  </a:lnTo>
                  <a:lnTo>
                    <a:pt x="682" y="89"/>
                  </a:lnTo>
                  <a:lnTo>
                    <a:pt x="683" y="116"/>
                  </a:lnTo>
                  <a:lnTo>
                    <a:pt x="683" y="142"/>
                  </a:lnTo>
                  <a:lnTo>
                    <a:pt x="681" y="168"/>
                  </a:lnTo>
                  <a:lnTo>
                    <a:pt x="678" y="194"/>
                  </a:lnTo>
                  <a:lnTo>
                    <a:pt x="672" y="219"/>
                  </a:lnTo>
                  <a:lnTo>
                    <a:pt x="666" y="244"/>
                  </a:lnTo>
                  <a:lnTo>
                    <a:pt x="658" y="269"/>
                  </a:lnTo>
                  <a:lnTo>
                    <a:pt x="649" y="293"/>
                  </a:lnTo>
                  <a:lnTo>
                    <a:pt x="637" y="317"/>
                  </a:lnTo>
                  <a:lnTo>
                    <a:pt x="624" y="340"/>
                  </a:lnTo>
                  <a:lnTo>
                    <a:pt x="610" y="361"/>
                  </a:lnTo>
                  <a:lnTo>
                    <a:pt x="595" y="382"/>
                  </a:lnTo>
                  <a:lnTo>
                    <a:pt x="578" y="403"/>
                  </a:lnTo>
                  <a:lnTo>
                    <a:pt x="560" y="4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4722813" y="558800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4" y="0"/>
                  </a:move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28" y="15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3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4614863" y="5534026"/>
              <a:ext cx="115888" cy="123825"/>
            </a:xfrm>
            <a:custGeom>
              <a:avLst/>
              <a:gdLst/>
              <a:ahLst/>
              <a:cxnLst/>
              <a:rect l="l" t="t" r="r" b="b"/>
              <a:pathLst>
                <a:path w="219" h="233" extrusionOk="0">
                  <a:moveTo>
                    <a:pt x="212" y="156"/>
                  </a:moveTo>
                  <a:lnTo>
                    <a:pt x="207" y="154"/>
                  </a:lnTo>
                  <a:lnTo>
                    <a:pt x="201" y="154"/>
                  </a:lnTo>
                  <a:lnTo>
                    <a:pt x="197" y="156"/>
                  </a:lnTo>
                  <a:lnTo>
                    <a:pt x="193" y="161"/>
                  </a:lnTo>
                  <a:lnTo>
                    <a:pt x="186" y="170"/>
                  </a:lnTo>
                  <a:lnTo>
                    <a:pt x="179" y="179"/>
                  </a:lnTo>
                  <a:lnTo>
                    <a:pt x="170" y="186"/>
                  </a:lnTo>
                  <a:lnTo>
                    <a:pt x="161" y="193"/>
                  </a:lnTo>
                  <a:lnTo>
                    <a:pt x="151" y="198"/>
                  </a:lnTo>
                  <a:lnTo>
                    <a:pt x="139" y="202"/>
                  </a:lnTo>
                  <a:lnTo>
                    <a:pt x="129" y="205"/>
                  </a:lnTo>
                  <a:lnTo>
                    <a:pt x="117" y="205"/>
                  </a:lnTo>
                  <a:lnTo>
                    <a:pt x="107" y="205"/>
                  </a:lnTo>
                  <a:lnTo>
                    <a:pt x="99" y="204"/>
                  </a:lnTo>
                  <a:lnTo>
                    <a:pt x="90" y="201"/>
                  </a:lnTo>
                  <a:lnTo>
                    <a:pt x="82" y="198"/>
                  </a:lnTo>
                  <a:lnTo>
                    <a:pt x="74" y="194"/>
                  </a:lnTo>
                  <a:lnTo>
                    <a:pt x="67" y="190"/>
                  </a:lnTo>
                  <a:lnTo>
                    <a:pt x="60" y="184"/>
                  </a:lnTo>
                  <a:lnTo>
                    <a:pt x="53" y="179"/>
                  </a:lnTo>
                  <a:lnTo>
                    <a:pt x="48" y="172"/>
                  </a:lnTo>
                  <a:lnTo>
                    <a:pt x="43" y="166"/>
                  </a:lnTo>
                  <a:lnTo>
                    <a:pt x="38" y="158"/>
                  </a:lnTo>
                  <a:lnTo>
                    <a:pt x="35" y="151"/>
                  </a:lnTo>
                  <a:lnTo>
                    <a:pt x="32" y="142"/>
                  </a:lnTo>
                  <a:lnTo>
                    <a:pt x="30" y="134"/>
                  </a:lnTo>
                  <a:lnTo>
                    <a:pt x="29" y="125"/>
                  </a:lnTo>
                  <a:lnTo>
                    <a:pt x="28" y="117"/>
                  </a:lnTo>
                  <a:lnTo>
                    <a:pt x="29" y="107"/>
                  </a:lnTo>
                  <a:lnTo>
                    <a:pt x="30" y="98"/>
                  </a:lnTo>
                  <a:lnTo>
                    <a:pt x="32" y="90"/>
                  </a:lnTo>
                  <a:lnTo>
                    <a:pt x="35" y="81"/>
                  </a:lnTo>
                  <a:lnTo>
                    <a:pt x="38" y="74"/>
                  </a:lnTo>
                  <a:lnTo>
                    <a:pt x="43" y="66"/>
                  </a:lnTo>
                  <a:lnTo>
                    <a:pt x="48" y="60"/>
                  </a:lnTo>
                  <a:lnTo>
                    <a:pt x="53" y="53"/>
                  </a:lnTo>
                  <a:lnTo>
                    <a:pt x="60" y="48"/>
                  </a:lnTo>
                  <a:lnTo>
                    <a:pt x="67" y="43"/>
                  </a:lnTo>
                  <a:lnTo>
                    <a:pt x="74" y="38"/>
                  </a:lnTo>
                  <a:lnTo>
                    <a:pt x="82" y="34"/>
                  </a:lnTo>
                  <a:lnTo>
                    <a:pt x="90" y="31"/>
                  </a:lnTo>
                  <a:lnTo>
                    <a:pt x="99" y="29"/>
                  </a:lnTo>
                  <a:lnTo>
                    <a:pt x="107" y="27"/>
                  </a:lnTo>
                  <a:lnTo>
                    <a:pt x="117" y="27"/>
                  </a:lnTo>
                  <a:lnTo>
                    <a:pt x="126" y="27"/>
                  </a:lnTo>
                  <a:lnTo>
                    <a:pt x="136" y="30"/>
                  </a:lnTo>
                  <a:lnTo>
                    <a:pt x="146" y="32"/>
                  </a:lnTo>
                  <a:lnTo>
                    <a:pt x="154" y="35"/>
                  </a:lnTo>
                  <a:lnTo>
                    <a:pt x="163" y="40"/>
                  </a:lnTo>
                  <a:lnTo>
                    <a:pt x="170" y="46"/>
                  </a:lnTo>
                  <a:lnTo>
                    <a:pt x="178" y="52"/>
                  </a:lnTo>
                  <a:lnTo>
                    <a:pt x="184" y="59"/>
                  </a:lnTo>
                  <a:lnTo>
                    <a:pt x="189" y="63"/>
                  </a:lnTo>
                  <a:lnTo>
                    <a:pt x="194" y="64"/>
                  </a:lnTo>
                  <a:lnTo>
                    <a:pt x="199" y="63"/>
                  </a:lnTo>
                  <a:lnTo>
                    <a:pt x="205" y="61"/>
                  </a:lnTo>
                  <a:lnTo>
                    <a:pt x="208" y="56"/>
                  </a:lnTo>
                  <a:lnTo>
                    <a:pt x="209" y="51"/>
                  </a:lnTo>
                  <a:lnTo>
                    <a:pt x="209" y="46"/>
                  </a:lnTo>
                  <a:lnTo>
                    <a:pt x="206" y="41"/>
                  </a:lnTo>
                  <a:lnTo>
                    <a:pt x="197" y="32"/>
                  </a:lnTo>
                  <a:lnTo>
                    <a:pt x="188" y="23"/>
                  </a:lnTo>
                  <a:lnTo>
                    <a:pt x="177" y="17"/>
                  </a:lnTo>
                  <a:lnTo>
                    <a:pt x="166" y="10"/>
                  </a:lnTo>
                  <a:lnTo>
                    <a:pt x="154" y="6"/>
                  </a:lnTo>
                  <a:lnTo>
                    <a:pt x="142" y="2"/>
                  </a:lnTo>
                  <a:lnTo>
                    <a:pt x="130" y="1"/>
                  </a:lnTo>
                  <a:lnTo>
                    <a:pt x="117" y="0"/>
                  </a:lnTo>
                  <a:lnTo>
                    <a:pt x="105" y="0"/>
                  </a:lnTo>
                  <a:lnTo>
                    <a:pt x="93" y="2"/>
                  </a:lnTo>
                  <a:lnTo>
                    <a:pt x="82" y="5"/>
                  </a:lnTo>
                  <a:lnTo>
                    <a:pt x="72" y="8"/>
                  </a:lnTo>
                  <a:lnTo>
                    <a:pt x="61" y="14"/>
                  </a:lnTo>
                  <a:lnTo>
                    <a:pt x="51" y="19"/>
                  </a:lnTo>
                  <a:lnTo>
                    <a:pt x="43" y="26"/>
                  </a:lnTo>
                  <a:lnTo>
                    <a:pt x="34" y="34"/>
                  </a:lnTo>
                  <a:lnTo>
                    <a:pt x="27" y="41"/>
                  </a:lnTo>
                  <a:lnTo>
                    <a:pt x="20" y="51"/>
                  </a:lnTo>
                  <a:lnTo>
                    <a:pt x="14" y="61"/>
                  </a:lnTo>
                  <a:lnTo>
                    <a:pt x="9" y="70"/>
                  </a:lnTo>
                  <a:lnTo>
                    <a:pt x="5" y="81"/>
                  </a:lnTo>
                  <a:lnTo>
                    <a:pt x="2" y="93"/>
                  </a:lnTo>
                  <a:lnTo>
                    <a:pt x="1" y="104"/>
                  </a:lnTo>
                  <a:lnTo>
                    <a:pt x="0" y="117"/>
                  </a:lnTo>
                  <a:lnTo>
                    <a:pt x="1" y="128"/>
                  </a:lnTo>
                  <a:lnTo>
                    <a:pt x="2" y="139"/>
                  </a:lnTo>
                  <a:lnTo>
                    <a:pt x="5" y="151"/>
                  </a:lnTo>
                  <a:lnTo>
                    <a:pt x="9" y="162"/>
                  </a:lnTo>
                  <a:lnTo>
                    <a:pt x="14" y="171"/>
                  </a:lnTo>
                  <a:lnTo>
                    <a:pt x="20" y="181"/>
                  </a:lnTo>
                  <a:lnTo>
                    <a:pt x="27" y="191"/>
                  </a:lnTo>
                  <a:lnTo>
                    <a:pt x="34" y="198"/>
                  </a:lnTo>
                  <a:lnTo>
                    <a:pt x="43" y="206"/>
                  </a:lnTo>
                  <a:lnTo>
                    <a:pt x="51" y="213"/>
                  </a:lnTo>
                  <a:lnTo>
                    <a:pt x="61" y="219"/>
                  </a:lnTo>
                  <a:lnTo>
                    <a:pt x="72" y="224"/>
                  </a:lnTo>
                  <a:lnTo>
                    <a:pt x="82" y="227"/>
                  </a:lnTo>
                  <a:lnTo>
                    <a:pt x="93" y="230"/>
                  </a:lnTo>
                  <a:lnTo>
                    <a:pt x="105" y="233"/>
                  </a:lnTo>
                  <a:lnTo>
                    <a:pt x="117" y="233"/>
                  </a:lnTo>
                  <a:lnTo>
                    <a:pt x="132" y="231"/>
                  </a:lnTo>
                  <a:lnTo>
                    <a:pt x="147" y="228"/>
                  </a:lnTo>
                  <a:lnTo>
                    <a:pt x="161" y="224"/>
                  </a:lnTo>
                  <a:lnTo>
                    <a:pt x="175" y="218"/>
                  </a:lnTo>
                  <a:lnTo>
                    <a:pt x="188" y="209"/>
                  </a:lnTo>
                  <a:lnTo>
                    <a:pt x="198" y="199"/>
                  </a:lnTo>
                  <a:lnTo>
                    <a:pt x="209" y="187"/>
                  </a:lnTo>
                  <a:lnTo>
                    <a:pt x="218" y="175"/>
                  </a:lnTo>
                  <a:lnTo>
                    <a:pt x="219" y="169"/>
                  </a:lnTo>
                  <a:lnTo>
                    <a:pt x="219" y="164"/>
                  </a:lnTo>
                  <a:lnTo>
                    <a:pt x="217" y="160"/>
                  </a:lnTo>
                  <a:lnTo>
                    <a:pt x="212" y="1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4630738" y="571341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8"/>
          <p:cNvGrpSpPr/>
          <p:nvPr/>
        </p:nvGrpSpPr>
        <p:grpSpPr>
          <a:xfrm>
            <a:off x="3076583" y="3381268"/>
            <a:ext cx="376238" cy="376238"/>
            <a:chOff x="6391276" y="5438776"/>
            <a:chExt cx="376238" cy="376238"/>
          </a:xfrm>
        </p:grpSpPr>
        <p:sp>
          <p:nvSpPr>
            <p:cNvPr id="581" name="Google Shape;581;p8"/>
            <p:cNvSpPr/>
            <p:nvPr/>
          </p:nvSpPr>
          <p:spPr>
            <a:xfrm>
              <a:off x="6589714" y="550545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5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5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6589714" y="5537201"/>
              <a:ext cx="15875" cy="68263"/>
            </a:xfrm>
            <a:custGeom>
              <a:avLst/>
              <a:gdLst/>
              <a:ahLst/>
              <a:cxnLst/>
              <a:rect l="l" t="t" r="r" b="b"/>
              <a:pathLst>
                <a:path w="28" h="128" extrusionOk="0">
                  <a:moveTo>
                    <a:pt x="14" y="0"/>
                  </a:moveTo>
                  <a:lnTo>
                    <a:pt x="9" y="1"/>
                  </a:lnTo>
                  <a:lnTo>
                    <a:pt x="5" y="3"/>
                  </a:lnTo>
                  <a:lnTo>
                    <a:pt x="3" y="8"/>
                  </a:lnTo>
                  <a:lnTo>
                    <a:pt x="0" y="13"/>
                  </a:lnTo>
                  <a:lnTo>
                    <a:pt x="0" y="114"/>
                  </a:lnTo>
                  <a:lnTo>
                    <a:pt x="3" y="119"/>
                  </a:lnTo>
                  <a:lnTo>
                    <a:pt x="5" y="125"/>
                  </a:lnTo>
                  <a:lnTo>
                    <a:pt x="9" y="127"/>
                  </a:lnTo>
                  <a:lnTo>
                    <a:pt x="14" y="128"/>
                  </a:lnTo>
                  <a:lnTo>
                    <a:pt x="20" y="127"/>
                  </a:lnTo>
                  <a:lnTo>
                    <a:pt x="25" y="125"/>
                  </a:lnTo>
                  <a:lnTo>
                    <a:pt x="27" y="119"/>
                  </a:lnTo>
                  <a:lnTo>
                    <a:pt x="28" y="114"/>
                  </a:lnTo>
                  <a:lnTo>
                    <a:pt x="28" y="13"/>
                  </a:lnTo>
                  <a:lnTo>
                    <a:pt x="27" y="8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6437314" y="5438776"/>
              <a:ext cx="284163" cy="376238"/>
            </a:xfrm>
            <a:custGeom>
              <a:avLst/>
              <a:gdLst/>
              <a:ahLst/>
              <a:cxnLst/>
              <a:rect l="l" t="t" r="r" b="b"/>
              <a:pathLst>
                <a:path w="536" h="712" extrusionOk="0">
                  <a:moveTo>
                    <a:pt x="529" y="628"/>
                  </a:moveTo>
                  <a:lnTo>
                    <a:pt x="368" y="349"/>
                  </a:lnTo>
                  <a:lnTo>
                    <a:pt x="368" y="94"/>
                  </a:lnTo>
                  <a:lnTo>
                    <a:pt x="375" y="90"/>
                  </a:lnTo>
                  <a:lnTo>
                    <a:pt x="382" y="86"/>
                  </a:lnTo>
                  <a:lnTo>
                    <a:pt x="387" y="82"/>
                  </a:lnTo>
                  <a:lnTo>
                    <a:pt x="393" y="76"/>
                  </a:lnTo>
                  <a:lnTo>
                    <a:pt x="396" y="70"/>
                  </a:lnTo>
                  <a:lnTo>
                    <a:pt x="399" y="64"/>
                  </a:lnTo>
                  <a:lnTo>
                    <a:pt x="401" y="56"/>
                  </a:lnTo>
                  <a:lnTo>
                    <a:pt x="401" y="47"/>
                  </a:lnTo>
                  <a:lnTo>
                    <a:pt x="400" y="39"/>
                  </a:lnTo>
                  <a:lnTo>
                    <a:pt x="398" y="29"/>
                  </a:lnTo>
                  <a:lnTo>
                    <a:pt x="394" y="22"/>
                  </a:lnTo>
                  <a:lnTo>
                    <a:pt x="387" y="14"/>
                  </a:lnTo>
                  <a:lnTo>
                    <a:pt x="381" y="9"/>
                  </a:lnTo>
                  <a:lnTo>
                    <a:pt x="372" y="5"/>
                  </a:lnTo>
                  <a:lnTo>
                    <a:pt x="364" y="1"/>
                  </a:lnTo>
                  <a:lnTo>
                    <a:pt x="354" y="0"/>
                  </a:lnTo>
                  <a:lnTo>
                    <a:pt x="182" y="0"/>
                  </a:lnTo>
                  <a:lnTo>
                    <a:pt x="173" y="1"/>
                  </a:lnTo>
                  <a:lnTo>
                    <a:pt x="164" y="5"/>
                  </a:lnTo>
                  <a:lnTo>
                    <a:pt x="155" y="9"/>
                  </a:lnTo>
                  <a:lnTo>
                    <a:pt x="149" y="14"/>
                  </a:lnTo>
                  <a:lnTo>
                    <a:pt x="143" y="22"/>
                  </a:lnTo>
                  <a:lnTo>
                    <a:pt x="138" y="29"/>
                  </a:lnTo>
                  <a:lnTo>
                    <a:pt x="136" y="39"/>
                  </a:lnTo>
                  <a:lnTo>
                    <a:pt x="135" y="47"/>
                  </a:lnTo>
                  <a:lnTo>
                    <a:pt x="135" y="56"/>
                  </a:lnTo>
                  <a:lnTo>
                    <a:pt x="137" y="64"/>
                  </a:lnTo>
                  <a:lnTo>
                    <a:pt x="140" y="70"/>
                  </a:lnTo>
                  <a:lnTo>
                    <a:pt x="145" y="76"/>
                  </a:lnTo>
                  <a:lnTo>
                    <a:pt x="149" y="82"/>
                  </a:lnTo>
                  <a:lnTo>
                    <a:pt x="154" y="86"/>
                  </a:lnTo>
                  <a:lnTo>
                    <a:pt x="161" y="90"/>
                  </a:lnTo>
                  <a:lnTo>
                    <a:pt x="168" y="94"/>
                  </a:lnTo>
                  <a:lnTo>
                    <a:pt x="168" y="349"/>
                  </a:lnTo>
                  <a:lnTo>
                    <a:pt x="111" y="447"/>
                  </a:lnTo>
                  <a:lnTo>
                    <a:pt x="110" y="452"/>
                  </a:lnTo>
                  <a:lnTo>
                    <a:pt x="110" y="458"/>
                  </a:lnTo>
                  <a:lnTo>
                    <a:pt x="113" y="463"/>
                  </a:lnTo>
                  <a:lnTo>
                    <a:pt x="117" y="466"/>
                  </a:lnTo>
                  <a:lnTo>
                    <a:pt x="120" y="467"/>
                  </a:lnTo>
                  <a:lnTo>
                    <a:pt x="123" y="468"/>
                  </a:lnTo>
                  <a:lnTo>
                    <a:pt x="128" y="467"/>
                  </a:lnTo>
                  <a:lnTo>
                    <a:pt x="131" y="466"/>
                  </a:lnTo>
                  <a:lnTo>
                    <a:pt x="134" y="464"/>
                  </a:lnTo>
                  <a:lnTo>
                    <a:pt x="136" y="461"/>
                  </a:lnTo>
                  <a:lnTo>
                    <a:pt x="189" y="371"/>
                  </a:lnTo>
                  <a:lnTo>
                    <a:pt x="190" y="370"/>
                  </a:lnTo>
                  <a:lnTo>
                    <a:pt x="191" y="368"/>
                  </a:lnTo>
                  <a:lnTo>
                    <a:pt x="198" y="364"/>
                  </a:lnTo>
                  <a:lnTo>
                    <a:pt x="216" y="358"/>
                  </a:lnTo>
                  <a:lnTo>
                    <a:pt x="221" y="357"/>
                  </a:lnTo>
                  <a:lnTo>
                    <a:pt x="226" y="356"/>
                  </a:lnTo>
                  <a:lnTo>
                    <a:pt x="232" y="356"/>
                  </a:lnTo>
                  <a:lnTo>
                    <a:pt x="237" y="357"/>
                  </a:lnTo>
                  <a:lnTo>
                    <a:pt x="242" y="358"/>
                  </a:lnTo>
                  <a:lnTo>
                    <a:pt x="248" y="360"/>
                  </a:lnTo>
                  <a:lnTo>
                    <a:pt x="253" y="363"/>
                  </a:lnTo>
                  <a:lnTo>
                    <a:pt x="258" y="367"/>
                  </a:lnTo>
                  <a:lnTo>
                    <a:pt x="263" y="372"/>
                  </a:lnTo>
                  <a:lnTo>
                    <a:pt x="268" y="375"/>
                  </a:lnTo>
                  <a:lnTo>
                    <a:pt x="273" y="378"/>
                  </a:lnTo>
                  <a:lnTo>
                    <a:pt x="279" y="380"/>
                  </a:lnTo>
                  <a:lnTo>
                    <a:pt x="290" y="383"/>
                  </a:lnTo>
                  <a:lnTo>
                    <a:pt x="300" y="385"/>
                  </a:lnTo>
                  <a:lnTo>
                    <a:pt x="313" y="383"/>
                  </a:lnTo>
                  <a:lnTo>
                    <a:pt x="326" y="380"/>
                  </a:lnTo>
                  <a:lnTo>
                    <a:pt x="338" y="376"/>
                  </a:lnTo>
                  <a:lnTo>
                    <a:pt x="347" y="370"/>
                  </a:lnTo>
                  <a:lnTo>
                    <a:pt x="505" y="642"/>
                  </a:lnTo>
                  <a:lnTo>
                    <a:pt x="508" y="649"/>
                  </a:lnTo>
                  <a:lnTo>
                    <a:pt x="508" y="656"/>
                  </a:lnTo>
                  <a:lnTo>
                    <a:pt x="508" y="664"/>
                  </a:lnTo>
                  <a:lnTo>
                    <a:pt x="505" y="670"/>
                  </a:lnTo>
                  <a:lnTo>
                    <a:pt x="501" y="677"/>
                  </a:lnTo>
                  <a:lnTo>
                    <a:pt x="494" y="681"/>
                  </a:lnTo>
                  <a:lnTo>
                    <a:pt x="488" y="683"/>
                  </a:lnTo>
                  <a:lnTo>
                    <a:pt x="481" y="684"/>
                  </a:lnTo>
                  <a:lnTo>
                    <a:pt x="56" y="684"/>
                  </a:lnTo>
                  <a:lnTo>
                    <a:pt x="48" y="683"/>
                  </a:lnTo>
                  <a:lnTo>
                    <a:pt x="42" y="681"/>
                  </a:lnTo>
                  <a:lnTo>
                    <a:pt x="36" y="677"/>
                  </a:lnTo>
                  <a:lnTo>
                    <a:pt x="31" y="670"/>
                  </a:lnTo>
                  <a:lnTo>
                    <a:pt x="29" y="664"/>
                  </a:lnTo>
                  <a:lnTo>
                    <a:pt x="28" y="656"/>
                  </a:lnTo>
                  <a:lnTo>
                    <a:pt x="29" y="649"/>
                  </a:lnTo>
                  <a:lnTo>
                    <a:pt x="31" y="642"/>
                  </a:lnTo>
                  <a:lnTo>
                    <a:pt x="78" y="561"/>
                  </a:lnTo>
                  <a:lnTo>
                    <a:pt x="80" y="555"/>
                  </a:lnTo>
                  <a:lnTo>
                    <a:pt x="79" y="550"/>
                  </a:lnTo>
                  <a:lnTo>
                    <a:pt x="77" y="546"/>
                  </a:lnTo>
                  <a:lnTo>
                    <a:pt x="73" y="541"/>
                  </a:lnTo>
                  <a:lnTo>
                    <a:pt x="69" y="540"/>
                  </a:lnTo>
                  <a:lnTo>
                    <a:pt x="63" y="540"/>
                  </a:lnTo>
                  <a:lnTo>
                    <a:pt x="58" y="542"/>
                  </a:lnTo>
                  <a:lnTo>
                    <a:pt x="55" y="547"/>
                  </a:lnTo>
                  <a:lnTo>
                    <a:pt x="7" y="628"/>
                  </a:lnTo>
                  <a:lnTo>
                    <a:pt x="4" y="635"/>
                  </a:lnTo>
                  <a:lnTo>
                    <a:pt x="2" y="642"/>
                  </a:lnTo>
                  <a:lnTo>
                    <a:pt x="0" y="649"/>
                  </a:lnTo>
                  <a:lnTo>
                    <a:pt x="0" y="656"/>
                  </a:lnTo>
                  <a:lnTo>
                    <a:pt x="0" y="664"/>
                  </a:lnTo>
                  <a:lnTo>
                    <a:pt x="2" y="670"/>
                  </a:lnTo>
                  <a:lnTo>
                    <a:pt x="4" y="678"/>
                  </a:lnTo>
                  <a:lnTo>
                    <a:pt x="7" y="684"/>
                  </a:lnTo>
                  <a:lnTo>
                    <a:pt x="12" y="691"/>
                  </a:lnTo>
                  <a:lnTo>
                    <a:pt x="16" y="696"/>
                  </a:lnTo>
                  <a:lnTo>
                    <a:pt x="21" y="700"/>
                  </a:lnTo>
                  <a:lnTo>
                    <a:pt x="28" y="704"/>
                  </a:lnTo>
                  <a:lnTo>
                    <a:pt x="34" y="708"/>
                  </a:lnTo>
                  <a:lnTo>
                    <a:pt x="41" y="710"/>
                  </a:lnTo>
                  <a:lnTo>
                    <a:pt x="48" y="712"/>
                  </a:lnTo>
                  <a:lnTo>
                    <a:pt x="56" y="712"/>
                  </a:lnTo>
                  <a:lnTo>
                    <a:pt x="481" y="712"/>
                  </a:lnTo>
                  <a:lnTo>
                    <a:pt x="488" y="712"/>
                  </a:lnTo>
                  <a:lnTo>
                    <a:pt x="496" y="710"/>
                  </a:lnTo>
                  <a:lnTo>
                    <a:pt x="502" y="708"/>
                  </a:lnTo>
                  <a:lnTo>
                    <a:pt x="508" y="704"/>
                  </a:lnTo>
                  <a:lnTo>
                    <a:pt x="515" y="700"/>
                  </a:lnTo>
                  <a:lnTo>
                    <a:pt x="520" y="696"/>
                  </a:lnTo>
                  <a:lnTo>
                    <a:pt x="525" y="691"/>
                  </a:lnTo>
                  <a:lnTo>
                    <a:pt x="529" y="684"/>
                  </a:lnTo>
                  <a:lnTo>
                    <a:pt x="532" y="678"/>
                  </a:lnTo>
                  <a:lnTo>
                    <a:pt x="535" y="670"/>
                  </a:lnTo>
                  <a:lnTo>
                    <a:pt x="536" y="664"/>
                  </a:lnTo>
                  <a:lnTo>
                    <a:pt x="536" y="656"/>
                  </a:lnTo>
                  <a:lnTo>
                    <a:pt x="536" y="649"/>
                  </a:lnTo>
                  <a:lnTo>
                    <a:pt x="535" y="642"/>
                  </a:lnTo>
                  <a:lnTo>
                    <a:pt x="532" y="635"/>
                  </a:lnTo>
                  <a:lnTo>
                    <a:pt x="529" y="628"/>
                  </a:lnTo>
                  <a:close/>
                  <a:moveTo>
                    <a:pt x="340" y="342"/>
                  </a:moveTo>
                  <a:lnTo>
                    <a:pt x="331" y="347"/>
                  </a:lnTo>
                  <a:lnTo>
                    <a:pt x="317" y="353"/>
                  </a:lnTo>
                  <a:lnTo>
                    <a:pt x="309" y="356"/>
                  </a:lnTo>
                  <a:lnTo>
                    <a:pt x="301" y="357"/>
                  </a:lnTo>
                  <a:lnTo>
                    <a:pt x="295" y="357"/>
                  </a:lnTo>
                  <a:lnTo>
                    <a:pt x="290" y="356"/>
                  </a:lnTo>
                  <a:lnTo>
                    <a:pt x="282" y="351"/>
                  </a:lnTo>
                  <a:lnTo>
                    <a:pt x="278" y="347"/>
                  </a:lnTo>
                  <a:lnTo>
                    <a:pt x="272" y="343"/>
                  </a:lnTo>
                  <a:lnTo>
                    <a:pt x="268" y="339"/>
                  </a:lnTo>
                  <a:lnTo>
                    <a:pt x="263" y="336"/>
                  </a:lnTo>
                  <a:lnTo>
                    <a:pt x="257" y="334"/>
                  </a:lnTo>
                  <a:lnTo>
                    <a:pt x="247" y="330"/>
                  </a:lnTo>
                  <a:lnTo>
                    <a:pt x="236" y="329"/>
                  </a:lnTo>
                  <a:lnTo>
                    <a:pt x="225" y="329"/>
                  </a:lnTo>
                  <a:lnTo>
                    <a:pt x="216" y="330"/>
                  </a:lnTo>
                  <a:lnTo>
                    <a:pt x="205" y="332"/>
                  </a:lnTo>
                  <a:lnTo>
                    <a:pt x="196" y="335"/>
                  </a:lnTo>
                  <a:lnTo>
                    <a:pt x="196" y="95"/>
                  </a:lnTo>
                  <a:lnTo>
                    <a:pt x="340" y="95"/>
                  </a:lnTo>
                  <a:lnTo>
                    <a:pt x="340" y="342"/>
                  </a:lnTo>
                  <a:close/>
                  <a:moveTo>
                    <a:pt x="354" y="68"/>
                  </a:moveTo>
                  <a:lnTo>
                    <a:pt x="182" y="68"/>
                  </a:lnTo>
                  <a:lnTo>
                    <a:pt x="178" y="67"/>
                  </a:lnTo>
                  <a:lnTo>
                    <a:pt x="175" y="66"/>
                  </a:lnTo>
                  <a:lnTo>
                    <a:pt x="172" y="65"/>
                  </a:lnTo>
                  <a:lnTo>
                    <a:pt x="168" y="61"/>
                  </a:lnTo>
                  <a:lnTo>
                    <a:pt x="166" y="59"/>
                  </a:lnTo>
                  <a:lnTo>
                    <a:pt x="164" y="56"/>
                  </a:lnTo>
                  <a:lnTo>
                    <a:pt x="163" y="52"/>
                  </a:lnTo>
                  <a:lnTo>
                    <a:pt x="163" y="47"/>
                  </a:lnTo>
                  <a:lnTo>
                    <a:pt x="163" y="44"/>
                  </a:lnTo>
                  <a:lnTo>
                    <a:pt x="164" y="40"/>
                  </a:lnTo>
                  <a:lnTo>
                    <a:pt x="166" y="37"/>
                  </a:lnTo>
                  <a:lnTo>
                    <a:pt x="168" y="35"/>
                  </a:lnTo>
                  <a:lnTo>
                    <a:pt x="172" y="31"/>
                  </a:lnTo>
                  <a:lnTo>
                    <a:pt x="175" y="30"/>
                  </a:lnTo>
                  <a:lnTo>
                    <a:pt x="178" y="29"/>
                  </a:lnTo>
                  <a:lnTo>
                    <a:pt x="182" y="28"/>
                  </a:lnTo>
                  <a:lnTo>
                    <a:pt x="354" y="28"/>
                  </a:lnTo>
                  <a:lnTo>
                    <a:pt x="358" y="29"/>
                  </a:lnTo>
                  <a:lnTo>
                    <a:pt x="361" y="30"/>
                  </a:lnTo>
                  <a:lnTo>
                    <a:pt x="365" y="31"/>
                  </a:lnTo>
                  <a:lnTo>
                    <a:pt x="368" y="35"/>
                  </a:lnTo>
                  <a:lnTo>
                    <a:pt x="370" y="37"/>
                  </a:lnTo>
                  <a:lnTo>
                    <a:pt x="372" y="40"/>
                  </a:lnTo>
                  <a:lnTo>
                    <a:pt x="373" y="44"/>
                  </a:lnTo>
                  <a:lnTo>
                    <a:pt x="373" y="47"/>
                  </a:lnTo>
                  <a:lnTo>
                    <a:pt x="373" y="52"/>
                  </a:lnTo>
                  <a:lnTo>
                    <a:pt x="372" y="56"/>
                  </a:lnTo>
                  <a:lnTo>
                    <a:pt x="370" y="59"/>
                  </a:lnTo>
                  <a:lnTo>
                    <a:pt x="368" y="61"/>
                  </a:lnTo>
                  <a:lnTo>
                    <a:pt x="365" y="65"/>
                  </a:lnTo>
                  <a:lnTo>
                    <a:pt x="361" y="66"/>
                  </a:lnTo>
                  <a:lnTo>
                    <a:pt x="358" y="67"/>
                  </a:lnTo>
                  <a:lnTo>
                    <a:pt x="354" y="6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6480176" y="5697538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5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6696076" y="5461001"/>
              <a:ext cx="49213" cy="49213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80" y="33"/>
                  </a:moveTo>
                  <a:lnTo>
                    <a:pt x="60" y="33"/>
                  </a:lnTo>
                  <a:lnTo>
                    <a:pt x="60" y="14"/>
                  </a:lnTo>
                  <a:lnTo>
                    <a:pt x="59" y="9"/>
                  </a:lnTo>
                  <a:lnTo>
                    <a:pt x="57" y="4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1" y="1"/>
                  </a:lnTo>
                  <a:lnTo>
                    <a:pt x="37" y="4"/>
                  </a:lnTo>
                  <a:lnTo>
                    <a:pt x="34" y="9"/>
                  </a:lnTo>
                  <a:lnTo>
                    <a:pt x="33" y="14"/>
                  </a:lnTo>
                  <a:lnTo>
                    <a:pt x="33" y="33"/>
                  </a:lnTo>
                  <a:lnTo>
                    <a:pt x="13" y="33"/>
                  </a:lnTo>
                  <a:lnTo>
                    <a:pt x="8" y="34"/>
                  </a:lnTo>
                  <a:lnTo>
                    <a:pt x="3" y="38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1" y="53"/>
                  </a:lnTo>
                  <a:lnTo>
                    <a:pt x="3" y="57"/>
                  </a:lnTo>
                  <a:lnTo>
                    <a:pt x="8" y="60"/>
                  </a:lnTo>
                  <a:lnTo>
                    <a:pt x="13" y="61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34" y="86"/>
                  </a:lnTo>
                  <a:lnTo>
                    <a:pt x="37" y="91"/>
                  </a:lnTo>
                  <a:lnTo>
                    <a:pt x="41" y="93"/>
                  </a:lnTo>
                  <a:lnTo>
                    <a:pt x="47" y="95"/>
                  </a:lnTo>
                  <a:lnTo>
                    <a:pt x="53" y="93"/>
                  </a:lnTo>
                  <a:lnTo>
                    <a:pt x="57" y="91"/>
                  </a:lnTo>
                  <a:lnTo>
                    <a:pt x="59" y="86"/>
                  </a:lnTo>
                  <a:lnTo>
                    <a:pt x="60" y="81"/>
                  </a:lnTo>
                  <a:lnTo>
                    <a:pt x="60" y="61"/>
                  </a:lnTo>
                  <a:lnTo>
                    <a:pt x="80" y="61"/>
                  </a:lnTo>
                  <a:lnTo>
                    <a:pt x="86" y="60"/>
                  </a:lnTo>
                  <a:lnTo>
                    <a:pt x="90" y="57"/>
                  </a:lnTo>
                  <a:lnTo>
                    <a:pt x="93" y="53"/>
                  </a:lnTo>
                  <a:lnTo>
                    <a:pt x="94" y="47"/>
                  </a:lnTo>
                  <a:lnTo>
                    <a:pt x="93" y="42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0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6454776" y="5584826"/>
              <a:ext cx="49213" cy="49213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80" y="33"/>
                  </a:moveTo>
                  <a:lnTo>
                    <a:pt x="61" y="33"/>
                  </a:lnTo>
                  <a:lnTo>
                    <a:pt x="61" y="14"/>
                  </a:lnTo>
                  <a:lnTo>
                    <a:pt x="60" y="9"/>
                  </a:lnTo>
                  <a:lnTo>
                    <a:pt x="57" y="3"/>
                  </a:lnTo>
                  <a:lnTo>
                    <a:pt x="53" y="1"/>
                  </a:lnTo>
                  <a:lnTo>
                    <a:pt x="47" y="0"/>
                  </a:lnTo>
                  <a:lnTo>
                    <a:pt x="42" y="1"/>
                  </a:lnTo>
                  <a:lnTo>
                    <a:pt x="38" y="3"/>
                  </a:lnTo>
                  <a:lnTo>
                    <a:pt x="34" y="9"/>
                  </a:lnTo>
                  <a:lnTo>
                    <a:pt x="33" y="14"/>
                  </a:lnTo>
                  <a:lnTo>
                    <a:pt x="33" y="33"/>
                  </a:lnTo>
                  <a:lnTo>
                    <a:pt x="14" y="33"/>
                  </a:lnTo>
                  <a:lnTo>
                    <a:pt x="9" y="34"/>
                  </a:lnTo>
                  <a:lnTo>
                    <a:pt x="4" y="38"/>
                  </a:lnTo>
                  <a:lnTo>
                    <a:pt x="1" y="42"/>
                  </a:lnTo>
                  <a:lnTo>
                    <a:pt x="0" y="47"/>
                  </a:lnTo>
                  <a:lnTo>
                    <a:pt x="1" y="53"/>
                  </a:lnTo>
                  <a:lnTo>
                    <a:pt x="4" y="57"/>
                  </a:lnTo>
                  <a:lnTo>
                    <a:pt x="9" y="60"/>
                  </a:lnTo>
                  <a:lnTo>
                    <a:pt x="14" y="61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34" y="86"/>
                  </a:lnTo>
                  <a:lnTo>
                    <a:pt x="38" y="90"/>
                  </a:lnTo>
                  <a:lnTo>
                    <a:pt x="42" y="94"/>
                  </a:lnTo>
                  <a:lnTo>
                    <a:pt x="47" y="95"/>
                  </a:lnTo>
                  <a:lnTo>
                    <a:pt x="53" y="94"/>
                  </a:lnTo>
                  <a:lnTo>
                    <a:pt x="57" y="90"/>
                  </a:lnTo>
                  <a:lnTo>
                    <a:pt x="60" y="86"/>
                  </a:lnTo>
                  <a:lnTo>
                    <a:pt x="61" y="81"/>
                  </a:lnTo>
                  <a:lnTo>
                    <a:pt x="61" y="61"/>
                  </a:lnTo>
                  <a:lnTo>
                    <a:pt x="80" y="61"/>
                  </a:lnTo>
                  <a:lnTo>
                    <a:pt x="86" y="60"/>
                  </a:lnTo>
                  <a:lnTo>
                    <a:pt x="90" y="57"/>
                  </a:lnTo>
                  <a:lnTo>
                    <a:pt x="93" y="53"/>
                  </a:lnTo>
                  <a:lnTo>
                    <a:pt x="94" y="47"/>
                  </a:lnTo>
                  <a:lnTo>
                    <a:pt x="93" y="42"/>
                  </a:lnTo>
                  <a:lnTo>
                    <a:pt x="90" y="38"/>
                  </a:lnTo>
                  <a:lnTo>
                    <a:pt x="86" y="34"/>
                  </a:lnTo>
                  <a:lnTo>
                    <a:pt x="80" y="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6391276" y="5461001"/>
              <a:ext cx="50800" cy="49213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47" y="0"/>
                  </a:moveTo>
                  <a:lnTo>
                    <a:pt x="38" y="1"/>
                  </a:lnTo>
                  <a:lnTo>
                    <a:pt x="29" y="4"/>
                  </a:lnTo>
                  <a:lnTo>
                    <a:pt x="20" y="9"/>
                  </a:lnTo>
                  <a:lnTo>
                    <a:pt x="14" y="14"/>
                  </a:lnTo>
                  <a:lnTo>
                    <a:pt x="7" y="22"/>
                  </a:lnTo>
                  <a:lnTo>
                    <a:pt x="3" y="29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3" y="66"/>
                  </a:lnTo>
                  <a:lnTo>
                    <a:pt x="7" y="74"/>
                  </a:lnTo>
                  <a:lnTo>
                    <a:pt x="14" y="81"/>
                  </a:lnTo>
                  <a:lnTo>
                    <a:pt x="20" y="87"/>
                  </a:lnTo>
                  <a:lnTo>
                    <a:pt x="29" y="91"/>
                  </a:lnTo>
                  <a:lnTo>
                    <a:pt x="38" y="93"/>
                  </a:lnTo>
                  <a:lnTo>
                    <a:pt x="47" y="95"/>
                  </a:lnTo>
                  <a:lnTo>
                    <a:pt x="57" y="93"/>
                  </a:lnTo>
                  <a:lnTo>
                    <a:pt x="65" y="91"/>
                  </a:lnTo>
                  <a:lnTo>
                    <a:pt x="73" y="87"/>
                  </a:lnTo>
                  <a:lnTo>
                    <a:pt x="80" y="81"/>
                  </a:lnTo>
                  <a:lnTo>
                    <a:pt x="86" y="74"/>
                  </a:lnTo>
                  <a:lnTo>
                    <a:pt x="90" y="66"/>
                  </a:lnTo>
                  <a:lnTo>
                    <a:pt x="93" y="57"/>
                  </a:lnTo>
                  <a:lnTo>
                    <a:pt x="94" y="47"/>
                  </a:lnTo>
                  <a:lnTo>
                    <a:pt x="93" y="38"/>
                  </a:lnTo>
                  <a:lnTo>
                    <a:pt x="90" y="29"/>
                  </a:lnTo>
                  <a:lnTo>
                    <a:pt x="86" y="22"/>
                  </a:lnTo>
                  <a:lnTo>
                    <a:pt x="80" y="14"/>
                  </a:lnTo>
                  <a:lnTo>
                    <a:pt x="73" y="9"/>
                  </a:lnTo>
                  <a:lnTo>
                    <a:pt x="65" y="4"/>
                  </a:lnTo>
                  <a:lnTo>
                    <a:pt x="57" y="1"/>
                  </a:lnTo>
                  <a:lnTo>
                    <a:pt x="47" y="0"/>
                  </a:lnTo>
                  <a:close/>
                  <a:moveTo>
                    <a:pt x="47" y="67"/>
                  </a:moveTo>
                  <a:lnTo>
                    <a:pt x="43" y="67"/>
                  </a:lnTo>
                  <a:lnTo>
                    <a:pt x="40" y="66"/>
                  </a:lnTo>
                  <a:lnTo>
                    <a:pt x="36" y="63"/>
                  </a:lnTo>
                  <a:lnTo>
                    <a:pt x="33" y="61"/>
                  </a:lnTo>
                  <a:lnTo>
                    <a:pt x="31" y="58"/>
                  </a:lnTo>
                  <a:lnTo>
                    <a:pt x="29" y="55"/>
                  </a:lnTo>
                  <a:lnTo>
                    <a:pt x="28" y="52"/>
                  </a:lnTo>
                  <a:lnTo>
                    <a:pt x="28" y="47"/>
                  </a:lnTo>
                  <a:lnTo>
                    <a:pt x="28" y="44"/>
                  </a:lnTo>
                  <a:lnTo>
                    <a:pt x="29" y="40"/>
                  </a:lnTo>
                  <a:lnTo>
                    <a:pt x="31" y="37"/>
                  </a:lnTo>
                  <a:lnTo>
                    <a:pt x="33" y="34"/>
                  </a:lnTo>
                  <a:lnTo>
                    <a:pt x="36" y="31"/>
                  </a:lnTo>
                  <a:lnTo>
                    <a:pt x="40" y="30"/>
                  </a:lnTo>
                  <a:lnTo>
                    <a:pt x="43" y="29"/>
                  </a:lnTo>
                  <a:lnTo>
                    <a:pt x="47" y="28"/>
                  </a:lnTo>
                  <a:lnTo>
                    <a:pt x="50" y="29"/>
                  </a:lnTo>
                  <a:lnTo>
                    <a:pt x="55" y="30"/>
                  </a:lnTo>
                  <a:lnTo>
                    <a:pt x="58" y="31"/>
                  </a:lnTo>
                  <a:lnTo>
                    <a:pt x="61" y="34"/>
                  </a:lnTo>
                  <a:lnTo>
                    <a:pt x="63" y="37"/>
                  </a:lnTo>
                  <a:lnTo>
                    <a:pt x="65" y="40"/>
                  </a:lnTo>
                  <a:lnTo>
                    <a:pt x="66" y="44"/>
                  </a:lnTo>
                  <a:lnTo>
                    <a:pt x="66" y="47"/>
                  </a:lnTo>
                  <a:lnTo>
                    <a:pt x="66" y="52"/>
                  </a:lnTo>
                  <a:lnTo>
                    <a:pt x="65" y="55"/>
                  </a:lnTo>
                  <a:lnTo>
                    <a:pt x="63" y="58"/>
                  </a:lnTo>
                  <a:lnTo>
                    <a:pt x="61" y="61"/>
                  </a:lnTo>
                  <a:lnTo>
                    <a:pt x="58" y="63"/>
                  </a:lnTo>
                  <a:lnTo>
                    <a:pt x="55" y="66"/>
                  </a:lnTo>
                  <a:lnTo>
                    <a:pt x="50" y="67"/>
                  </a:lnTo>
                  <a:lnTo>
                    <a:pt x="47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6718301" y="5653088"/>
              <a:ext cx="49213" cy="50800"/>
            </a:xfrm>
            <a:custGeom>
              <a:avLst/>
              <a:gdLst/>
              <a:ahLst/>
              <a:cxnLst/>
              <a:rect l="l" t="t" r="r" b="b"/>
              <a:pathLst>
                <a:path w="94" h="95" extrusionOk="0">
                  <a:moveTo>
                    <a:pt x="47" y="0"/>
                  </a:moveTo>
                  <a:lnTo>
                    <a:pt x="37" y="1"/>
                  </a:lnTo>
                  <a:lnTo>
                    <a:pt x="29" y="3"/>
                  </a:lnTo>
                  <a:lnTo>
                    <a:pt x="21" y="8"/>
                  </a:lnTo>
                  <a:lnTo>
                    <a:pt x="14" y="14"/>
                  </a:lnTo>
                  <a:lnTo>
                    <a:pt x="8" y="21"/>
                  </a:lnTo>
                  <a:lnTo>
                    <a:pt x="4" y="29"/>
                  </a:lnTo>
                  <a:lnTo>
                    <a:pt x="1" y="38"/>
                  </a:lnTo>
                  <a:lnTo>
                    <a:pt x="0" y="47"/>
                  </a:lnTo>
                  <a:lnTo>
                    <a:pt x="1" y="57"/>
                  </a:lnTo>
                  <a:lnTo>
                    <a:pt x="4" y="66"/>
                  </a:lnTo>
                  <a:lnTo>
                    <a:pt x="8" y="74"/>
                  </a:lnTo>
                  <a:lnTo>
                    <a:pt x="14" y="81"/>
                  </a:lnTo>
                  <a:lnTo>
                    <a:pt x="21" y="86"/>
                  </a:lnTo>
                  <a:lnTo>
                    <a:pt x="29" y="90"/>
                  </a:lnTo>
                  <a:lnTo>
                    <a:pt x="37" y="94"/>
                  </a:lnTo>
                  <a:lnTo>
                    <a:pt x="47" y="95"/>
                  </a:lnTo>
                  <a:lnTo>
                    <a:pt x="57" y="94"/>
                  </a:lnTo>
                  <a:lnTo>
                    <a:pt x="65" y="90"/>
                  </a:lnTo>
                  <a:lnTo>
                    <a:pt x="74" y="86"/>
                  </a:lnTo>
                  <a:lnTo>
                    <a:pt x="80" y="81"/>
                  </a:lnTo>
                  <a:lnTo>
                    <a:pt x="87" y="74"/>
                  </a:lnTo>
                  <a:lnTo>
                    <a:pt x="91" y="66"/>
                  </a:lnTo>
                  <a:lnTo>
                    <a:pt x="93" y="57"/>
                  </a:lnTo>
                  <a:lnTo>
                    <a:pt x="94" y="47"/>
                  </a:lnTo>
                  <a:lnTo>
                    <a:pt x="93" y="38"/>
                  </a:lnTo>
                  <a:lnTo>
                    <a:pt x="91" y="29"/>
                  </a:lnTo>
                  <a:lnTo>
                    <a:pt x="87" y="21"/>
                  </a:lnTo>
                  <a:lnTo>
                    <a:pt x="80" y="14"/>
                  </a:lnTo>
                  <a:lnTo>
                    <a:pt x="74" y="8"/>
                  </a:lnTo>
                  <a:lnTo>
                    <a:pt x="65" y="3"/>
                  </a:lnTo>
                  <a:lnTo>
                    <a:pt x="57" y="1"/>
                  </a:lnTo>
                  <a:lnTo>
                    <a:pt x="47" y="0"/>
                  </a:lnTo>
                  <a:close/>
                  <a:moveTo>
                    <a:pt x="47" y="67"/>
                  </a:moveTo>
                  <a:lnTo>
                    <a:pt x="44" y="67"/>
                  </a:lnTo>
                  <a:lnTo>
                    <a:pt x="39" y="66"/>
                  </a:lnTo>
                  <a:lnTo>
                    <a:pt x="36" y="63"/>
                  </a:lnTo>
                  <a:lnTo>
                    <a:pt x="34" y="61"/>
                  </a:lnTo>
                  <a:lnTo>
                    <a:pt x="31" y="58"/>
                  </a:lnTo>
                  <a:lnTo>
                    <a:pt x="30" y="55"/>
                  </a:lnTo>
                  <a:lnTo>
                    <a:pt x="29" y="52"/>
                  </a:lnTo>
                  <a:lnTo>
                    <a:pt x="28" y="47"/>
                  </a:lnTo>
                  <a:lnTo>
                    <a:pt x="29" y="43"/>
                  </a:lnTo>
                  <a:lnTo>
                    <a:pt x="30" y="40"/>
                  </a:lnTo>
                  <a:lnTo>
                    <a:pt x="31" y="37"/>
                  </a:lnTo>
                  <a:lnTo>
                    <a:pt x="34" y="33"/>
                  </a:lnTo>
                  <a:lnTo>
                    <a:pt x="36" y="31"/>
                  </a:lnTo>
                  <a:lnTo>
                    <a:pt x="39" y="29"/>
                  </a:lnTo>
                  <a:lnTo>
                    <a:pt x="44" y="28"/>
                  </a:lnTo>
                  <a:lnTo>
                    <a:pt x="47" y="28"/>
                  </a:lnTo>
                  <a:lnTo>
                    <a:pt x="51" y="28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1" y="33"/>
                  </a:lnTo>
                  <a:lnTo>
                    <a:pt x="63" y="37"/>
                  </a:lnTo>
                  <a:lnTo>
                    <a:pt x="65" y="40"/>
                  </a:lnTo>
                  <a:lnTo>
                    <a:pt x="66" y="43"/>
                  </a:lnTo>
                  <a:lnTo>
                    <a:pt x="66" y="47"/>
                  </a:lnTo>
                  <a:lnTo>
                    <a:pt x="66" y="52"/>
                  </a:lnTo>
                  <a:lnTo>
                    <a:pt x="65" y="55"/>
                  </a:lnTo>
                  <a:lnTo>
                    <a:pt x="63" y="58"/>
                  </a:lnTo>
                  <a:lnTo>
                    <a:pt x="61" y="61"/>
                  </a:lnTo>
                  <a:lnTo>
                    <a:pt x="58" y="63"/>
                  </a:lnTo>
                  <a:lnTo>
                    <a:pt x="55" y="66"/>
                  </a:lnTo>
                  <a:lnTo>
                    <a:pt x="51" y="67"/>
                  </a:lnTo>
                  <a:lnTo>
                    <a:pt x="47" y="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6596064" y="5727701"/>
              <a:ext cx="49213" cy="49213"/>
            </a:xfrm>
            <a:custGeom>
              <a:avLst/>
              <a:gdLst/>
              <a:ahLst/>
              <a:cxnLst/>
              <a:rect l="l" t="t" r="r" b="b"/>
              <a:pathLst>
                <a:path w="95" h="94" extrusionOk="0">
                  <a:moveTo>
                    <a:pt x="47" y="0"/>
                  </a:moveTo>
                  <a:lnTo>
                    <a:pt x="38" y="1"/>
                  </a:lnTo>
                  <a:lnTo>
                    <a:pt x="28" y="3"/>
                  </a:lnTo>
                  <a:lnTo>
                    <a:pt x="21" y="7"/>
                  </a:lnTo>
                  <a:lnTo>
                    <a:pt x="13" y="14"/>
                  </a:lnTo>
                  <a:lnTo>
                    <a:pt x="8" y="20"/>
                  </a:lnTo>
                  <a:lnTo>
                    <a:pt x="3" y="29"/>
                  </a:lnTo>
                  <a:lnTo>
                    <a:pt x="0" y="37"/>
                  </a:lnTo>
                  <a:lnTo>
                    <a:pt x="0" y="47"/>
                  </a:lnTo>
                  <a:lnTo>
                    <a:pt x="0" y="56"/>
                  </a:lnTo>
                  <a:lnTo>
                    <a:pt x="3" y="65"/>
                  </a:lnTo>
                  <a:lnTo>
                    <a:pt x="8" y="73"/>
                  </a:lnTo>
                  <a:lnTo>
                    <a:pt x="13" y="80"/>
                  </a:lnTo>
                  <a:lnTo>
                    <a:pt x="21" y="85"/>
                  </a:lnTo>
                  <a:lnTo>
                    <a:pt x="28" y="90"/>
                  </a:lnTo>
                  <a:lnTo>
                    <a:pt x="38" y="93"/>
                  </a:lnTo>
                  <a:lnTo>
                    <a:pt x="47" y="94"/>
                  </a:lnTo>
                  <a:lnTo>
                    <a:pt x="56" y="93"/>
                  </a:lnTo>
                  <a:lnTo>
                    <a:pt x="66" y="90"/>
                  </a:lnTo>
                  <a:lnTo>
                    <a:pt x="73" y="85"/>
                  </a:lnTo>
                  <a:lnTo>
                    <a:pt x="81" y="80"/>
                  </a:lnTo>
                  <a:lnTo>
                    <a:pt x="86" y="73"/>
                  </a:lnTo>
                  <a:lnTo>
                    <a:pt x="90" y="65"/>
                  </a:lnTo>
                  <a:lnTo>
                    <a:pt x="93" y="56"/>
                  </a:lnTo>
                  <a:lnTo>
                    <a:pt x="95" y="47"/>
                  </a:lnTo>
                  <a:lnTo>
                    <a:pt x="93" y="37"/>
                  </a:lnTo>
                  <a:lnTo>
                    <a:pt x="90" y="29"/>
                  </a:lnTo>
                  <a:lnTo>
                    <a:pt x="86" y="20"/>
                  </a:lnTo>
                  <a:lnTo>
                    <a:pt x="81" y="14"/>
                  </a:lnTo>
                  <a:lnTo>
                    <a:pt x="73" y="7"/>
                  </a:lnTo>
                  <a:lnTo>
                    <a:pt x="66" y="3"/>
                  </a:lnTo>
                  <a:lnTo>
                    <a:pt x="56" y="1"/>
                  </a:lnTo>
                  <a:lnTo>
                    <a:pt x="47" y="0"/>
                  </a:lnTo>
                  <a:close/>
                  <a:moveTo>
                    <a:pt x="47" y="66"/>
                  </a:moveTo>
                  <a:lnTo>
                    <a:pt x="43" y="66"/>
                  </a:lnTo>
                  <a:lnTo>
                    <a:pt x="39" y="65"/>
                  </a:lnTo>
                  <a:lnTo>
                    <a:pt x="36" y="63"/>
                  </a:lnTo>
                  <a:lnTo>
                    <a:pt x="33" y="61"/>
                  </a:lnTo>
                  <a:lnTo>
                    <a:pt x="31" y="58"/>
                  </a:lnTo>
                  <a:lnTo>
                    <a:pt x="29" y="54"/>
                  </a:lnTo>
                  <a:lnTo>
                    <a:pt x="28" y="50"/>
                  </a:lnTo>
                  <a:lnTo>
                    <a:pt x="27" y="47"/>
                  </a:lnTo>
                  <a:lnTo>
                    <a:pt x="28" y="43"/>
                  </a:lnTo>
                  <a:lnTo>
                    <a:pt x="29" y="39"/>
                  </a:lnTo>
                  <a:lnTo>
                    <a:pt x="31" y="36"/>
                  </a:lnTo>
                  <a:lnTo>
                    <a:pt x="33" y="33"/>
                  </a:lnTo>
                  <a:lnTo>
                    <a:pt x="36" y="31"/>
                  </a:lnTo>
                  <a:lnTo>
                    <a:pt x="39" y="29"/>
                  </a:lnTo>
                  <a:lnTo>
                    <a:pt x="43" y="28"/>
                  </a:lnTo>
                  <a:lnTo>
                    <a:pt x="47" y="28"/>
                  </a:lnTo>
                  <a:lnTo>
                    <a:pt x="51" y="28"/>
                  </a:lnTo>
                  <a:lnTo>
                    <a:pt x="55" y="29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3" y="36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7" y="47"/>
                  </a:lnTo>
                  <a:lnTo>
                    <a:pt x="66" y="50"/>
                  </a:lnTo>
                  <a:lnTo>
                    <a:pt x="65" y="54"/>
                  </a:lnTo>
                  <a:lnTo>
                    <a:pt x="63" y="58"/>
                  </a:lnTo>
                  <a:lnTo>
                    <a:pt x="60" y="61"/>
                  </a:lnTo>
                  <a:lnTo>
                    <a:pt x="58" y="63"/>
                  </a:lnTo>
                  <a:lnTo>
                    <a:pt x="55" y="65"/>
                  </a:lnTo>
                  <a:lnTo>
                    <a:pt x="51" y="66"/>
                  </a:lnTo>
                  <a:lnTo>
                    <a:pt x="47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6526214" y="5689601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1" y="0"/>
                  </a:move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0" y="33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3" y="58"/>
                  </a:lnTo>
                  <a:lnTo>
                    <a:pt x="7" y="65"/>
                  </a:lnTo>
                  <a:lnTo>
                    <a:pt x="12" y="71"/>
                  </a:lnTo>
                  <a:lnTo>
                    <a:pt x="18" y="76"/>
                  </a:lnTo>
                  <a:lnTo>
                    <a:pt x="25" y="80"/>
                  </a:lnTo>
                  <a:lnTo>
                    <a:pt x="33" y="82"/>
                  </a:lnTo>
                  <a:lnTo>
                    <a:pt x="41" y="83"/>
                  </a:lnTo>
                  <a:lnTo>
                    <a:pt x="50" y="82"/>
                  </a:lnTo>
                  <a:lnTo>
                    <a:pt x="58" y="80"/>
                  </a:lnTo>
                  <a:lnTo>
                    <a:pt x="65" y="76"/>
                  </a:lnTo>
                  <a:lnTo>
                    <a:pt x="71" y="71"/>
                  </a:lnTo>
                  <a:lnTo>
                    <a:pt x="76" y="65"/>
                  </a:lnTo>
                  <a:lnTo>
                    <a:pt x="80" y="58"/>
                  </a:lnTo>
                  <a:lnTo>
                    <a:pt x="82" y="50"/>
                  </a:lnTo>
                  <a:lnTo>
                    <a:pt x="83" y="42"/>
                  </a:lnTo>
                  <a:lnTo>
                    <a:pt x="82" y="33"/>
                  </a:lnTo>
                  <a:lnTo>
                    <a:pt x="80" y="25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1"/>
                  </a:lnTo>
                  <a:lnTo>
                    <a:pt x="41" y="0"/>
                  </a:lnTo>
                  <a:close/>
                  <a:moveTo>
                    <a:pt x="41" y="55"/>
                  </a:moveTo>
                  <a:lnTo>
                    <a:pt x="36" y="54"/>
                  </a:lnTo>
                  <a:lnTo>
                    <a:pt x="31" y="51"/>
                  </a:lnTo>
                  <a:lnTo>
                    <a:pt x="29" y="47"/>
                  </a:lnTo>
                  <a:lnTo>
                    <a:pt x="28" y="42"/>
                  </a:lnTo>
                  <a:lnTo>
                    <a:pt x="29" y="36"/>
                  </a:lnTo>
                  <a:lnTo>
                    <a:pt x="31" y="32"/>
                  </a:lnTo>
                  <a:lnTo>
                    <a:pt x="36" y="29"/>
                  </a:lnTo>
                  <a:lnTo>
                    <a:pt x="41" y="28"/>
                  </a:lnTo>
                  <a:lnTo>
                    <a:pt x="46" y="29"/>
                  </a:lnTo>
                  <a:lnTo>
                    <a:pt x="52" y="32"/>
                  </a:lnTo>
                  <a:lnTo>
                    <a:pt x="54" y="36"/>
                  </a:lnTo>
                  <a:lnTo>
                    <a:pt x="55" y="42"/>
                  </a:lnTo>
                  <a:lnTo>
                    <a:pt x="54" y="47"/>
                  </a:lnTo>
                  <a:lnTo>
                    <a:pt x="52" y="51"/>
                  </a:lnTo>
                  <a:lnTo>
                    <a:pt x="46" y="54"/>
                  </a:lnTo>
                  <a:lnTo>
                    <a:pt x="41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6502401" y="5753101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6596064" y="5653088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4" y="4"/>
                  </a:moveTo>
                  <a:lnTo>
                    <a:pt x="18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9" y="27"/>
                  </a:lnTo>
                  <a:lnTo>
                    <a:pt x="13" y="28"/>
                  </a:lnTo>
                  <a:lnTo>
                    <a:pt x="18" y="27"/>
                  </a:lnTo>
                  <a:lnTo>
                    <a:pt x="24" y="24"/>
                  </a:lnTo>
                  <a:lnTo>
                    <a:pt x="26" y="19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6561139" y="5578476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6" y="20"/>
                  </a:lnTo>
                  <a:lnTo>
                    <a:pt x="28" y="14"/>
                  </a:lnTo>
                  <a:lnTo>
                    <a:pt x="26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6550026" y="5522913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6681789" y="556736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6472239" y="553085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8"/>
          <p:cNvGrpSpPr/>
          <p:nvPr/>
        </p:nvGrpSpPr>
        <p:grpSpPr>
          <a:xfrm>
            <a:off x="3710804" y="4488388"/>
            <a:ext cx="376238" cy="376238"/>
            <a:chOff x="5424488" y="5438776"/>
            <a:chExt cx="376238" cy="376238"/>
          </a:xfrm>
        </p:grpSpPr>
        <p:sp>
          <p:nvSpPr>
            <p:cNvPr id="598" name="Google Shape;598;p8"/>
            <p:cNvSpPr/>
            <p:nvPr/>
          </p:nvSpPr>
          <p:spPr>
            <a:xfrm>
              <a:off x="5734051" y="569277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4" y="5"/>
                  </a:moveTo>
                  <a:lnTo>
                    <a:pt x="23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1" y="29"/>
                  </a:lnTo>
                  <a:lnTo>
                    <a:pt x="15" y="29"/>
                  </a:lnTo>
                  <a:lnTo>
                    <a:pt x="20" y="28"/>
                  </a:lnTo>
                  <a:lnTo>
                    <a:pt x="24" y="25"/>
                  </a:lnTo>
                  <a:lnTo>
                    <a:pt x="27" y="21"/>
                  </a:lnTo>
                  <a:lnTo>
                    <a:pt x="28" y="15"/>
                  </a:lnTo>
                  <a:lnTo>
                    <a:pt x="27" y="10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424488" y="5438776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0" h="712" extrusionOk="0">
                  <a:moveTo>
                    <a:pt x="696" y="684"/>
                  </a:moveTo>
                  <a:lnTo>
                    <a:pt x="657" y="684"/>
                  </a:lnTo>
                  <a:lnTo>
                    <a:pt x="657" y="604"/>
                  </a:lnTo>
                  <a:lnTo>
                    <a:pt x="657" y="594"/>
                  </a:lnTo>
                  <a:lnTo>
                    <a:pt x="656" y="584"/>
                  </a:lnTo>
                  <a:lnTo>
                    <a:pt x="655" y="574"/>
                  </a:lnTo>
                  <a:lnTo>
                    <a:pt x="653" y="564"/>
                  </a:lnTo>
                  <a:lnTo>
                    <a:pt x="650" y="554"/>
                  </a:lnTo>
                  <a:lnTo>
                    <a:pt x="647" y="546"/>
                  </a:lnTo>
                  <a:lnTo>
                    <a:pt x="644" y="536"/>
                  </a:lnTo>
                  <a:lnTo>
                    <a:pt x="639" y="527"/>
                  </a:lnTo>
                  <a:lnTo>
                    <a:pt x="636" y="523"/>
                  </a:lnTo>
                  <a:lnTo>
                    <a:pt x="632" y="520"/>
                  </a:lnTo>
                  <a:lnTo>
                    <a:pt x="626" y="520"/>
                  </a:lnTo>
                  <a:lnTo>
                    <a:pt x="621" y="521"/>
                  </a:lnTo>
                  <a:lnTo>
                    <a:pt x="617" y="524"/>
                  </a:lnTo>
                  <a:lnTo>
                    <a:pt x="613" y="529"/>
                  </a:lnTo>
                  <a:lnTo>
                    <a:pt x="613" y="535"/>
                  </a:lnTo>
                  <a:lnTo>
                    <a:pt x="615" y="540"/>
                  </a:lnTo>
                  <a:lnTo>
                    <a:pt x="621" y="555"/>
                  </a:lnTo>
                  <a:lnTo>
                    <a:pt x="626" y="570"/>
                  </a:lnTo>
                  <a:lnTo>
                    <a:pt x="628" y="587"/>
                  </a:lnTo>
                  <a:lnTo>
                    <a:pt x="630" y="604"/>
                  </a:lnTo>
                  <a:lnTo>
                    <a:pt x="630" y="684"/>
                  </a:lnTo>
                  <a:lnTo>
                    <a:pt x="80" y="684"/>
                  </a:lnTo>
                  <a:lnTo>
                    <a:pt x="80" y="604"/>
                  </a:lnTo>
                  <a:lnTo>
                    <a:pt x="80" y="591"/>
                  </a:lnTo>
                  <a:lnTo>
                    <a:pt x="82" y="579"/>
                  </a:lnTo>
                  <a:lnTo>
                    <a:pt x="85" y="567"/>
                  </a:lnTo>
                  <a:lnTo>
                    <a:pt x="88" y="556"/>
                  </a:lnTo>
                  <a:lnTo>
                    <a:pt x="93" y="546"/>
                  </a:lnTo>
                  <a:lnTo>
                    <a:pt x="98" y="535"/>
                  </a:lnTo>
                  <a:lnTo>
                    <a:pt x="104" y="524"/>
                  </a:lnTo>
                  <a:lnTo>
                    <a:pt x="111" y="516"/>
                  </a:lnTo>
                  <a:lnTo>
                    <a:pt x="119" y="506"/>
                  </a:lnTo>
                  <a:lnTo>
                    <a:pt x="127" y="498"/>
                  </a:lnTo>
                  <a:lnTo>
                    <a:pt x="137" y="491"/>
                  </a:lnTo>
                  <a:lnTo>
                    <a:pt x="147" y="483"/>
                  </a:lnTo>
                  <a:lnTo>
                    <a:pt x="156" y="478"/>
                  </a:lnTo>
                  <a:lnTo>
                    <a:pt x="167" y="473"/>
                  </a:lnTo>
                  <a:lnTo>
                    <a:pt x="179" y="468"/>
                  </a:lnTo>
                  <a:lnTo>
                    <a:pt x="191" y="465"/>
                  </a:lnTo>
                  <a:lnTo>
                    <a:pt x="238" y="455"/>
                  </a:lnTo>
                  <a:lnTo>
                    <a:pt x="244" y="453"/>
                  </a:lnTo>
                  <a:lnTo>
                    <a:pt x="251" y="451"/>
                  </a:lnTo>
                  <a:lnTo>
                    <a:pt x="257" y="448"/>
                  </a:lnTo>
                  <a:lnTo>
                    <a:pt x="264" y="445"/>
                  </a:lnTo>
                  <a:lnTo>
                    <a:pt x="273" y="452"/>
                  </a:lnTo>
                  <a:lnTo>
                    <a:pt x="283" y="460"/>
                  </a:lnTo>
                  <a:lnTo>
                    <a:pt x="295" y="465"/>
                  </a:lnTo>
                  <a:lnTo>
                    <a:pt x="306" y="470"/>
                  </a:lnTo>
                  <a:lnTo>
                    <a:pt x="317" y="474"/>
                  </a:lnTo>
                  <a:lnTo>
                    <a:pt x="330" y="477"/>
                  </a:lnTo>
                  <a:lnTo>
                    <a:pt x="342" y="478"/>
                  </a:lnTo>
                  <a:lnTo>
                    <a:pt x="355" y="479"/>
                  </a:lnTo>
                  <a:lnTo>
                    <a:pt x="368" y="478"/>
                  </a:lnTo>
                  <a:lnTo>
                    <a:pt x="380" y="477"/>
                  </a:lnTo>
                  <a:lnTo>
                    <a:pt x="391" y="474"/>
                  </a:lnTo>
                  <a:lnTo>
                    <a:pt x="403" y="470"/>
                  </a:lnTo>
                  <a:lnTo>
                    <a:pt x="415" y="465"/>
                  </a:lnTo>
                  <a:lnTo>
                    <a:pt x="426" y="460"/>
                  </a:lnTo>
                  <a:lnTo>
                    <a:pt x="436" y="453"/>
                  </a:lnTo>
                  <a:lnTo>
                    <a:pt x="446" y="445"/>
                  </a:lnTo>
                  <a:lnTo>
                    <a:pt x="451" y="448"/>
                  </a:lnTo>
                  <a:lnTo>
                    <a:pt x="458" y="451"/>
                  </a:lnTo>
                  <a:lnTo>
                    <a:pt x="464" y="453"/>
                  </a:lnTo>
                  <a:lnTo>
                    <a:pt x="471" y="455"/>
                  </a:lnTo>
                  <a:lnTo>
                    <a:pt x="519" y="465"/>
                  </a:lnTo>
                  <a:lnTo>
                    <a:pt x="528" y="468"/>
                  </a:lnTo>
                  <a:lnTo>
                    <a:pt x="536" y="470"/>
                  </a:lnTo>
                  <a:lnTo>
                    <a:pt x="545" y="474"/>
                  </a:lnTo>
                  <a:lnTo>
                    <a:pt x="552" y="478"/>
                  </a:lnTo>
                  <a:lnTo>
                    <a:pt x="556" y="479"/>
                  </a:lnTo>
                  <a:lnTo>
                    <a:pt x="559" y="479"/>
                  </a:lnTo>
                  <a:lnTo>
                    <a:pt x="563" y="479"/>
                  </a:lnTo>
                  <a:lnTo>
                    <a:pt x="566" y="477"/>
                  </a:lnTo>
                  <a:lnTo>
                    <a:pt x="569" y="475"/>
                  </a:lnTo>
                  <a:lnTo>
                    <a:pt x="572" y="472"/>
                  </a:lnTo>
                  <a:lnTo>
                    <a:pt x="573" y="466"/>
                  </a:lnTo>
                  <a:lnTo>
                    <a:pt x="573" y="461"/>
                  </a:lnTo>
                  <a:lnTo>
                    <a:pt x="569" y="456"/>
                  </a:lnTo>
                  <a:lnTo>
                    <a:pt x="565" y="453"/>
                  </a:lnTo>
                  <a:lnTo>
                    <a:pt x="556" y="448"/>
                  </a:lnTo>
                  <a:lnTo>
                    <a:pt x="546" y="445"/>
                  </a:lnTo>
                  <a:lnTo>
                    <a:pt x="535" y="441"/>
                  </a:lnTo>
                  <a:lnTo>
                    <a:pt x="524" y="438"/>
                  </a:lnTo>
                  <a:lnTo>
                    <a:pt x="476" y="428"/>
                  </a:lnTo>
                  <a:lnTo>
                    <a:pt x="468" y="425"/>
                  </a:lnTo>
                  <a:lnTo>
                    <a:pt x="460" y="421"/>
                  </a:lnTo>
                  <a:lnTo>
                    <a:pt x="453" y="416"/>
                  </a:lnTo>
                  <a:lnTo>
                    <a:pt x="446" y="409"/>
                  </a:lnTo>
                  <a:lnTo>
                    <a:pt x="442" y="402"/>
                  </a:lnTo>
                  <a:lnTo>
                    <a:pt x="438" y="394"/>
                  </a:lnTo>
                  <a:lnTo>
                    <a:pt x="435" y="385"/>
                  </a:lnTo>
                  <a:lnTo>
                    <a:pt x="434" y="376"/>
                  </a:lnTo>
                  <a:lnTo>
                    <a:pt x="434" y="371"/>
                  </a:lnTo>
                  <a:lnTo>
                    <a:pt x="446" y="363"/>
                  </a:lnTo>
                  <a:lnTo>
                    <a:pt x="457" y="355"/>
                  </a:lnTo>
                  <a:lnTo>
                    <a:pt x="465" y="345"/>
                  </a:lnTo>
                  <a:lnTo>
                    <a:pt x="474" y="335"/>
                  </a:lnTo>
                  <a:lnTo>
                    <a:pt x="482" y="323"/>
                  </a:lnTo>
                  <a:lnTo>
                    <a:pt x="487" y="312"/>
                  </a:lnTo>
                  <a:lnTo>
                    <a:pt x="491" y="299"/>
                  </a:lnTo>
                  <a:lnTo>
                    <a:pt x="494" y="285"/>
                  </a:lnTo>
                  <a:lnTo>
                    <a:pt x="501" y="285"/>
                  </a:lnTo>
                  <a:lnTo>
                    <a:pt x="509" y="284"/>
                  </a:lnTo>
                  <a:lnTo>
                    <a:pt x="517" y="281"/>
                  </a:lnTo>
                  <a:lnTo>
                    <a:pt x="523" y="278"/>
                  </a:lnTo>
                  <a:lnTo>
                    <a:pt x="529" y="273"/>
                  </a:lnTo>
                  <a:lnTo>
                    <a:pt x="534" y="268"/>
                  </a:lnTo>
                  <a:lnTo>
                    <a:pt x="537" y="261"/>
                  </a:lnTo>
                  <a:lnTo>
                    <a:pt x="541" y="254"/>
                  </a:lnTo>
                  <a:lnTo>
                    <a:pt x="541" y="245"/>
                  </a:lnTo>
                  <a:lnTo>
                    <a:pt x="541" y="219"/>
                  </a:lnTo>
                  <a:lnTo>
                    <a:pt x="541" y="211"/>
                  </a:lnTo>
                  <a:lnTo>
                    <a:pt x="537" y="203"/>
                  </a:lnTo>
                  <a:lnTo>
                    <a:pt x="534" y="197"/>
                  </a:lnTo>
                  <a:lnTo>
                    <a:pt x="529" y="191"/>
                  </a:lnTo>
                  <a:lnTo>
                    <a:pt x="523" y="186"/>
                  </a:lnTo>
                  <a:lnTo>
                    <a:pt x="517" y="183"/>
                  </a:lnTo>
                  <a:lnTo>
                    <a:pt x="509" y="181"/>
                  </a:lnTo>
                  <a:lnTo>
                    <a:pt x="501" y="180"/>
                  </a:lnTo>
                  <a:lnTo>
                    <a:pt x="497" y="180"/>
                  </a:lnTo>
                  <a:lnTo>
                    <a:pt x="497" y="123"/>
                  </a:lnTo>
                  <a:lnTo>
                    <a:pt x="495" y="110"/>
                  </a:lnTo>
                  <a:lnTo>
                    <a:pt x="494" y="98"/>
                  </a:lnTo>
                  <a:lnTo>
                    <a:pt x="491" y="86"/>
                  </a:lnTo>
                  <a:lnTo>
                    <a:pt x="487" y="75"/>
                  </a:lnTo>
                  <a:lnTo>
                    <a:pt x="482" y="65"/>
                  </a:lnTo>
                  <a:lnTo>
                    <a:pt x="475" y="55"/>
                  </a:lnTo>
                  <a:lnTo>
                    <a:pt x="469" y="45"/>
                  </a:lnTo>
                  <a:lnTo>
                    <a:pt x="461" y="37"/>
                  </a:lnTo>
                  <a:lnTo>
                    <a:pt x="453" y="28"/>
                  </a:lnTo>
                  <a:lnTo>
                    <a:pt x="443" y="22"/>
                  </a:lnTo>
                  <a:lnTo>
                    <a:pt x="432" y="15"/>
                  </a:lnTo>
                  <a:lnTo>
                    <a:pt x="423" y="10"/>
                  </a:lnTo>
                  <a:lnTo>
                    <a:pt x="411" y="7"/>
                  </a:lnTo>
                  <a:lnTo>
                    <a:pt x="399" y="3"/>
                  </a:lnTo>
                  <a:lnTo>
                    <a:pt x="387" y="1"/>
                  </a:lnTo>
                  <a:lnTo>
                    <a:pt x="374" y="0"/>
                  </a:lnTo>
                  <a:lnTo>
                    <a:pt x="335" y="0"/>
                  </a:lnTo>
                  <a:lnTo>
                    <a:pt x="323" y="1"/>
                  </a:lnTo>
                  <a:lnTo>
                    <a:pt x="311" y="3"/>
                  </a:lnTo>
                  <a:lnTo>
                    <a:pt x="299" y="7"/>
                  </a:lnTo>
                  <a:lnTo>
                    <a:pt x="287" y="10"/>
                  </a:lnTo>
                  <a:lnTo>
                    <a:pt x="277" y="15"/>
                  </a:lnTo>
                  <a:lnTo>
                    <a:pt x="267" y="22"/>
                  </a:lnTo>
                  <a:lnTo>
                    <a:pt x="257" y="28"/>
                  </a:lnTo>
                  <a:lnTo>
                    <a:pt x="249" y="37"/>
                  </a:lnTo>
                  <a:lnTo>
                    <a:pt x="241" y="45"/>
                  </a:lnTo>
                  <a:lnTo>
                    <a:pt x="234" y="55"/>
                  </a:lnTo>
                  <a:lnTo>
                    <a:pt x="228" y="65"/>
                  </a:lnTo>
                  <a:lnTo>
                    <a:pt x="223" y="75"/>
                  </a:lnTo>
                  <a:lnTo>
                    <a:pt x="219" y="86"/>
                  </a:lnTo>
                  <a:lnTo>
                    <a:pt x="215" y="98"/>
                  </a:lnTo>
                  <a:lnTo>
                    <a:pt x="214" y="110"/>
                  </a:lnTo>
                  <a:lnTo>
                    <a:pt x="213" y="123"/>
                  </a:lnTo>
                  <a:lnTo>
                    <a:pt x="213" y="180"/>
                  </a:lnTo>
                  <a:lnTo>
                    <a:pt x="208" y="180"/>
                  </a:lnTo>
                  <a:lnTo>
                    <a:pt x="200" y="181"/>
                  </a:lnTo>
                  <a:lnTo>
                    <a:pt x="193" y="183"/>
                  </a:lnTo>
                  <a:lnTo>
                    <a:pt x="186" y="186"/>
                  </a:lnTo>
                  <a:lnTo>
                    <a:pt x="180" y="191"/>
                  </a:lnTo>
                  <a:lnTo>
                    <a:pt x="176" y="197"/>
                  </a:lnTo>
                  <a:lnTo>
                    <a:pt x="171" y="203"/>
                  </a:lnTo>
                  <a:lnTo>
                    <a:pt x="169" y="211"/>
                  </a:lnTo>
                  <a:lnTo>
                    <a:pt x="169" y="219"/>
                  </a:lnTo>
                  <a:lnTo>
                    <a:pt x="169" y="245"/>
                  </a:lnTo>
                  <a:lnTo>
                    <a:pt x="169" y="254"/>
                  </a:lnTo>
                  <a:lnTo>
                    <a:pt x="171" y="261"/>
                  </a:lnTo>
                  <a:lnTo>
                    <a:pt x="176" y="268"/>
                  </a:lnTo>
                  <a:lnTo>
                    <a:pt x="180" y="273"/>
                  </a:lnTo>
                  <a:lnTo>
                    <a:pt x="186" y="278"/>
                  </a:lnTo>
                  <a:lnTo>
                    <a:pt x="193" y="281"/>
                  </a:lnTo>
                  <a:lnTo>
                    <a:pt x="200" y="284"/>
                  </a:lnTo>
                  <a:lnTo>
                    <a:pt x="208" y="285"/>
                  </a:lnTo>
                  <a:lnTo>
                    <a:pt x="215" y="285"/>
                  </a:lnTo>
                  <a:lnTo>
                    <a:pt x="218" y="299"/>
                  </a:lnTo>
                  <a:lnTo>
                    <a:pt x="223" y="312"/>
                  </a:lnTo>
                  <a:lnTo>
                    <a:pt x="228" y="323"/>
                  </a:lnTo>
                  <a:lnTo>
                    <a:pt x="236" y="334"/>
                  </a:lnTo>
                  <a:lnTo>
                    <a:pt x="243" y="345"/>
                  </a:lnTo>
                  <a:lnTo>
                    <a:pt x="253" y="355"/>
                  </a:lnTo>
                  <a:lnTo>
                    <a:pt x="263" y="363"/>
                  </a:lnTo>
                  <a:lnTo>
                    <a:pt x="274" y="371"/>
                  </a:lnTo>
                  <a:lnTo>
                    <a:pt x="274" y="376"/>
                  </a:lnTo>
                  <a:lnTo>
                    <a:pt x="273" y="385"/>
                  </a:lnTo>
                  <a:lnTo>
                    <a:pt x="271" y="394"/>
                  </a:lnTo>
                  <a:lnTo>
                    <a:pt x="267" y="402"/>
                  </a:lnTo>
                  <a:lnTo>
                    <a:pt x="263" y="409"/>
                  </a:lnTo>
                  <a:lnTo>
                    <a:pt x="256" y="416"/>
                  </a:lnTo>
                  <a:lnTo>
                    <a:pt x="249" y="421"/>
                  </a:lnTo>
                  <a:lnTo>
                    <a:pt x="241" y="425"/>
                  </a:lnTo>
                  <a:lnTo>
                    <a:pt x="233" y="428"/>
                  </a:lnTo>
                  <a:lnTo>
                    <a:pt x="184" y="438"/>
                  </a:lnTo>
                  <a:lnTo>
                    <a:pt x="171" y="443"/>
                  </a:lnTo>
                  <a:lnTo>
                    <a:pt x="158" y="447"/>
                  </a:lnTo>
                  <a:lnTo>
                    <a:pt x="145" y="453"/>
                  </a:lnTo>
                  <a:lnTo>
                    <a:pt x="132" y="460"/>
                  </a:lnTo>
                  <a:lnTo>
                    <a:pt x="120" y="468"/>
                  </a:lnTo>
                  <a:lnTo>
                    <a:pt x="109" y="477"/>
                  </a:lnTo>
                  <a:lnTo>
                    <a:pt x="98" y="487"/>
                  </a:lnTo>
                  <a:lnTo>
                    <a:pt x="90" y="497"/>
                  </a:lnTo>
                  <a:lnTo>
                    <a:pt x="81" y="509"/>
                  </a:lnTo>
                  <a:lnTo>
                    <a:pt x="74" y="521"/>
                  </a:lnTo>
                  <a:lnTo>
                    <a:pt x="67" y="534"/>
                  </a:lnTo>
                  <a:lnTo>
                    <a:pt x="62" y="548"/>
                  </a:lnTo>
                  <a:lnTo>
                    <a:pt x="58" y="561"/>
                  </a:lnTo>
                  <a:lnTo>
                    <a:pt x="55" y="575"/>
                  </a:lnTo>
                  <a:lnTo>
                    <a:pt x="52" y="589"/>
                  </a:lnTo>
                  <a:lnTo>
                    <a:pt x="52" y="604"/>
                  </a:lnTo>
                  <a:lnTo>
                    <a:pt x="52" y="684"/>
                  </a:lnTo>
                  <a:lnTo>
                    <a:pt x="14" y="684"/>
                  </a:lnTo>
                  <a:lnTo>
                    <a:pt x="8" y="685"/>
                  </a:lnTo>
                  <a:lnTo>
                    <a:pt x="3" y="688"/>
                  </a:lnTo>
                  <a:lnTo>
                    <a:pt x="1" y="693"/>
                  </a:lnTo>
                  <a:lnTo>
                    <a:pt x="0" y="698"/>
                  </a:lnTo>
                  <a:lnTo>
                    <a:pt x="1" y="703"/>
                  </a:lnTo>
                  <a:lnTo>
                    <a:pt x="3" y="708"/>
                  </a:lnTo>
                  <a:lnTo>
                    <a:pt x="8" y="711"/>
                  </a:lnTo>
                  <a:lnTo>
                    <a:pt x="14" y="712"/>
                  </a:lnTo>
                  <a:lnTo>
                    <a:pt x="696" y="712"/>
                  </a:lnTo>
                  <a:lnTo>
                    <a:pt x="701" y="711"/>
                  </a:lnTo>
                  <a:lnTo>
                    <a:pt x="706" y="708"/>
                  </a:lnTo>
                  <a:lnTo>
                    <a:pt x="709" y="703"/>
                  </a:lnTo>
                  <a:lnTo>
                    <a:pt x="710" y="698"/>
                  </a:lnTo>
                  <a:lnTo>
                    <a:pt x="709" y="693"/>
                  </a:lnTo>
                  <a:lnTo>
                    <a:pt x="706" y="688"/>
                  </a:lnTo>
                  <a:lnTo>
                    <a:pt x="701" y="685"/>
                  </a:lnTo>
                  <a:lnTo>
                    <a:pt x="696" y="684"/>
                  </a:lnTo>
                  <a:close/>
                  <a:moveTo>
                    <a:pt x="497" y="207"/>
                  </a:moveTo>
                  <a:lnTo>
                    <a:pt x="501" y="207"/>
                  </a:lnTo>
                  <a:lnTo>
                    <a:pt x="506" y="208"/>
                  </a:lnTo>
                  <a:lnTo>
                    <a:pt x="509" y="211"/>
                  </a:lnTo>
                  <a:lnTo>
                    <a:pt x="513" y="215"/>
                  </a:lnTo>
                  <a:lnTo>
                    <a:pt x="513" y="219"/>
                  </a:lnTo>
                  <a:lnTo>
                    <a:pt x="513" y="245"/>
                  </a:lnTo>
                  <a:lnTo>
                    <a:pt x="513" y="250"/>
                  </a:lnTo>
                  <a:lnTo>
                    <a:pt x="509" y="254"/>
                  </a:lnTo>
                  <a:lnTo>
                    <a:pt x="506" y="256"/>
                  </a:lnTo>
                  <a:lnTo>
                    <a:pt x="501" y="257"/>
                  </a:lnTo>
                  <a:lnTo>
                    <a:pt x="497" y="257"/>
                  </a:lnTo>
                  <a:lnTo>
                    <a:pt x="497" y="207"/>
                  </a:lnTo>
                  <a:close/>
                  <a:moveTo>
                    <a:pt x="213" y="257"/>
                  </a:moveTo>
                  <a:lnTo>
                    <a:pt x="208" y="257"/>
                  </a:lnTo>
                  <a:lnTo>
                    <a:pt x="204" y="256"/>
                  </a:lnTo>
                  <a:lnTo>
                    <a:pt x="200" y="254"/>
                  </a:lnTo>
                  <a:lnTo>
                    <a:pt x="197" y="250"/>
                  </a:lnTo>
                  <a:lnTo>
                    <a:pt x="196" y="245"/>
                  </a:lnTo>
                  <a:lnTo>
                    <a:pt x="196" y="219"/>
                  </a:lnTo>
                  <a:lnTo>
                    <a:pt x="197" y="215"/>
                  </a:lnTo>
                  <a:lnTo>
                    <a:pt x="200" y="211"/>
                  </a:lnTo>
                  <a:lnTo>
                    <a:pt x="204" y="208"/>
                  </a:lnTo>
                  <a:lnTo>
                    <a:pt x="208" y="207"/>
                  </a:lnTo>
                  <a:lnTo>
                    <a:pt x="213" y="207"/>
                  </a:lnTo>
                  <a:lnTo>
                    <a:pt x="213" y="257"/>
                  </a:lnTo>
                  <a:close/>
                  <a:moveTo>
                    <a:pt x="355" y="451"/>
                  </a:moveTo>
                  <a:lnTo>
                    <a:pt x="345" y="451"/>
                  </a:lnTo>
                  <a:lnTo>
                    <a:pt x="336" y="450"/>
                  </a:lnTo>
                  <a:lnTo>
                    <a:pt x="326" y="448"/>
                  </a:lnTo>
                  <a:lnTo>
                    <a:pt x="317" y="445"/>
                  </a:lnTo>
                  <a:lnTo>
                    <a:pt x="309" y="441"/>
                  </a:lnTo>
                  <a:lnTo>
                    <a:pt x="300" y="437"/>
                  </a:lnTo>
                  <a:lnTo>
                    <a:pt x="292" y="432"/>
                  </a:lnTo>
                  <a:lnTo>
                    <a:pt x="284" y="426"/>
                  </a:lnTo>
                  <a:lnTo>
                    <a:pt x="291" y="417"/>
                  </a:lnTo>
                  <a:lnTo>
                    <a:pt x="296" y="406"/>
                  </a:lnTo>
                  <a:lnTo>
                    <a:pt x="300" y="394"/>
                  </a:lnTo>
                  <a:lnTo>
                    <a:pt x="301" y="381"/>
                  </a:lnTo>
                  <a:lnTo>
                    <a:pt x="310" y="383"/>
                  </a:lnTo>
                  <a:lnTo>
                    <a:pt x="318" y="386"/>
                  </a:lnTo>
                  <a:lnTo>
                    <a:pt x="326" y="386"/>
                  </a:lnTo>
                  <a:lnTo>
                    <a:pt x="335" y="387"/>
                  </a:lnTo>
                  <a:lnTo>
                    <a:pt x="374" y="387"/>
                  </a:lnTo>
                  <a:lnTo>
                    <a:pt x="383" y="386"/>
                  </a:lnTo>
                  <a:lnTo>
                    <a:pt x="391" y="386"/>
                  </a:lnTo>
                  <a:lnTo>
                    <a:pt x="399" y="383"/>
                  </a:lnTo>
                  <a:lnTo>
                    <a:pt x="407" y="382"/>
                  </a:lnTo>
                  <a:lnTo>
                    <a:pt x="410" y="394"/>
                  </a:lnTo>
                  <a:lnTo>
                    <a:pt x="413" y="406"/>
                  </a:lnTo>
                  <a:lnTo>
                    <a:pt x="418" y="417"/>
                  </a:lnTo>
                  <a:lnTo>
                    <a:pt x="425" y="426"/>
                  </a:lnTo>
                  <a:lnTo>
                    <a:pt x="417" y="432"/>
                  </a:lnTo>
                  <a:lnTo>
                    <a:pt x="410" y="437"/>
                  </a:lnTo>
                  <a:lnTo>
                    <a:pt x="401" y="441"/>
                  </a:lnTo>
                  <a:lnTo>
                    <a:pt x="392" y="445"/>
                  </a:lnTo>
                  <a:lnTo>
                    <a:pt x="383" y="448"/>
                  </a:lnTo>
                  <a:lnTo>
                    <a:pt x="374" y="450"/>
                  </a:lnTo>
                  <a:lnTo>
                    <a:pt x="365" y="451"/>
                  </a:lnTo>
                  <a:lnTo>
                    <a:pt x="355" y="451"/>
                  </a:lnTo>
                  <a:close/>
                  <a:moveTo>
                    <a:pt x="241" y="123"/>
                  </a:moveTo>
                  <a:lnTo>
                    <a:pt x="241" y="113"/>
                  </a:lnTo>
                  <a:lnTo>
                    <a:pt x="243" y="103"/>
                  </a:lnTo>
                  <a:lnTo>
                    <a:pt x="245" y="95"/>
                  </a:lnTo>
                  <a:lnTo>
                    <a:pt x="249" y="86"/>
                  </a:lnTo>
                  <a:lnTo>
                    <a:pt x="252" y="78"/>
                  </a:lnTo>
                  <a:lnTo>
                    <a:pt x="257" y="70"/>
                  </a:lnTo>
                  <a:lnTo>
                    <a:pt x="263" y="62"/>
                  </a:lnTo>
                  <a:lnTo>
                    <a:pt x="268" y="56"/>
                  </a:lnTo>
                  <a:lnTo>
                    <a:pt x="276" y="50"/>
                  </a:lnTo>
                  <a:lnTo>
                    <a:pt x="282" y="44"/>
                  </a:lnTo>
                  <a:lnTo>
                    <a:pt x="291" y="40"/>
                  </a:lnTo>
                  <a:lnTo>
                    <a:pt x="298" y="36"/>
                  </a:lnTo>
                  <a:lnTo>
                    <a:pt x="307" y="32"/>
                  </a:lnTo>
                  <a:lnTo>
                    <a:pt x="316" y="30"/>
                  </a:lnTo>
                  <a:lnTo>
                    <a:pt x="325" y="29"/>
                  </a:lnTo>
                  <a:lnTo>
                    <a:pt x="335" y="28"/>
                  </a:lnTo>
                  <a:lnTo>
                    <a:pt x="374" y="28"/>
                  </a:lnTo>
                  <a:lnTo>
                    <a:pt x="384" y="29"/>
                  </a:lnTo>
                  <a:lnTo>
                    <a:pt x="391" y="30"/>
                  </a:lnTo>
                  <a:lnTo>
                    <a:pt x="400" y="32"/>
                  </a:lnTo>
                  <a:lnTo>
                    <a:pt x="409" y="35"/>
                  </a:lnTo>
                  <a:lnTo>
                    <a:pt x="416" y="38"/>
                  </a:lnTo>
                  <a:lnTo>
                    <a:pt x="423" y="42"/>
                  </a:lnTo>
                  <a:lnTo>
                    <a:pt x="430" y="46"/>
                  </a:lnTo>
                  <a:lnTo>
                    <a:pt x="436" y="52"/>
                  </a:lnTo>
                  <a:lnTo>
                    <a:pt x="442" y="57"/>
                  </a:lnTo>
                  <a:lnTo>
                    <a:pt x="447" y="64"/>
                  </a:lnTo>
                  <a:lnTo>
                    <a:pt x="453" y="70"/>
                  </a:lnTo>
                  <a:lnTo>
                    <a:pt x="457" y="76"/>
                  </a:lnTo>
                  <a:lnTo>
                    <a:pt x="460" y="84"/>
                  </a:lnTo>
                  <a:lnTo>
                    <a:pt x="463" y="91"/>
                  </a:lnTo>
                  <a:lnTo>
                    <a:pt x="465" y="100"/>
                  </a:lnTo>
                  <a:lnTo>
                    <a:pt x="468" y="109"/>
                  </a:lnTo>
                  <a:lnTo>
                    <a:pt x="466" y="110"/>
                  </a:lnTo>
                  <a:lnTo>
                    <a:pt x="464" y="111"/>
                  </a:lnTo>
                  <a:lnTo>
                    <a:pt x="456" y="118"/>
                  </a:lnTo>
                  <a:lnTo>
                    <a:pt x="447" y="126"/>
                  </a:lnTo>
                  <a:lnTo>
                    <a:pt x="439" y="133"/>
                  </a:lnTo>
                  <a:lnTo>
                    <a:pt x="429" y="140"/>
                  </a:lnTo>
                  <a:lnTo>
                    <a:pt x="419" y="146"/>
                  </a:lnTo>
                  <a:lnTo>
                    <a:pt x="409" y="152"/>
                  </a:lnTo>
                  <a:lnTo>
                    <a:pt x="399" y="157"/>
                  </a:lnTo>
                  <a:lnTo>
                    <a:pt x="388" y="161"/>
                  </a:lnTo>
                  <a:lnTo>
                    <a:pt x="377" y="166"/>
                  </a:lnTo>
                  <a:lnTo>
                    <a:pt x="367" y="169"/>
                  </a:lnTo>
                  <a:lnTo>
                    <a:pt x="356" y="172"/>
                  </a:lnTo>
                  <a:lnTo>
                    <a:pt x="344" y="175"/>
                  </a:lnTo>
                  <a:lnTo>
                    <a:pt x="333" y="177"/>
                  </a:lnTo>
                  <a:lnTo>
                    <a:pt x="322" y="178"/>
                  </a:lnTo>
                  <a:lnTo>
                    <a:pt x="310" y="180"/>
                  </a:lnTo>
                  <a:lnTo>
                    <a:pt x="298" y="180"/>
                  </a:lnTo>
                  <a:lnTo>
                    <a:pt x="241" y="180"/>
                  </a:lnTo>
                  <a:lnTo>
                    <a:pt x="241" y="123"/>
                  </a:lnTo>
                  <a:close/>
                  <a:moveTo>
                    <a:pt x="241" y="264"/>
                  </a:moveTo>
                  <a:lnTo>
                    <a:pt x="241" y="207"/>
                  </a:lnTo>
                  <a:lnTo>
                    <a:pt x="298" y="207"/>
                  </a:lnTo>
                  <a:lnTo>
                    <a:pt x="312" y="206"/>
                  </a:lnTo>
                  <a:lnTo>
                    <a:pt x="325" y="206"/>
                  </a:lnTo>
                  <a:lnTo>
                    <a:pt x="337" y="204"/>
                  </a:lnTo>
                  <a:lnTo>
                    <a:pt x="350" y="202"/>
                  </a:lnTo>
                  <a:lnTo>
                    <a:pt x="362" y="199"/>
                  </a:lnTo>
                  <a:lnTo>
                    <a:pt x="374" y="196"/>
                  </a:lnTo>
                  <a:lnTo>
                    <a:pt x="387" y="191"/>
                  </a:lnTo>
                  <a:lnTo>
                    <a:pt x="399" y="187"/>
                  </a:lnTo>
                  <a:lnTo>
                    <a:pt x="418" y="178"/>
                  </a:lnTo>
                  <a:lnTo>
                    <a:pt x="435" y="169"/>
                  </a:lnTo>
                  <a:lnTo>
                    <a:pt x="453" y="157"/>
                  </a:lnTo>
                  <a:lnTo>
                    <a:pt x="469" y="144"/>
                  </a:lnTo>
                  <a:lnTo>
                    <a:pt x="469" y="264"/>
                  </a:lnTo>
                  <a:lnTo>
                    <a:pt x="469" y="274"/>
                  </a:lnTo>
                  <a:lnTo>
                    <a:pt x="466" y="284"/>
                  </a:lnTo>
                  <a:lnTo>
                    <a:pt x="464" y="292"/>
                  </a:lnTo>
                  <a:lnTo>
                    <a:pt x="461" y="301"/>
                  </a:lnTo>
                  <a:lnTo>
                    <a:pt x="457" y="309"/>
                  </a:lnTo>
                  <a:lnTo>
                    <a:pt x="453" y="317"/>
                  </a:lnTo>
                  <a:lnTo>
                    <a:pt x="447" y="324"/>
                  </a:lnTo>
                  <a:lnTo>
                    <a:pt x="441" y="331"/>
                  </a:lnTo>
                  <a:lnTo>
                    <a:pt x="434" y="337"/>
                  </a:lnTo>
                  <a:lnTo>
                    <a:pt x="427" y="343"/>
                  </a:lnTo>
                  <a:lnTo>
                    <a:pt x="419" y="347"/>
                  </a:lnTo>
                  <a:lnTo>
                    <a:pt x="412" y="351"/>
                  </a:lnTo>
                  <a:lnTo>
                    <a:pt x="402" y="355"/>
                  </a:lnTo>
                  <a:lnTo>
                    <a:pt x="394" y="357"/>
                  </a:lnTo>
                  <a:lnTo>
                    <a:pt x="384" y="358"/>
                  </a:lnTo>
                  <a:lnTo>
                    <a:pt x="374" y="359"/>
                  </a:lnTo>
                  <a:lnTo>
                    <a:pt x="335" y="359"/>
                  </a:lnTo>
                  <a:lnTo>
                    <a:pt x="325" y="358"/>
                  </a:lnTo>
                  <a:lnTo>
                    <a:pt x="316" y="357"/>
                  </a:lnTo>
                  <a:lnTo>
                    <a:pt x="307" y="355"/>
                  </a:lnTo>
                  <a:lnTo>
                    <a:pt x="298" y="351"/>
                  </a:lnTo>
                  <a:lnTo>
                    <a:pt x="291" y="347"/>
                  </a:lnTo>
                  <a:lnTo>
                    <a:pt x="282" y="343"/>
                  </a:lnTo>
                  <a:lnTo>
                    <a:pt x="276" y="337"/>
                  </a:lnTo>
                  <a:lnTo>
                    <a:pt x="268" y="331"/>
                  </a:lnTo>
                  <a:lnTo>
                    <a:pt x="263" y="324"/>
                  </a:lnTo>
                  <a:lnTo>
                    <a:pt x="257" y="317"/>
                  </a:lnTo>
                  <a:lnTo>
                    <a:pt x="252" y="309"/>
                  </a:lnTo>
                  <a:lnTo>
                    <a:pt x="249" y="301"/>
                  </a:lnTo>
                  <a:lnTo>
                    <a:pt x="245" y="292"/>
                  </a:lnTo>
                  <a:lnTo>
                    <a:pt x="243" y="284"/>
                  </a:lnTo>
                  <a:lnTo>
                    <a:pt x="241" y="274"/>
                  </a:lnTo>
                  <a:lnTo>
                    <a:pt x="241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483226" y="5708651"/>
              <a:ext cx="34925" cy="57150"/>
            </a:xfrm>
            <a:custGeom>
              <a:avLst/>
              <a:gdLst/>
              <a:ahLst/>
              <a:cxnLst/>
              <a:rect l="l" t="t" r="r" b="b"/>
              <a:pathLst>
                <a:path w="66" h="106" extrusionOk="0">
                  <a:moveTo>
                    <a:pt x="64" y="5"/>
                  </a:moveTo>
                  <a:lnTo>
                    <a:pt x="59" y="1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2"/>
                  </a:lnTo>
                  <a:lnTo>
                    <a:pt x="34" y="11"/>
                  </a:lnTo>
                  <a:lnTo>
                    <a:pt x="25" y="21"/>
                  </a:lnTo>
                  <a:lnTo>
                    <a:pt x="19" y="31"/>
                  </a:lnTo>
                  <a:lnTo>
                    <a:pt x="12" y="42"/>
                  </a:lnTo>
                  <a:lnTo>
                    <a:pt x="7" y="54"/>
                  </a:lnTo>
                  <a:lnTo>
                    <a:pt x="4" y="66"/>
                  </a:lnTo>
                  <a:lnTo>
                    <a:pt x="1" y="79"/>
                  </a:lnTo>
                  <a:lnTo>
                    <a:pt x="0" y="92"/>
                  </a:lnTo>
                  <a:lnTo>
                    <a:pt x="1" y="97"/>
                  </a:lnTo>
                  <a:lnTo>
                    <a:pt x="5" y="101"/>
                  </a:lnTo>
                  <a:lnTo>
                    <a:pt x="9" y="104"/>
                  </a:lnTo>
                  <a:lnTo>
                    <a:pt x="14" y="106"/>
                  </a:lnTo>
                  <a:lnTo>
                    <a:pt x="20" y="104"/>
                  </a:lnTo>
                  <a:lnTo>
                    <a:pt x="24" y="101"/>
                  </a:lnTo>
                  <a:lnTo>
                    <a:pt x="27" y="97"/>
                  </a:lnTo>
                  <a:lnTo>
                    <a:pt x="28" y="92"/>
                  </a:lnTo>
                  <a:lnTo>
                    <a:pt x="29" y="82"/>
                  </a:lnTo>
                  <a:lnTo>
                    <a:pt x="30" y="72"/>
                  </a:lnTo>
                  <a:lnTo>
                    <a:pt x="34" y="63"/>
                  </a:lnTo>
                  <a:lnTo>
                    <a:pt x="37" y="54"/>
                  </a:lnTo>
                  <a:lnTo>
                    <a:pt x="41" y="46"/>
                  </a:lnTo>
                  <a:lnTo>
                    <a:pt x="48" y="38"/>
                  </a:lnTo>
                  <a:lnTo>
                    <a:pt x="54" y="31"/>
                  </a:lnTo>
                  <a:lnTo>
                    <a:pt x="60" y="25"/>
                  </a:lnTo>
                  <a:lnTo>
                    <a:pt x="65" y="21"/>
                  </a:lnTo>
                  <a:lnTo>
                    <a:pt x="66" y="15"/>
                  </a:lnTo>
                  <a:lnTo>
                    <a:pt x="66" y="10"/>
                  </a:lnTo>
                  <a:lnTo>
                    <a:pt x="64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524501" y="56991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6" y="11"/>
                  </a:moveTo>
                  <a:lnTo>
                    <a:pt x="24" y="5"/>
                  </a:lnTo>
                  <a:lnTo>
                    <a:pt x="21" y="2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1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2" y="28"/>
                  </a:lnTo>
                  <a:lnTo>
                    <a:pt x="15" y="28"/>
                  </a:lnTo>
                  <a:lnTo>
                    <a:pt x="16" y="27"/>
                  </a:lnTo>
                  <a:lnTo>
                    <a:pt x="17" y="27"/>
                  </a:lnTo>
                  <a:lnTo>
                    <a:pt x="21" y="25"/>
                  </a:lnTo>
                  <a:lnTo>
                    <a:pt x="25" y="21"/>
                  </a:lnTo>
                  <a:lnTo>
                    <a:pt x="28" y="16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8"/>
          <p:cNvGrpSpPr/>
          <p:nvPr/>
        </p:nvGrpSpPr>
        <p:grpSpPr>
          <a:xfrm>
            <a:off x="3083456" y="5527490"/>
            <a:ext cx="376238" cy="347663"/>
            <a:chOff x="9294813" y="5467351"/>
            <a:chExt cx="376238" cy="347663"/>
          </a:xfrm>
        </p:grpSpPr>
        <p:sp>
          <p:nvSpPr>
            <p:cNvPr id="603" name="Google Shape;603;p8"/>
            <p:cNvSpPr/>
            <p:nvPr/>
          </p:nvSpPr>
          <p:spPr>
            <a:xfrm>
              <a:off x="9623426" y="5589588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9294813" y="5467351"/>
              <a:ext cx="376238" cy="347663"/>
            </a:xfrm>
            <a:custGeom>
              <a:avLst/>
              <a:gdLst/>
              <a:ahLst/>
              <a:cxnLst/>
              <a:rect l="l" t="t" r="r" b="b"/>
              <a:pathLst>
                <a:path w="711" h="656" extrusionOk="0">
                  <a:moveTo>
                    <a:pt x="634" y="75"/>
                  </a:moveTo>
                  <a:lnTo>
                    <a:pt x="617" y="75"/>
                  </a:lnTo>
                  <a:lnTo>
                    <a:pt x="621" y="71"/>
                  </a:lnTo>
                  <a:lnTo>
                    <a:pt x="622" y="66"/>
                  </a:lnTo>
                  <a:lnTo>
                    <a:pt x="622" y="47"/>
                  </a:lnTo>
                  <a:lnTo>
                    <a:pt x="621" y="38"/>
                  </a:lnTo>
                  <a:lnTo>
                    <a:pt x="617" y="29"/>
                  </a:lnTo>
                  <a:lnTo>
                    <a:pt x="613" y="22"/>
                  </a:lnTo>
                  <a:lnTo>
                    <a:pt x="608" y="14"/>
                  </a:lnTo>
                  <a:lnTo>
                    <a:pt x="600" y="9"/>
                  </a:lnTo>
                  <a:lnTo>
                    <a:pt x="593" y="4"/>
                  </a:lnTo>
                  <a:lnTo>
                    <a:pt x="584" y="1"/>
                  </a:lnTo>
                  <a:lnTo>
                    <a:pt x="575" y="0"/>
                  </a:lnTo>
                  <a:lnTo>
                    <a:pt x="565" y="1"/>
                  </a:lnTo>
                  <a:lnTo>
                    <a:pt x="556" y="4"/>
                  </a:lnTo>
                  <a:lnTo>
                    <a:pt x="548" y="9"/>
                  </a:lnTo>
                  <a:lnTo>
                    <a:pt x="541" y="14"/>
                  </a:lnTo>
                  <a:lnTo>
                    <a:pt x="535" y="22"/>
                  </a:lnTo>
                  <a:lnTo>
                    <a:pt x="531" y="29"/>
                  </a:lnTo>
                  <a:lnTo>
                    <a:pt x="528" y="38"/>
                  </a:lnTo>
                  <a:lnTo>
                    <a:pt x="527" y="47"/>
                  </a:lnTo>
                  <a:lnTo>
                    <a:pt x="527" y="75"/>
                  </a:lnTo>
                  <a:lnTo>
                    <a:pt x="399" y="75"/>
                  </a:lnTo>
                  <a:lnTo>
                    <a:pt x="401" y="71"/>
                  </a:lnTo>
                  <a:lnTo>
                    <a:pt x="402" y="66"/>
                  </a:lnTo>
                  <a:lnTo>
                    <a:pt x="402" y="47"/>
                  </a:lnTo>
                  <a:lnTo>
                    <a:pt x="402" y="38"/>
                  </a:lnTo>
                  <a:lnTo>
                    <a:pt x="399" y="29"/>
                  </a:lnTo>
                  <a:lnTo>
                    <a:pt x="394" y="22"/>
                  </a:lnTo>
                  <a:lnTo>
                    <a:pt x="389" y="14"/>
                  </a:lnTo>
                  <a:lnTo>
                    <a:pt x="381" y="9"/>
                  </a:lnTo>
                  <a:lnTo>
                    <a:pt x="374" y="4"/>
                  </a:lnTo>
                  <a:lnTo>
                    <a:pt x="364" y="1"/>
                  </a:lnTo>
                  <a:lnTo>
                    <a:pt x="355" y="0"/>
                  </a:lnTo>
                  <a:lnTo>
                    <a:pt x="346" y="1"/>
                  </a:lnTo>
                  <a:lnTo>
                    <a:pt x="336" y="4"/>
                  </a:lnTo>
                  <a:lnTo>
                    <a:pt x="329" y="9"/>
                  </a:lnTo>
                  <a:lnTo>
                    <a:pt x="321" y="14"/>
                  </a:lnTo>
                  <a:lnTo>
                    <a:pt x="316" y="22"/>
                  </a:lnTo>
                  <a:lnTo>
                    <a:pt x="312" y="29"/>
                  </a:lnTo>
                  <a:lnTo>
                    <a:pt x="308" y="38"/>
                  </a:lnTo>
                  <a:lnTo>
                    <a:pt x="307" y="47"/>
                  </a:lnTo>
                  <a:lnTo>
                    <a:pt x="307" y="75"/>
                  </a:lnTo>
                  <a:lnTo>
                    <a:pt x="179" y="75"/>
                  </a:lnTo>
                  <a:lnTo>
                    <a:pt x="182" y="71"/>
                  </a:lnTo>
                  <a:lnTo>
                    <a:pt x="183" y="66"/>
                  </a:lnTo>
                  <a:lnTo>
                    <a:pt x="183" y="47"/>
                  </a:lnTo>
                  <a:lnTo>
                    <a:pt x="182" y="38"/>
                  </a:lnTo>
                  <a:lnTo>
                    <a:pt x="180" y="29"/>
                  </a:lnTo>
                  <a:lnTo>
                    <a:pt x="175" y="22"/>
                  </a:lnTo>
                  <a:lnTo>
                    <a:pt x="169" y="14"/>
                  </a:lnTo>
                  <a:lnTo>
                    <a:pt x="163" y="9"/>
                  </a:lnTo>
                  <a:lnTo>
                    <a:pt x="154" y="4"/>
                  </a:lnTo>
                  <a:lnTo>
                    <a:pt x="145" y="1"/>
                  </a:lnTo>
                  <a:lnTo>
                    <a:pt x="136" y="0"/>
                  </a:lnTo>
                  <a:lnTo>
                    <a:pt x="126" y="1"/>
                  </a:lnTo>
                  <a:lnTo>
                    <a:pt x="118" y="4"/>
                  </a:lnTo>
                  <a:lnTo>
                    <a:pt x="110" y="9"/>
                  </a:lnTo>
                  <a:lnTo>
                    <a:pt x="103" y="14"/>
                  </a:lnTo>
                  <a:lnTo>
                    <a:pt x="97" y="22"/>
                  </a:lnTo>
                  <a:lnTo>
                    <a:pt x="93" y="29"/>
                  </a:lnTo>
                  <a:lnTo>
                    <a:pt x="90" y="38"/>
                  </a:lnTo>
                  <a:lnTo>
                    <a:pt x="89" y="47"/>
                  </a:lnTo>
                  <a:lnTo>
                    <a:pt x="89" y="75"/>
                  </a:lnTo>
                  <a:lnTo>
                    <a:pt x="77" y="75"/>
                  </a:lnTo>
                  <a:lnTo>
                    <a:pt x="69" y="76"/>
                  </a:lnTo>
                  <a:lnTo>
                    <a:pt x="62" y="77"/>
                  </a:lnTo>
                  <a:lnTo>
                    <a:pt x="54" y="78"/>
                  </a:lnTo>
                  <a:lnTo>
                    <a:pt x="47" y="82"/>
                  </a:lnTo>
                  <a:lnTo>
                    <a:pt x="40" y="85"/>
                  </a:lnTo>
                  <a:lnTo>
                    <a:pt x="34" y="88"/>
                  </a:lnTo>
                  <a:lnTo>
                    <a:pt x="28" y="93"/>
                  </a:lnTo>
                  <a:lnTo>
                    <a:pt x="22" y="98"/>
                  </a:lnTo>
                  <a:lnTo>
                    <a:pt x="18" y="103"/>
                  </a:lnTo>
                  <a:lnTo>
                    <a:pt x="13" y="110"/>
                  </a:lnTo>
                  <a:lnTo>
                    <a:pt x="9" y="116"/>
                  </a:lnTo>
                  <a:lnTo>
                    <a:pt x="6" y="122"/>
                  </a:lnTo>
                  <a:lnTo>
                    <a:pt x="4" y="130"/>
                  </a:lnTo>
                  <a:lnTo>
                    <a:pt x="2" y="137"/>
                  </a:lnTo>
                  <a:lnTo>
                    <a:pt x="1" y="145"/>
                  </a:lnTo>
                  <a:lnTo>
                    <a:pt x="0" y="152"/>
                  </a:lnTo>
                  <a:lnTo>
                    <a:pt x="0" y="614"/>
                  </a:lnTo>
                  <a:lnTo>
                    <a:pt x="1" y="623"/>
                  </a:lnTo>
                  <a:lnTo>
                    <a:pt x="3" y="630"/>
                  </a:lnTo>
                  <a:lnTo>
                    <a:pt x="7" y="638"/>
                  </a:lnTo>
                  <a:lnTo>
                    <a:pt x="12" y="644"/>
                  </a:lnTo>
                  <a:lnTo>
                    <a:pt x="18" y="648"/>
                  </a:lnTo>
                  <a:lnTo>
                    <a:pt x="25" y="653"/>
                  </a:lnTo>
                  <a:lnTo>
                    <a:pt x="33" y="655"/>
                  </a:lnTo>
                  <a:lnTo>
                    <a:pt x="41" y="656"/>
                  </a:lnTo>
                  <a:lnTo>
                    <a:pt x="282" y="656"/>
                  </a:lnTo>
                  <a:lnTo>
                    <a:pt x="287" y="655"/>
                  </a:lnTo>
                  <a:lnTo>
                    <a:pt x="291" y="652"/>
                  </a:lnTo>
                  <a:lnTo>
                    <a:pt x="293" y="647"/>
                  </a:lnTo>
                  <a:lnTo>
                    <a:pt x="296" y="642"/>
                  </a:lnTo>
                  <a:lnTo>
                    <a:pt x="293" y="637"/>
                  </a:lnTo>
                  <a:lnTo>
                    <a:pt x="291" y="632"/>
                  </a:lnTo>
                  <a:lnTo>
                    <a:pt x="287" y="629"/>
                  </a:lnTo>
                  <a:lnTo>
                    <a:pt x="282" y="628"/>
                  </a:lnTo>
                  <a:lnTo>
                    <a:pt x="41" y="628"/>
                  </a:lnTo>
                  <a:lnTo>
                    <a:pt x="36" y="627"/>
                  </a:lnTo>
                  <a:lnTo>
                    <a:pt x="32" y="624"/>
                  </a:lnTo>
                  <a:lnTo>
                    <a:pt x="28" y="619"/>
                  </a:lnTo>
                  <a:lnTo>
                    <a:pt x="27" y="614"/>
                  </a:lnTo>
                  <a:lnTo>
                    <a:pt x="27" y="259"/>
                  </a:lnTo>
                  <a:lnTo>
                    <a:pt x="568" y="259"/>
                  </a:lnTo>
                  <a:lnTo>
                    <a:pt x="573" y="258"/>
                  </a:lnTo>
                  <a:lnTo>
                    <a:pt x="578" y="254"/>
                  </a:lnTo>
                  <a:lnTo>
                    <a:pt x="581" y="250"/>
                  </a:lnTo>
                  <a:lnTo>
                    <a:pt x="582" y="245"/>
                  </a:lnTo>
                  <a:lnTo>
                    <a:pt x="581" y="239"/>
                  </a:lnTo>
                  <a:lnTo>
                    <a:pt x="578" y="235"/>
                  </a:lnTo>
                  <a:lnTo>
                    <a:pt x="573" y="232"/>
                  </a:lnTo>
                  <a:lnTo>
                    <a:pt x="568" y="231"/>
                  </a:lnTo>
                  <a:lnTo>
                    <a:pt x="27" y="231"/>
                  </a:lnTo>
                  <a:lnTo>
                    <a:pt x="27" y="152"/>
                  </a:lnTo>
                  <a:lnTo>
                    <a:pt x="28" y="143"/>
                  </a:lnTo>
                  <a:lnTo>
                    <a:pt x="32" y="133"/>
                  </a:lnTo>
                  <a:lnTo>
                    <a:pt x="36" y="125"/>
                  </a:lnTo>
                  <a:lnTo>
                    <a:pt x="42" y="118"/>
                  </a:lnTo>
                  <a:lnTo>
                    <a:pt x="50" y="112"/>
                  </a:lnTo>
                  <a:lnTo>
                    <a:pt x="57" y="107"/>
                  </a:lnTo>
                  <a:lnTo>
                    <a:pt x="67" y="104"/>
                  </a:lnTo>
                  <a:lnTo>
                    <a:pt x="77" y="103"/>
                  </a:lnTo>
                  <a:lnTo>
                    <a:pt x="89" y="103"/>
                  </a:lnTo>
                  <a:lnTo>
                    <a:pt x="89" y="136"/>
                  </a:lnTo>
                  <a:lnTo>
                    <a:pt x="90" y="146"/>
                  </a:lnTo>
                  <a:lnTo>
                    <a:pt x="93" y="155"/>
                  </a:lnTo>
                  <a:lnTo>
                    <a:pt x="97" y="163"/>
                  </a:lnTo>
                  <a:lnTo>
                    <a:pt x="103" y="170"/>
                  </a:lnTo>
                  <a:lnTo>
                    <a:pt x="110" y="176"/>
                  </a:lnTo>
                  <a:lnTo>
                    <a:pt x="118" y="180"/>
                  </a:lnTo>
                  <a:lnTo>
                    <a:pt x="126" y="183"/>
                  </a:lnTo>
                  <a:lnTo>
                    <a:pt x="136" y="184"/>
                  </a:lnTo>
                  <a:lnTo>
                    <a:pt x="145" y="183"/>
                  </a:lnTo>
                  <a:lnTo>
                    <a:pt x="154" y="180"/>
                  </a:lnTo>
                  <a:lnTo>
                    <a:pt x="163" y="176"/>
                  </a:lnTo>
                  <a:lnTo>
                    <a:pt x="169" y="170"/>
                  </a:lnTo>
                  <a:lnTo>
                    <a:pt x="175" y="163"/>
                  </a:lnTo>
                  <a:lnTo>
                    <a:pt x="180" y="155"/>
                  </a:lnTo>
                  <a:lnTo>
                    <a:pt x="182" y="146"/>
                  </a:lnTo>
                  <a:lnTo>
                    <a:pt x="183" y="136"/>
                  </a:lnTo>
                  <a:lnTo>
                    <a:pt x="182" y="131"/>
                  </a:lnTo>
                  <a:lnTo>
                    <a:pt x="179" y="127"/>
                  </a:lnTo>
                  <a:lnTo>
                    <a:pt x="174" y="124"/>
                  </a:lnTo>
                  <a:lnTo>
                    <a:pt x="169" y="122"/>
                  </a:lnTo>
                  <a:lnTo>
                    <a:pt x="164" y="124"/>
                  </a:lnTo>
                  <a:lnTo>
                    <a:pt x="159" y="127"/>
                  </a:lnTo>
                  <a:lnTo>
                    <a:pt x="156" y="131"/>
                  </a:lnTo>
                  <a:lnTo>
                    <a:pt x="155" y="136"/>
                  </a:lnTo>
                  <a:lnTo>
                    <a:pt x="155" y="141"/>
                  </a:lnTo>
                  <a:lnTo>
                    <a:pt x="154" y="144"/>
                  </a:lnTo>
                  <a:lnTo>
                    <a:pt x="152" y="147"/>
                  </a:lnTo>
                  <a:lnTo>
                    <a:pt x="150" y="150"/>
                  </a:lnTo>
                  <a:lnTo>
                    <a:pt x="146" y="152"/>
                  </a:lnTo>
                  <a:lnTo>
                    <a:pt x="143" y="155"/>
                  </a:lnTo>
                  <a:lnTo>
                    <a:pt x="140" y="156"/>
                  </a:lnTo>
                  <a:lnTo>
                    <a:pt x="136" y="156"/>
                  </a:lnTo>
                  <a:lnTo>
                    <a:pt x="131" y="156"/>
                  </a:lnTo>
                  <a:lnTo>
                    <a:pt x="128" y="155"/>
                  </a:lnTo>
                  <a:lnTo>
                    <a:pt x="125" y="152"/>
                  </a:lnTo>
                  <a:lnTo>
                    <a:pt x="122" y="150"/>
                  </a:lnTo>
                  <a:lnTo>
                    <a:pt x="120" y="147"/>
                  </a:lnTo>
                  <a:lnTo>
                    <a:pt x="118" y="144"/>
                  </a:lnTo>
                  <a:lnTo>
                    <a:pt x="116" y="141"/>
                  </a:lnTo>
                  <a:lnTo>
                    <a:pt x="116" y="136"/>
                  </a:lnTo>
                  <a:lnTo>
                    <a:pt x="116" y="103"/>
                  </a:lnTo>
                  <a:lnTo>
                    <a:pt x="307" y="103"/>
                  </a:lnTo>
                  <a:lnTo>
                    <a:pt x="307" y="136"/>
                  </a:lnTo>
                  <a:lnTo>
                    <a:pt x="308" y="146"/>
                  </a:lnTo>
                  <a:lnTo>
                    <a:pt x="312" y="155"/>
                  </a:lnTo>
                  <a:lnTo>
                    <a:pt x="316" y="163"/>
                  </a:lnTo>
                  <a:lnTo>
                    <a:pt x="321" y="170"/>
                  </a:lnTo>
                  <a:lnTo>
                    <a:pt x="329" y="176"/>
                  </a:lnTo>
                  <a:lnTo>
                    <a:pt x="336" y="180"/>
                  </a:lnTo>
                  <a:lnTo>
                    <a:pt x="346" y="183"/>
                  </a:lnTo>
                  <a:lnTo>
                    <a:pt x="355" y="184"/>
                  </a:lnTo>
                  <a:lnTo>
                    <a:pt x="364" y="183"/>
                  </a:lnTo>
                  <a:lnTo>
                    <a:pt x="374" y="180"/>
                  </a:lnTo>
                  <a:lnTo>
                    <a:pt x="381" y="176"/>
                  </a:lnTo>
                  <a:lnTo>
                    <a:pt x="389" y="170"/>
                  </a:lnTo>
                  <a:lnTo>
                    <a:pt x="394" y="163"/>
                  </a:lnTo>
                  <a:lnTo>
                    <a:pt x="399" y="155"/>
                  </a:lnTo>
                  <a:lnTo>
                    <a:pt x="402" y="146"/>
                  </a:lnTo>
                  <a:lnTo>
                    <a:pt x="402" y="136"/>
                  </a:lnTo>
                  <a:lnTo>
                    <a:pt x="401" y="131"/>
                  </a:lnTo>
                  <a:lnTo>
                    <a:pt x="399" y="127"/>
                  </a:lnTo>
                  <a:lnTo>
                    <a:pt x="394" y="124"/>
                  </a:lnTo>
                  <a:lnTo>
                    <a:pt x="388" y="122"/>
                  </a:lnTo>
                  <a:lnTo>
                    <a:pt x="383" y="124"/>
                  </a:lnTo>
                  <a:lnTo>
                    <a:pt x="378" y="127"/>
                  </a:lnTo>
                  <a:lnTo>
                    <a:pt x="376" y="131"/>
                  </a:lnTo>
                  <a:lnTo>
                    <a:pt x="375" y="136"/>
                  </a:lnTo>
                  <a:lnTo>
                    <a:pt x="374" y="141"/>
                  </a:lnTo>
                  <a:lnTo>
                    <a:pt x="373" y="144"/>
                  </a:lnTo>
                  <a:lnTo>
                    <a:pt x="371" y="147"/>
                  </a:lnTo>
                  <a:lnTo>
                    <a:pt x="369" y="150"/>
                  </a:lnTo>
                  <a:lnTo>
                    <a:pt x="366" y="152"/>
                  </a:lnTo>
                  <a:lnTo>
                    <a:pt x="362" y="155"/>
                  </a:lnTo>
                  <a:lnTo>
                    <a:pt x="359" y="156"/>
                  </a:lnTo>
                  <a:lnTo>
                    <a:pt x="355" y="156"/>
                  </a:lnTo>
                  <a:lnTo>
                    <a:pt x="351" y="156"/>
                  </a:lnTo>
                  <a:lnTo>
                    <a:pt x="347" y="155"/>
                  </a:lnTo>
                  <a:lnTo>
                    <a:pt x="344" y="152"/>
                  </a:lnTo>
                  <a:lnTo>
                    <a:pt x="342" y="150"/>
                  </a:lnTo>
                  <a:lnTo>
                    <a:pt x="339" y="147"/>
                  </a:lnTo>
                  <a:lnTo>
                    <a:pt x="337" y="144"/>
                  </a:lnTo>
                  <a:lnTo>
                    <a:pt x="336" y="141"/>
                  </a:lnTo>
                  <a:lnTo>
                    <a:pt x="335" y="136"/>
                  </a:lnTo>
                  <a:lnTo>
                    <a:pt x="335" y="103"/>
                  </a:lnTo>
                  <a:lnTo>
                    <a:pt x="527" y="103"/>
                  </a:lnTo>
                  <a:lnTo>
                    <a:pt x="527" y="136"/>
                  </a:lnTo>
                  <a:lnTo>
                    <a:pt x="528" y="146"/>
                  </a:lnTo>
                  <a:lnTo>
                    <a:pt x="531" y="155"/>
                  </a:lnTo>
                  <a:lnTo>
                    <a:pt x="535" y="163"/>
                  </a:lnTo>
                  <a:lnTo>
                    <a:pt x="541" y="170"/>
                  </a:lnTo>
                  <a:lnTo>
                    <a:pt x="548" y="176"/>
                  </a:lnTo>
                  <a:lnTo>
                    <a:pt x="556" y="180"/>
                  </a:lnTo>
                  <a:lnTo>
                    <a:pt x="565" y="183"/>
                  </a:lnTo>
                  <a:lnTo>
                    <a:pt x="575" y="184"/>
                  </a:lnTo>
                  <a:lnTo>
                    <a:pt x="584" y="183"/>
                  </a:lnTo>
                  <a:lnTo>
                    <a:pt x="593" y="180"/>
                  </a:lnTo>
                  <a:lnTo>
                    <a:pt x="600" y="176"/>
                  </a:lnTo>
                  <a:lnTo>
                    <a:pt x="608" y="170"/>
                  </a:lnTo>
                  <a:lnTo>
                    <a:pt x="613" y="163"/>
                  </a:lnTo>
                  <a:lnTo>
                    <a:pt x="617" y="155"/>
                  </a:lnTo>
                  <a:lnTo>
                    <a:pt x="621" y="146"/>
                  </a:lnTo>
                  <a:lnTo>
                    <a:pt x="622" y="136"/>
                  </a:lnTo>
                  <a:lnTo>
                    <a:pt x="621" y="131"/>
                  </a:lnTo>
                  <a:lnTo>
                    <a:pt x="617" y="127"/>
                  </a:lnTo>
                  <a:lnTo>
                    <a:pt x="613" y="124"/>
                  </a:lnTo>
                  <a:lnTo>
                    <a:pt x="608" y="122"/>
                  </a:lnTo>
                  <a:lnTo>
                    <a:pt x="602" y="124"/>
                  </a:lnTo>
                  <a:lnTo>
                    <a:pt x="598" y="127"/>
                  </a:lnTo>
                  <a:lnTo>
                    <a:pt x="595" y="131"/>
                  </a:lnTo>
                  <a:lnTo>
                    <a:pt x="594" y="136"/>
                  </a:lnTo>
                  <a:lnTo>
                    <a:pt x="593" y="141"/>
                  </a:lnTo>
                  <a:lnTo>
                    <a:pt x="592" y="144"/>
                  </a:lnTo>
                  <a:lnTo>
                    <a:pt x="591" y="147"/>
                  </a:lnTo>
                  <a:lnTo>
                    <a:pt x="587" y="150"/>
                  </a:lnTo>
                  <a:lnTo>
                    <a:pt x="585" y="152"/>
                  </a:lnTo>
                  <a:lnTo>
                    <a:pt x="582" y="155"/>
                  </a:lnTo>
                  <a:lnTo>
                    <a:pt x="578" y="156"/>
                  </a:lnTo>
                  <a:lnTo>
                    <a:pt x="575" y="156"/>
                  </a:lnTo>
                  <a:lnTo>
                    <a:pt x="570" y="156"/>
                  </a:lnTo>
                  <a:lnTo>
                    <a:pt x="567" y="155"/>
                  </a:lnTo>
                  <a:lnTo>
                    <a:pt x="564" y="152"/>
                  </a:lnTo>
                  <a:lnTo>
                    <a:pt x="561" y="150"/>
                  </a:lnTo>
                  <a:lnTo>
                    <a:pt x="558" y="147"/>
                  </a:lnTo>
                  <a:lnTo>
                    <a:pt x="556" y="144"/>
                  </a:lnTo>
                  <a:lnTo>
                    <a:pt x="555" y="141"/>
                  </a:lnTo>
                  <a:lnTo>
                    <a:pt x="555" y="136"/>
                  </a:lnTo>
                  <a:lnTo>
                    <a:pt x="555" y="103"/>
                  </a:lnTo>
                  <a:lnTo>
                    <a:pt x="634" y="103"/>
                  </a:lnTo>
                  <a:lnTo>
                    <a:pt x="643" y="104"/>
                  </a:lnTo>
                  <a:lnTo>
                    <a:pt x="653" y="107"/>
                  </a:lnTo>
                  <a:lnTo>
                    <a:pt x="661" y="112"/>
                  </a:lnTo>
                  <a:lnTo>
                    <a:pt x="668" y="118"/>
                  </a:lnTo>
                  <a:lnTo>
                    <a:pt x="674" y="125"/>
                  </a:lnTo>
                  <a:lnTo>
                    <a:pt x="679" y="133"/>
                  </a:lnTo>
                  <a:lnTo>
                    <a:pt x="682" y="143"/>
                  </a:lnTo>
                  <a:lnTo>
                    <a:pt x="683" y="152"/>
                  </a:lnTo>
                  <a:lnTo>
                    <a:pt x="683" y="614"/>
                  </a:lnTo>
                  <a:lnTo>
                    <a:pt x="682" y="619"/>
                  </a:lnTo>
                  <a:lnTo>
                    <a:pt x="679" y="624"/>
                  </a:lnTo>
                  <a:lnTo>
                    <a:pt x="674" y="627"/>
                  </a:lnTo>
                  <a:lnTo>
                    <a:pt x="669" y="628"/>
                  </a:lnTo>
                  <a:lnTo>
                    <a:pt x="430" y="628"/>
                  </a:lnTo>
                  <a:lnTo>
                    <a:pt x="424" y="629"/>
                  </a:lnTo>
                  <a:lnTo>
                    <a:pt x="419" y="632"/>
                  </a:lnTo>
                  <a:lnTo>
                    <a:pt x="417" y="637"/>
                  </a:lnTo>
                  <a:lnTo>
                    <a:pt x="416" y="642"/>
                  </a:lnTo>
                  <a:lnTo>
                    <a:pt x="417" y="647"/>
                  </a:lnTo>
                  <a:lnTo>
                    <a:pt x="419" y="652"/>
                  </a:lnTo>
                  <a:lnTo>
                    <a:pt x="424" y="655"/>
                  </a:lnTo>
                  <a:lnTo>
                    <a:pt x="430" y="656"/>
                  </a:lnTo>
                  <a:lnTo>
                    <a:pt x="669" y="656"/>
                  </a:lnTo>
                  <a:lnTo>
                    <a:pt x="678" y="655"/>
                  </a:lnTo>
                  <a:lnTo>
                    <a:pt x="685" y="653"/>
                  </a:lnTo>
                  <a:lnTo>
                    <a:pt x="693" y="648"/>
                  </a:lnTo>
                  <a:lnTo>
                    <a:pt x="698" y="644"/>
                  </a:lnTo>
                  <a:lnTo>
                    <a:pt x="703" y="638"/>
                  </a:lnTo>
                  <a:lnTo>
                    <a:pt x="708" y="630"/>
                  </a:lnTo>
                  <a:lnTo>
                    <a:pt x="710" y="623"/>
                  </a:lnTo>
                  <a:lnTo>
                    <a:pt x="711" y="614"/>
                  </a:lnTo>
                  <a:lnTo>
                    <a:pt x="711" y="152"/>
                  </a:lnTo>
                  <a:lnTo>
                    <a:pt x="710" y="145"/>
                  </a:lnTo>
                  <a:lnTo>
                    <a:pt x="709" y="137"/>
                  </a:lnTo>
                  <a:lnTo>
                    <a:pt x="708" y="130"/>
                  </a:lnTo>
                  <a:lnTo>
                    <a:pt x="704" y="122"/>
                  </a:lnTo>
                  <a:lnTo>
                    <a:pt x="701" y="116"/>
                  </a:lnTo>
                  <a:lnTo>
                    <a:pt x="698" y="110"/>
                  </a:lnTo>
                  <a:lnTo>
                    <a:pt x="693" y="103"/>
                  </a:lnTo>
                  <a:lnTo>
                    <a:pt x="688" y="98"/>
                  </a:lnTo>
                  <a:lnTo>
                    <a:pt x="683" y="93"/>
                  </a:lnTo>
                  <a:lnTo>
                    <a:pt x="676" y="88"/>
                  </a:lnTo>
                  <a:lnTo>
                    <a:pt x="670" y="85"/>
                  </a:lnTo>
                  <a:lnTo>
                    <a:pt x="664" y="82"/>
                  </a:lnTo>
                  <a:lnTo>
                    <a:pt x="656" y="78"/>
                  </a:lnTo>
                  <a:lnTo>
                    <a:pt x="649" y="77"/>
                  </a:lnTo>
                  <a:lnTo>
                    <a:pt x="641" y="76"/>
                  </a:lnTo>
                  <a:lnTo>
                    <a:pt x="634" y="75"/>
                  </a:lnTo>
                  <a:close/>
                  <a:moveTo>
                    <a:pt x="116" y="75"/>
                  </a:moveTo>
                  <a:lnTo>
                    <a:pt x="116" y="47"/>
                  </a:lnTo>
                  <a:lnTo>
                    <a:pt x="116" y="44"/>
                  </a:lnTo>
                  <a:lnTo>
                    <a:pt x="118" y="40"/>
                  </a:lnTo>
                  <a:lnTo>
                    <a:pt x="120" y="37"/>
                  </a:lnTo>
                  <a:lnTo>
                    <a:pt x="122" y="33"/>
                  </a:lnTo>
                  <a:lnTo>
                    <a:pt x="125" y="31"/>
                  </a:lnTo>
                  <a:lnTo>
                    <a:pt x="128" y="30"/>
                  </a:lnTo>
                  <a:lnTo>
                    <a:pt x="131" y="29"/>
                  </a:lnTo>
                  <a:lnTo>
                    <a:pt x="136" y="28"/>
                  </a:lnTo>
                  <a:lnTo>
                    <a:pt x="140" y="29"/>
                  </a:lnTo>
                  <a:lnTo>
                    <a:pt x="143" y="30"/>
                  </a:lnTo>
                  <a:lnTo>
                    <a:pt x="146" y="31"/>
                  </a:lnTo>
                  <a:lnTo>
                    <a:pt x="150" y="33"/>
                  </a:lnTo>
                  <a:lnTo>
                    <a:pt x="152" y="37"/>
                  </a:lnTo>
                  <a:lnTo>
                    <a:pt x="154" y="40"/>
                  </a:lnTo>
                  <a:lnTo>
                    <a:pt x="155" y="44"/>
                  </a:lnTo>
                  <a:lnTo>
                    <a:pt x="155" y="47"/>
                  </a:lnTo>
                  <a:lnTo>
                    <a:pt x="155" y="66"/>
                  </a:lnTo>
                  <a:lnTo>
                    <a:pt x="156" y="71"/>
                  </a:lnTo>
                  <a:lnTo>
                    <a:pt x="159" y="75"/>
                  </a:lnTo>
                  <a:lnTo>
                    <a:pt x="116" y="75"/>
                  </a:lnTo>
                  <a:close/>
                  <a:moveTo>
                    <a:pt x="335" y="75"/>
                  </a:moveTo>
                  <a:lnTo>
                    <a:pt x="335" y="47"/>
                  </a:lnTo>
                  <a:lnTo>
                    <a:pt x="336" y="44"/>
                  </a:lnTo>
                  <a:lnTo>
                    <a:pt x="337" y="40"/>
                  </a:lnTo>
                  <a:lnTo>
                    <a:pt x="339" y="37"/>
                  </a:lnTo>
                  <a:lnTo>
                    <a:pt x="342" y="33"/>
                  </a:lnTo>
                  <a:lnTo>
                    <a:pt x="344" y="31"/>
                  </a:lnTo>
                  <a:lnTo>
                    <a:pt x="347" y="30"/>
                  </a:lnTo>
                  <a:lnTo>
                    <a:pt x="351" y="29"/>
                  </a:lnTo>
                  <a:lnTo>
                    <a:pt x="355" y="28"/>
                  </a:lnTo>
                  <a:lnTo>
                    <a:pt x="359" y="29"/>
                  </a:lnTo>
                  <a:lnTo>
                    <a:pt x="362" y="30"/>
                  </a:lnTo>
                  <a:lnTo>
                    <a:pt x="366" y="31"/>
                  </a:lnTo>
                  <a:lnTo>
                    <a:pt x="369" y="33"/>
                  </a:lnTo>
                  <a:lnTo>
                    <a:pt x="371" y="37"/>
                  </a:lnTo>
                  <a:lnTo>
                    <a:pt x="373" y="40"/>
                  </a:lnTo>
                  <a:lnTo>
                    <a:pt x="374" y="44"/>
                  </a:lnTo>
                  <a:lnTo>
                    <a:pt x="375" y="47"/>
                  </a:lnTo>
                  <a:lnTo>
                    <a:pt x="375" y="66"/>
                  </a:lnTo>
                  <a:lnTo>
                    <a:pt x="376" y="71"/>
                  </a:lnTo>
                  <a:lnTo>
                    <a:pt x="378" y="75"/>
                  </a:lnTo>
                  <a:lnTo>
                    <a:pt x="335" y="75"/>
                  </a:lnTo>
                  <a:close/>
                  <a:moveTo>
                    <a:pt x="555" y="75"/>
                  </a:moveTo>
                  <a:lnTo>
                    <a:pt x="555" y="47"/>
                  </a:lnTo>
                  <a:lnTo>
                    <a:pt x="555" y="44"/>
                  </a:lnTo>
                  <a:lnTo>
                    <a:pt x="556" y="40"/>
                  </a:lnTo>
                  <a:lnTo>
                    <a:pt x="558" y="37"/>
                  </a:lnTo>
                  <a:lnTo>
                    <a:pt x="561" y="33"/>
                  </a:lnTo>
                  <a:lnTo>
                    <a:pt x="564" y="31"/>
                  </a:lnTo>
                  <a:lnTo>
                    <a:pt x="567" y="30"/>
                  </a:lnTo>
                  <a:lnTo>
                    <a:pt x="570" y="29"/>
                  </a:lnTo>
                  <a:lnTo>
                    <a:pt x="575" y="28"/>
                  </a:lnTo>
                  <a:lnTo>
                    <a:pt x="578" y="29"/>
                  </a:lnTo>
                  <a:lnTo>
                    <a:pt x="582" y="30"/>
                  </a:lnTo>
                  <a:lnTo>
                    <a:pt x="585" y="31"/>
                  </a:lnTo>
                  <a:lnTo>
                    <a:pt x="587" y="33"/>
                  </a:lnTo>
                  <a:lnTo>
                    <a:pt x="591" y="37"/>
                  </a:lnTo>
                  <a:lnTo>
                    <a:pt x="592" y="40"/>
                  </a:lnTo>
                  <a:lnTo>
                    <a:pt x="593" y="44"/>
                  </a:lnTo>
                  <a:lnTo>
                    <a:pt x="594" y="47"/>
                  </a:lnTo>
                  <a:lnTo>
                    <a:pt x="594" y="66"/>
                  </a:lnTo>
                  <a:lnTo>
                    <a:pt x="595" y="71"/>
                  </a:lnTo>
                  <a:lnTo>
                    <a:pt x="598" y="75"/>
                  </a:lnTo>
                  <a:lnTo>
                    <a:pt x="555" y="7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9334501" y="5627688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1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5" y="11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9" y="26"/>
                  </a:lnTo>
                  <a:lnTo>
                    <a:pt x="7" y="31"/>
                  </a:lnTo>
                  <a:lnTo>
                    <a:pt x="4" y="36"/>
                  </a:lnTo>
                  <a:lnTo>
                    <a:pt x="3" y="42"/>
                  </a:lnTo>
                  <a:lnTo>
                    <a:pt x="1" y="47"/>
                  </a:lnTo>
                  <a:lnTo>
                    <a:pt x="0" y="52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1" y="71"/>
                  </a:lnTo>
                  <a:lnTo>
                    <a:pt x="3" y="76"/>
                  </a:lnTo>
                  <a:lnTo>
                    <a:pt x="4" y="81"/>
                  </a:lnTo>
                  <a:lnTo>
                    <a:pt x="7" y="87"/>
                  </a:lnTo>
                  <a:lnTo>
                    <a:pt x="9" y="91"/>
                  </a:lnTo>
                  <a:lnTo>
                    <a:pt x="14" y="95"/>
                  </a:lnTo>
                  <a:lnTo>
                    <a:pt x="17" y="100"/>
                  </a:lnTo>
                  <a:lnTo>
                    <a:pt x="21" y="104"/>
                  </a:lnTo>
                  <a:lnTo>
                    <a:pt x="25" y="107"/>
                  </a:lnTo>
                  <a:lnTo>
                    <a:pt x="31" y="109"/>
                  </a:lnTo>
                  <a:lnTo>
                    <a:pt x="35" y="113"/>
                  </a:lnTo>
                  <a:lnTo>
                    <a:pt x="40" y="115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69" y="116"/>
                  </a:lnTo>
                  <a:lnTo>
                    <a:pt x="76" y="115"/>
                  </a:lnTo>
                  <a:lnTo>
                    <a:pt x="81" y="113"/>
                  </a:lnTo>
                  <a:lnTo>
                    <a:pt x="85" y="109"/>
                  </a:lnTo>
                  <a:lnTo>
                    <a:pt x="91" y="107"/>
                  </a:lnTo>
                  <a:lnTo>
                    <a:pt x="95" y="104"/>
                  </a:lnTo>
                  <a:lnTo>
                    <a:pt x="99" y="100"/>
                  </a:lnTo>
                  <a:lnTo>
                    <a:pt x="103" y="95"/>
                  </a:lnTo>
                  <a:lnTo>
                    <a:pt x="107" y="91"/>
                  </a:lnTo>
                  <a:lnTo>
                    <a:pt x="109" y="87"/>
                  </a:lnTo>
                  <a:lnTo>
                    <a:pt x="112" y="81"/>
                  </a:lnTo>
                  <a:lnTo>
                    <a:pt x="113" y="76"/>
                  </a:lnTo>
                  <a:lnTo>
                    <a:pt x="115" y="71"/>
                  </a:lnTo>
                  <a:lnTo>
                    <a:pt x="117" y="64"/>
                  </a:lnTo>
                  <a:lnTo>
                    <a:pt x="117" y="59"/>
                  </a:lnTo>
                  <a:lnTo>
                    <a:pt x="117" y="52"/>
                  </a:lnTo>
                  <a:lnTo>
                    <a:pt x="115" y="47"/>
                  </a:lnTo>
                  <a:lnTo>
                    <a:pt x="113" y="42"/>
                  </a:lnTo>
                  <a:lnTo>
                    <a:pt x="112" y="36"/>
                  </a:lnTo>
                  <a:lnTo>
                    <a:pt x="109" y="31"/>
                  </a:lnTo>
                  <a:lnTo>
                    <a:pt x="107" y="26"/>
                  </a:lnTo>
                  <a:lnTo>
                    <a:pt x="103" y="21"/>
                  </a:lnTo>
                  <a:lnTo>
                    <a:pt x="99" y="17"/>
                  </a:lnTo>
                  <a:lnTo>
                    <a:pt x="95" y="14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69" y="1"/>
                  </a:lnTo>
                  <a:lnTo>
                    <a:pt x="64" y="1"/>
                  </a:lnTo>
                  <a:lnTo>
                    <a:pt x="59" y="0"/>
                  </a:lnTo>
                  <a:close/>
                  <a:moveTo>
                    <a:pt x="59" y="89"/>
                  </a:moveTo>
                  <a:lnTo>
                    <a:pt x="52" y="89"/>
                  </a:lnTo>
                  <a:lnTo>
                    <a:pt x="46" y="87"/>
                  </a:lnTo>
                  <a:lnTo>
                    <a:pt x="41" y="84"/>
                  </a:lnTo>
                  <a:lnTo>
                    <a:pt x="36" y="80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4"/>
                  </a:lnTo>
                  <a:lnTo>
                    <a:pt x="28" y="59"/>
                  </a:lnTo>
                  <a:lnTo>
                    <a:pt x="29" y="52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1" y="33"/>
                  </a:lnTo>
                  <a:lnTo>
                    <a:pt x="46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0" y="30"/>
                  </a:lnTo>
                  <a:lnTo>
                    <a:pt x="75" y="33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2"/>
                  </a:lnTo>
                  <a:lnTo>
                    <a:pt x="89" y="59"/>
                  </a:lnTo>
                  <a:lnTo>
                    <a:pt x="88" y="64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0"/>
                  </a:lnTo>
                  <a:lnTo>
                    <a:pt x="75" y="84"/>
                  </a:lnTo>
                  <a:lnTo>
                    <a:pt x="70" y="87"/>
                  </a:lnTo>
                  <a:lnTo>
                    <a:pt x="64" y="89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9569451" y="5627688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1"/>
                  </a:lnTo>
                  <a:lnTo>
                    <a:pt x="47" y="1"/>
                  </a:lnTo>
                  <a:lnTo>
                    <a:pt x="41" y="3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6" y="11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11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11" y="91"/>
                  </a:lnTo>
                  <a:lnTo>
                    <a:pt x="14" y="95"/>
                  </a:lnTo>
                  <a:lnTo>
                    <a:pt x="17" y="100"/>
                  </a:lnTo>
                  <a:lnTo>
                    <a:pt x="21" y="104"/>
                  </a:lnTo>
                  <a:lnTo>
                    <a:pt x="26" y="107"/>
                  </a:lnTo>
                  <a:lnTo>
                    <a:pt x="31" y="109"/>
                  </a:lnTo>
                  <a:lnTo>
                    <a:pt x="35" y="113"/>
                  </a:lnTo>
                  <a:lnTo>
                    <a:pt x="41" y="115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1" y="116"/>
                  </a:lnTo>
                  <a:lnTo>
                    <a:pt x="76" y="115"/>
                  </a:lnTo>
                  <a:lnTo>
                    <a:pt x="81" y="113"/>
                  </a:lnTo>
                  <a:lnTo>
                    <a:pt x="86" y="109"/>
                  </a:lnTo>
                  <a:lnTo>
                    <a:pt x="91" y="107"/>
                  </a:lnTo>
                  <a:lnTo>
                    <a:pt x="95" y="104"/>
                  </a:lnTo>
                  <a:lnTo>
                    <a:pt x="100" y="100"/>
                  </a:lnTo>
                  <a:lnTo>
                    <a:pt x="104" y="95"/>
                  </a:lnTo>
                  <a:lnTo>
                    <a:pt x="107" y="91"/>
                  </a:lnTo>
                  <a:lnTo>
                    <a:pt x="109" y="87"/>
                  </a:lnTo>
                  <a:lnTo>
                    <a:pt x="112" y="81"/>
                  </a:lnTo>
                  <a:lnTo>
                    <a:pt x="115" y="76"/>
                  </a:lnTo>
                  <a:lnTo>
                    <a:pt x="116" y="71"/>
                  </a:lnTo>
                  <a:lnTo>
                    <a:pt x="117" y="64"/>
                  </a:lnTo>
                  <a:lnTo>
                    <a:pt x="117" y="59"/>
                  </a:lnTo>
                  <a:lnTo>
                    <a:pt x="117" y="52"/>
                  </a:lnTo>
                  <a:lnTo>
                    <a:pt x="116" y="47"/>
                  </a:lnTo>
                  <a:lnTo>
                    <a:pt x="115" y="42"/>
                  </a:lnTo>
                  <a:lnTo>
                    <a:pt x="112" y="36"/>
                  </a:lnTo>
                  <a:lnTo>
                    <a:pt x="109" y="31"/>
                  </a:lnTo>
                  <a:lnTo>
                    <a:pt x="107" y="26"/>
                  </a:lnTo>
                  <a:lnTo>
                    <a:pt x="104" y="21"/>
                  </a:lnTo>
                  <a:lnTo>
                    <a:pt x="100" y="17"/>
                  </a:lnTo>
                  <a:lnTo>
                    <a:pt x="95" y="14"/>
                  </a:lnTo>
                  <a:lnTo>
                    <a:pt x="91" y="11"/>
                  </a:lnTo>
                  <a:lnTo>
                    <a:pt x="86" y="7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71" y="1"/>
                  </a:lnTo>
                  <a:lnTo>
                    <a:pt x="64" y="1"/>
                  </a:lnTo>
                  <a:lnTo>
                    <a:pt x="59" y="0"/>
                  </a:lnTo>
                  <a:close/>
                  <a:moveTo>
                    <a:pt x="59" y="89"/>
                  </a:moveTo>
                  <a:lnTo>
                    <a:pt x="52" y="89"/>
                  </a:lnTo>
                  <a:lnTo>
                    <a:pt x="47" y="87"/>
                  </a:lnTo>
                  <a:lnTo>
                    <a:pt x="42" y="84"/>
                  </a:lnTo>
                  <a:lnTo>
                    <a:pt x="36" y="80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4"/>
                  </a:lnTo>
                  <a:lnTo>
                    <a:pt x="28" y="59"/>
                  </a:lnTo>
                  <a:lnTo>
                    <a:pt x="29" y="52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3"/>
                  </a:lnTo>
                  <a:lnTo>
                    <a:pt x="47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1" y="30"/>
                  </a:lnTo>
                  <a:lnTo>
                    <a:pt x="76" y="33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9" y="52"/>
                  </a:lnTo>
                  <a:lnTo>
                    <a:pt x="89" y="59"/>
                  </a:lnTo>
                  <a:lnTo>
                    <a:pt x="89" y="64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0"/>
                  </a:lnTo>
                  <a:lnTo>
                    <a:pt x="76" y="84"/>
                  </a:lnTo>
                  <a:lnTo>
                    <a:pt x="71" y="87"/>
                  </a:lnTo>
                  <a:lnTo>
                    <a:pt x="64" y="89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9490076" y="5627688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1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5" y="11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10" y="91"/>
                  </a:lnTo>
                  <a:lnTo>
                    <a:pt x="14" y="95"/>
                  </a:lnTo>
                  <a:lnTo>
                    <a:pt x="17" y="100"/>
                  </a:lnTo>
                  <a:lnTo>
                    <a:pt x="21" y="104"/>
                  </a:lnTo>
                  <a:lnTo>
                    <a:pt x="25" y="107"/>
                  </a:lnTo>
                  <a:lnTo>
                    <a:pt x="31" y="109"/>
                  </a:lnTo>
                  <a:lnTo>
                    <a:pt x="35" y="113"/>
                  </a:lnTo>
                  <a:lnTo>
                    <a:pt x="40" y="115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1" y="116"/>
                  </a:lnTo>
                  <a:lnTo>
                    <a:pt x="76" y="115"/>
                  </a:lnTo>
                  <a:lnTo>
                    <a:pt x="81" y="113"/>
                  </a:lnTo>
                  <a:lnTo>
                    <a:pt x="86" y="109"/>
                  </a:lnTo>
                  <a:lnTo>
                    <a:pt x="91" y="107"/>
                  </a:lnTo>
                  <a:lnTo>
                    <a:pt x="95" y="104"/>
                  </a:lnTo>
                  <a:lnTo>
                    <a:pt x="99" y="100"/>
                  </a:lnTo>
                  <a:lnTo>
                    <a:pt x="104" y="95"/>
                  </a:lnTo>
                  <a:lnTo>
                    <a:pt x="107" y="91"/>
                  </a:lnTo>
                  <a:lnTo>
                    <a:pt x="109" y="87"/>
                  </a:lnTo>
                  <a:lnTo>
                    <a:pt x="112" y="81"/>
                  </a:lnTo>
                  <a:lnTo>
                    <a:pt x="113" y="76"/>
                  </a:lnTo>
                  <a:lnTo>
                    <a:pt x="116" y="71"/>
                  </a:lnTo>
                  <a:lnTo>
                    <a:pt x="117" y="64"/>
                  </a:lnTo>
                  <a:lnTo>
                    <a:pt x="117" y="59"/>
                  </a:lnTo>
                  <a:lnTo>
                    <a:pt x="117" y="52"/>
                  </a:lnTo>
                  <a:lnTo>
                    <a:pt x="116" y="47"/>
                  </a:lnTo>
                  <a:lnTo>
                    <a:pt x="113" y="42"/>
                  </a:lnTo>
                  <a:lnTo>
                    <a:pt x="112" y="36"/>
                  </a:lnTo>
                  <a:lnTo>
                    <a:pt x="109" y="31"/>
                  </a:lnTo>
                  <a:lnTo>
                    <a:pt x="107" y="26"/>
                  </a:lnTo>
                  <a:lnTo>
                    <a:pt x="104" y="21"/>
                  </a:lnTo>
                  <a:lnTo>
                    <a:pt x="99" y="17"/>
                  </a:lnTo>
                  <a:lnTo>
                    <a:pt x="95" y="14"/>
                  </a:lnTo>
                  <a:lnTo>
                    <a:pt x="91" y="11"/>
                  </a:lnTo>
                  <a:lnTo>
                    <a:pt x="86" y="7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71" y="1"/>
                  </a:lnTo>
                  <a:lnTo>
                    <a:pt x="64" y="1"/>
                  </a:lnTo>
                  <a:lnTo>
                    <a:pt x="59" y="0"/>
                  </a:lnTo>
                  <a:close/>
                  <a:moveTo>
                    <a:pt x="59" y="89"/>
                  </a:moveTo>
                  <a:lnTo>
                    <a:pt x="52" y="89"/>
                  </a:lnTo>
                  <a:lnTo>
                    <a:pt x="47" y="87"/>
                  </a:lnTo>
                  <a:lnTo>
                    <a:pt x="42" y="84"/>
                  </a:lnTo>
                  <a:lnTo>
                    <a:pt x="36" y="80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4"/>
                  </a:lnTo>
                  <a:lnTo>
                    <a:pt x="28" y="59"/>
                  </a:lnTo>
                  <a:lnTo>
                    <a:pt x="29" y="52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3"/>
                  </a:lnTo>
                  <a:lnTo>
                    <a:pt x="47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1" y="30"/>
                  </a:lnTo>
                  <a:lnTo>
                    <a:pt x="75" y="33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2"/>
                  </a:lnTo>
                  <a:lnTo>
                    <a:pt x="89" y="59"/>
                  </a:lnTo>
                  <a:lnTo>
                    <a:pt x="88" y="64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0"/>
                  </a:lnTo>
                  <a:lnTo>
                    <a:pt x="75" y="84"/>
                  </a:lnTo>
                  <a:lnTo>
                    <a:pt x="71" y="87"/>
                  </a:lnTo>
                  <a:lnTo>
                    <a:pt x="64" y="89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9412288" y="5627688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1"/>
                  </a:lnTo>
                  <a:lnTo>
                    <a:pt x="47" y="1"/>
                  </a:lnTo>
                  <a:lnTo>
                    <a:pt x="40" y="3"/>
                  </a:lnTo>
                  <a:lnTo>
                    <a:pt x="35" y="5"/>
                  </a:lnTo>
                  <a:lnTo>
                    <a:pt x="31" y="7"/>
                  </a:lnTo>
                  <a:lnTo>
                    <a:pt x="25" y="11"/>
                  </a:lnTo>
                  <a:lnTo>
                    <a:pt x="21" y="14"/>
                  </a:lnTo>
                  <a:lnTo>
                    <a:pt x="17" y="17"/>
                  </a:lnTo>
                  <a:lnTo>
                    <a:pt x="14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0" y="59"/>
                  </a:lnTo>
                  <a:lnTo>
                    <a:pt x="1" y="64"/>
                  </a:lnTo>
                  <a:lnTo>
                    <a:pt x="1" y="71"/>
                  </a:lnTo>
                  <a:lnTo>
                    <a:pt x="3" y="76"/>
                  </a:lnTo>
                  <a:lnTo>
                    <a:pt x="5" y="81"/>
                  </a:lnTo>
                  <a:lnTo>
                    <a:pt x="7" y="87"/>
                  </a:lnTo>
                  <a:lnTo>
                    <a:pt x="10" y="91"/>
                  </a:lnTo>
                  <a:lnTo>
                    <a:pt x="14" y="95"/>
                  </a:lnTo>
                  <a:lnTo>
                    <a:pt x="17" y="100"/>
                  </a:lnTo>
                  <a:lnTo>
                    <a:pt x="21" y="104"/>
                  </a:lnTo>
                  <a:lnTo>
                    <a:pt x="25" y="107"/>
                  </a:lnTo>
                  <a:lnTo>
                    <a:pt x="31" y="109"/>
                  </a:lnTo>
                  <a:lnTo>
                    <a:pt x="35" y="113"/>
                  </a:lnTo>
                  <a:lnTo>
                    <a:pt x="40" y="115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0" y="116"/>
                  </a:lnTo>
                  <a:lnTo>
                    <a:pt x="76" y="115"/>
                  </a:lnTo>
                  <a:lnTo>
                    <a:pt x="81" y="113"/>
                  </a:lnTo>
                  <a:lnTo>
                    <a:pt x="85" y="109"/>
                  </a:lnTo>
                  <a:lnTo>
                    <a:pt x="91" y="107"/>
                  </a:lnTo>
                  <a:lnTo>
                    <a:pt x="95" y="104"/>
                  </a:lnTo>
                  <a:lnTo>
                    <a:pt x="99" y="100"/>
                  </a:lnTo>
                  <a:lnTo>
                    <a:pt x="103" y="95"/>
                  </a:lnTo>
                  <a:lnTo>
                    <a:pt x="107" y="91"/>
                  </a:lnTo>
                  <a:lnTo>
                    <a:pt x="109" y="87"/>
                  </a:lnTo>
                  <a:lnTo>
                    <a:pt x="112" y="81"/>
                  </a:lnTo>
                  <a:lnTo>
                    <a:pt x="113" y="76"/>
                  </a:lnTo>
                  <a:lnTo>
                    <a:pt x="116" y="71"/>
                  </a:lnTo>
                  <a:lnTo>
                    <a:pt x="117" y="64"/>
                  </a:lnTo>
                  <a:lnTo>
                    <a:pt x="117" y="59"/>
                  </a:lnTo>
                  <a:lnTo>
                    <a:pt x="117" y="52"/>
                  </a:lnTo>
                  <a:lnTo>
                    <a:pt x="116" y="47"/>
                  </a:lnTo>
                  <a:lnTo>
                    <a:pt x="113" y="42"/>
                  </a:lnTo>
                  <a:lnTo>
                    <a:pt x="112" y="36"/>
                  </a:lnTo>
                  <a:lnTo>
                    <a:pt x="109" y="31"/>
                  </a:lnTo>
                  <a:lnTo>
                    <a:pt x="107" y="26"/>
                  </a:lnTo>
                  <a:lnTo>
                    <a:pt x="103" y="21"/>
                  </a:lnTo>
                  <a:lnTo>
                    <a:pt x="99" y="17"/>
                  </a:lnTo>
                  <a:lnTo>
                    <a:pt x="95" y="14"/>
                  </a:lnTo>
                  <a:lnTo>
                    <a:pt x="91" y="11"/>
                  </a:lnTo>
                  <a:lnTo>
                    <a:pt x="85" y="7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70" y="1"/>
                  </a:lnTo>
                  <a:lnTo>
                    <a:pt x="64" y="1"/>
                  </a:lnTo>
                  <a:lnTo>
                    <a:pt x="59" y="0"/>
                  </a:lnTo>
                  <a:close/>
                  <a:moveTo>
                    <a:pt x="59" y="89"/>
                  </a:moveTo>
                  <a:lnTo>
                    <a:pt x="52" y="89"/>
                  </a:lnTo>
                  <a:lnTo>
                    <a:pt x="46" y="87"/>
                  </a:lnTo>
                  <a:lnTo>
                    <a:pt x="42" y="84"/>
                  </a:lnTo>
                  <a:lnTo>
                    <a:pt x="36" y="80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4"/>
                  </a:lnTo>
                  <a:lnTo>
                    <a:pt x="28" y="59"/>
                  </a:lnTo>
                  <a:lnTo>
                    <a:pt x="29" y="52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3"/>
                  </a:lnTo>
                  <a:lnTo>
                    <a:pt x="46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0" y="30"/>
                  </a:lnTo>
                  <a:lnTo>
                    <a:pt x="75" y="33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2"/>
                  </a:lnTo>
                  <a:lnTo>
                    <a:pt x="89" y="59"/>
                  </a:lnTo>
                  <a:lnTo>
                    <a:pt x="88" y="64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0"/>
                  </a:lnTo>
                  <a:lnTo>
                    <a:pt x="75" y="84"/>
                  </a:lnTo>
                  <a:lnTo>
                    <a:pt x="70" y="87"/>
                  </a:lnTo>
                  <a:lnTo>
                    <a:pt x="64" y="89"/>
                  </a:lnTo>
                  <a:lnTo>
                    <a:pt x="59" y="89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9334501" y="5718176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0"/>
                  </a:lnTo>
                  <a:lnTo>
                    <a:pt x="47" y="1"/>
                  </a:lnTo>
                  <a:lnTo>
                    <a:pt x="40" y="4"/>
                  </a:lnTo>
                  <a:lnTo>
                    <a:pt x="35" y="5"/>
                  </a:lnTo>
                  <a:lnTo>
                    <a:pt x="31" y="8"/>
                  </a:lnTo>
                  <a:lnTo>
                    <a:pt x="25" y="10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9" y="26"/>
                  </a:lnTo>
                  <a:lnTo>
                    <a:pt x="7" y="32"/>
                  </a:lnTo>
                  <a:lnTo>
                    <a:pt x="4" y="36"/>
                  </a:lnTo>
                  <a:lnTo>
                    <a:pt x="3" y="41"/>
                  </a:lnTo>
                  <a:lnTo>
                    <a:pt x="1" y="48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5"/>
                  </a:lnTo>
                  <a:lnTo>
                    <a:pt x="1" y="70"/>
                  </a:lnTo>
                  <a:lnTo>
                    <a:pt x="3" y="77"/>
                  </a:lnTo>
                  <a:lnTo>
                    <a:pt x="4" y="82"/>
                  </a:lnTo>
                  <a:lnTo>
                    <a:pt x="7" y="86"/>
                  </a:lnTo>
                  <a:lnTo>
                    <a:pt x="9" y="92"/>
                  </a:lnTo>
                  <a:lnTo>
                    <a:pt x="14" y="96"/>
                  </a:lnTo>
                  <a:lnTo>
                    <a:pt x="17" y="100"/>
                  </a:lnTo>
                  <a:lnTo>
                    <a:pt x="21" y="103"/>
                  </a:lnTo>
                  <a:lnTo>
                    <a:pt x="25" y="108"/>
                  </a:lnTo>
                  <a:lnTo>
                    <a:pt x="31" y="110"/>
                  </a:lnTo>
                  <a:lnTo>
                    <a:pt x="35" y="113"/>
                  </a:lnTo>
                  <a:lnTo>
                    <a:pt x="40" y="114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69" y="116"/>
                  </a:lnTo>
                  <a:lnTo>
                    <a:pt x="76" y="114"/>
                  </a:lnTo>
                  <a:lnTo>
                    <a:pt x="81" y="113"/>
                  </a:lnTo>
                  <a:lnTo>
                    <a:pt x="85" y="110"/>
                  </a:lnTo>
                  <a:lnTo>
                    <a:pt x="91" y="108"/>
                  </a:lnTo>
                  <a:lnTo>
                    <a:pt x="95" y="103"/>
                  </a:lnTo>
                  <a:lnTo>
                    <a:pt x="99" y="100"/>
                  </a:lnTo>
                  <a:lnTo>
                    <a:pt x="103" y="96"/>
                  </a:lnTo>
                  <a:lnTo>
                    <a:pt x="107" y="92"/>
                  </a:lnTo>
                  <a:lnTo>
                    <a:pt x="109" y="86"/>
                  </a:lnTo>
                  <a:lnTo>
                    <a:pt x="112" y="82"/>
                  </a:lnTo>
                  <a:lnTo>
                    <a:pt x="113" y="77"/>
                  </a:lnTo>
                  <a:lnTo>
                    <a:pt x="115" y="70"/>
                  </a:lnTo>
                  <a:lnTo>
                    <a:pt x="117" y="65"/>
                  </a:lnTo>
                  <a:lnTo>
                    <a:pt x="117" y="59"/>
                  </a:lnTo>
                  <a:lnTo>
                    <a:pt x="117" y="53"/>
                  </a:lnTo>
                  <a:lnTo>
                    <a:pt x="115" y="48"/>
                  </a:lnTo>
                  <a:lnTo>
                    <a:pt x="113" y="41"/>
                  </a:lnTo>
                  <a:lnTo>
                    <a:pt x="112" y="36"/>
                  </a:lnTo>
                  <a:lnTo>
                    <a:pt x="109" y="32"/>
                  </a:lnTo>
                  <a:lnTo>
                    <a:pt x="107" y="26"/>
                  </a:lnTo>
                  <a:lnTo>
                    <a:pt x="103" y="22"/>
                  </a:lnTo>
                  <a:lnTo>
                    <a:pt x="99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5" y="8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69" y="1"/>
                  </a:lnTo>
                  <a:lnTo>
                    <a:pt x="64" y="0"/>
                  </a:lnTo>
                  <a:lnTo>
                    <a:pt x="59" y="0"/>
                  </a:lnTo>
                  <a:close/>
                  <a:moveTo>
                    <a:pt x="59" y="90"/>
                  </a:moveTo>
                  <a:lnTo>
                    <a:pt x="52" y="88"/>
                  </a:lnTo>
                  <a:lnTo>
                    <a:pt x="46" y="87"/>
                  </a:lnTo>
                  <a:lnTo>
                    <a:pt x="41" y="84"/>
                  </a:lnTo>
                  <a:lnTo>
                    <a:pt x="36" y="81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5"/>
                  </a:lnTo>
                  <a:lnTo>
                    <a:pt x="28" y="59"/>
                  </a:lnTo>
                  <a:lnTo>
                    <a:pt x="29" y="53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1" y="34"/>
                  </a:lnTo>
                  <a:lnTo>
                    <a:pt x="46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0" y="30"/>
                  </a:lnTo>
                  <a:lnTo>
                    <a:pt x="75" y="34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3"/>
                  </a:lnTo>
                  <a:lnTo>
                    <a:pt x="89" y="59"/>
                  </a:lnTo>
                  <a:lnTo>
                    <a:pt x="88" y="65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1"/>
                  </a:lnTo>
                  <a:lnTo>
                    <a:pt x="75" y="84"/>
                  </a:lnTo>
                  <a:lnTo>
                    <a:pt x="70" y="87"/>
                  </a:lnTo>
                  <a:lnTo>
                    <a:pt x="64" y="88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9490076" y="5718176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0"/>
                  </a:lnTo>
                  <a:lnTo>
                    <a:pt x="47" y="1"/>
                  </a:lnTo>
                  <a:lnTo>
                    <a:pt x="40" y="4"/>
                  </a:lnTo>
                  <a:lnTo>
                    <a:pt x="35" y="5"/>
                  </a:lnTo>
                  <a:lnTo>
                    <a:pt x="31" y="8"/>
                  </a:lnTo>
                  <a:lnTo>
                    <a:pt x="25" y="10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5" y="36"/>
                  </a:lnTo>
                  <a:lnTo>
                    <a:pt x="3" y="41"/>
                  </a:lnTo>
                  <a:lnTo>
                    <a:pt x="1" y="48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3" y="77"/>
                  </a:lnTo>
                  <a:lnTo>
                    <a:pt x="5" y="82"/>
                  </a:lnTo>
                  <a:lnTo>
                    <a:pt x="7" y="86"/>
                  </a:lnTo>
                  <a:lnTo>
                    <a:pt x="10" y="92"/>
                  </a:lnTo>
                  <a:lnTo>
                    <a:pt x="14" y="96"/>
                  </a:lnTo>
                  <a:lnTo>
                    <a:pt x="17" y="100"/>
                  </a:lnTo>
                  <a:lnTo>
                    <a:pt x="21" y="103"/>
                  </a:lnTo>
                  <a:lnTo>
                    <a:pt x="25" y="108"/>
                  </a:lnTo>
                  <a:lnTo>
                    <a:pt x="31" y="110"/>
                  </a:lnTo>
                  <a:lnTo>
                    <a:pt x="35" y="113"/>
                  </a:lnTo>
                  <a:lnTo>
                    <a:pt x="40" y="114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1" y="116"/>
                  </a:lnTo>
                  <a:lnTo>
                    <a:pt x="76" y="114"/>
                  </a:lnTo>
                  <a:lnTo>
                    <a:pt x="81" y="113"/>
                  </a:lnTo>
                  <a:lnTo>
                    <a:pt x="86" y="110"/>
                  </a:lnTo>
                  <a:lnTo>
                    <a:pt x="91" y="108"/>
                  </a:lnTo>
                  <a:lnTo>
                    <a:pt x="95" y="103"/>
                  </a:lnTo>
                  <a:lnTo>
                    <a:pt x="99" y="100"/>
                  </a:lnTo>
                  <a:lnTo>
                    <a:pt x="104" y="96"/>
                  </a:lnTo>
                  <a:lnTo>
                    <a:pt x="107" y="92"/>
                  </a:lnTo>
                  <a:lnTo>
                    <a:pt x="109" y="86"/>
                  </a:lnTo>
                  <a:lnTo>
                    <a:pt x="112" y="82"/>
                  </a:lnTo>
                  <a:lnTo>
                    <a:pt x="113" y="77"/>
                  </a:lnTo>
                  <a:lnTo>
                    <a:pt x="116" y="70"/>
                  </a:lnTo>
                  <a:lnTo>
                    <a:pt x="117" y="65"/>
                  </a:lnTo>
                  <a:lnTo>
                    <a:pt x="117" y="59"/>
                  </a:lnTo>
                  <a:lnTo>
                    <a:pt x="117" y="53"/>
                  </a:lnTo>
                  <a:lnTo>
                    <a:pt x="116" y="48"/>
                  </a:lnTo>
                  <a:lnTo>
                    <a:pt x="113" y="41"/>
                  </a:lnTo>
                  <a:lnTo>
                    <a:pt x="112" y="36"/>
                  </a:lnTo>
                  <a:lnTo>
                    <a:pt x="109" y="32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99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6" y="8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1"/>
                  </a:lnTo>
                  <a:lnTo>
                    <a:pt x="64" y="0"/>
                  </a:lnTo>
                  <a:lnTo>
                    <a:pt x="59" y="0"/>
                  </a:lnTo>
                  <a:close/>
                  <a:moveTo>
                    <a:pt x="59" y="90"/>
                  </a:moveTo>
                  <a:lnTo>
                    <a:pt x="52" y="88"/>
                  </a:lnTo>
                  <a:lnTo>
                    <a:pt x="47" y="87"/>
                  </a:lnTo>
                  <a:lnTo>
                    <a:pt x="42" y="84"/>
                  </a:lnTo>
                  <a:lnTo>
                    <a:pt x="36" y="81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5"/>
                  </a:lnTo>
                  <a:lnTo>
                    <a:pt x="28" y="59"/>
                  </a:lnTo>
                  <a:lnTo>
                    <a:pt x="29" y="53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4"/>
                  </a:lnTo>
                  <a:lnTo>
                    <a:pt x="47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1" y="30"/>
                  </a:lnTo>
                  <a:lnTo>
                    <a:pt x="75" y="34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3"/>
                  </a:lnTo>
                  <a:lnTo>
                    <a:pt x="89" y="59"/>
                  </a:lnTo>
                  <a:lnTo>
                    <a:pt x="88" y="65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1"/>
                  </a:lnTo>
                  <a:lnTo>
                    <a:pt x="75" y="84"/>
                  </a:lnTo>
                  <a:lnTo>
                    <a:pt x="71" y="87"/>
                  </a:lnTo>
                  <a:lnTo>
                    <a:pt x="64" y="88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9569451" y="5718176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0"/>
                  </a:lnTo>
                  <a:lnTo>
                    <a:pt x="47" y="1"/>
                  </a:lnTo>
                  <a:lnTo>
                    <a:pt x="41" y="4"/>
                  </a:lnTo>
                  <a:lnTo>
                    <a:pt x="35" y="5"/>
                  </a:lnTo>
                  <a:lnTo>
                    <a:pt x="31" y="8"/>
                  </a:lnTo>
                  <a:lnTo>
                    <a:pt x="26" y="10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1" y="26"/>
                  </a:lnTo>
                  <a:lnTo>
                    <a:pt x="7" y="32"/>
                  </a:lnTo>
                  <a:lnTo>
                    <a:pt x="5" y="36"/>
                  </a:lnTo>
                  <a:lnTo>
                    <a:pt x="3" y="41"/>
                  </a:lnTo>
                  <a:lnTo>
                    <a:pt x="1" y="48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3" y="77"/>
                  </a:lnTo>
                  <a:lnTo>
                    <a:pt x="5" y="82"/>
                  </a:lnTo>
                  <a:lnTo>
                    <a:pt x="7" y="86"/>
                  </a:lnTo>
                  <a:lnTo>
                    <a:pt x="11" y="92"/>
                  </a:lnTo>
                  <a:lnTo>
                    <a:pt x="14" y="96"/>
                  </a:lnTo>
                  <a:lnTo>
                    <a:pt x="17" y="100"/>
                  </a:lnTo>
                  <a:lnTo>
                    <a:pt x="21" y="103"/>
                  </a:lnTo>
                  <a:lnTo>
                    <a:pt x="26" y="108"/>
                  </a:lnTo>
                  <a:lnTo>
                    <a:pt x="31" y="110"/>
                  </a:lnTo>
                  <a:lnTo>
                    <a:pt x="35" y="113"/>
                  </a:lnTo>
                  <a:lnTo>
                    <a:pt x="41" y="114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1" y="116"/>
                  </a:lnTo>
                  <a:lnTo>
                    <a:pt x="76" y="114"/>
                  </a:lnTo>
                  <a:lnTo>
                    <a:pt x="81" y="113"/>
                  </a:lnTo>
                  <a:lnTo>
                    <a:pt x="86" y="110"/>
                  </a:lnTo>
                  <a:lnTo>
                    <a:pt x="91" y="108"/>
                  </a:lnTo>
                  <a:lnTo>
                    <a:pt x="95" y="103"/>
                  </a:lnTo>
                  <a:lnTo>
                    <a:pt x="100" y="100"/>
                  </a:lnTo>
                  <a:lnTo>
                    <a:pt x="104" y="96"/>
                  </a:lnTo>
                  <a:lnTo>
                    <a:pt x="107" y="92"/>
                  </a:lnTo>
                  <a:lnTo>
                    <a:pt x="109" y="86"/>
                  </a:lnTo>
                  <a:lnTo>
                    <a:pt x="112" y="82"/>
                  </a:lnTo>
                  <a:lnTo>
                    <a:pt x="115" y="77"/>
                  </a:lnTo>
                  <a:lnTo>
                    <a:pt x="116" y="70"/>
                  </a:lnTo>
                  <a:lnTo>
                    <a:pt x="117" y="65"/>
                  </a:lnTo>
                  <a:lnTo>
                    <a:pt x="117" y="59"/>
                  </a:lnTo>
                  <a:lnTo>
                    <a:pt x="117" y="53"/>
                  </a:lnTo>
                  <a:lnTo>
                    <a:pt x="116" y="48"/>
                  </a:lnTo>
                  <a:lnTo>
                    <a:pt x="115" y="41"/>
                  </a:lnTo>
                  <a:lnTo>
                    <a:pt x="112" y="36"/>
                  </a:lnTo>
                  <a:lnTo>
                    <a:pt x="109" y="32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100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6" y="8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1" y="1"/>
                  </a:lnTo>
                  <a:lnTo>
                    <a:pt x="64" y="0"/>
                  </a:lnTo>
                  <a:lnTo>
                    <a:pt x="59" y="0"/>
                  </a:lnTo>
                  <a:close/>
                  <a:moveTo>
                    <a:pt x="59" y="90"/>
                  </a:moveTo>
                  <a:lnTo>
                    <a:pt x="52" y="88"/>
                  </a:lnTo>
                  <a:lnTo>
                    <a:pt x="47" y="87"/>
                  </a:lnTo>
                  <a:lnTo>
                    <a:pt x="42" y="84"/>
                  </a:lnTo>
                  <a:lnTo>
                    <a:pt x="36" y="81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5"/>
                  </a:lnTo>
                  <a:lnTo>
                    <a:pt x="28" y="59"/>
                  </a:lnTo>
                  <a:lnTo>
                    <a:pt x="29" y="53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4"/>
                  </a:lnTo>
                  <a:lnTo>
                    <a:pt x="47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1" y="30"/>
                  </a:lnTo>
                  <a:lnTo>
                    <a:pt x="76" y="34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9" y="53"/>
                  </a:lnTo>
                  <a:lnTo>
                    <a:pt x="89" y="59"/>
                  </a:lnTo>
                  <a:lnTo>
                    <a:pt x="89" y="65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1"/>
                  </a:lnTo>
                  <a:lnTo>
                    <a:pt x="76" y="84"/>
                  </a:lnTo>
                  <a:lnTo>
                    <a:pt x="71" y="87"/>
                  </a:lnTo>
                  <a:lnTo>
                    <a:pt x="64" y="88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9412288" y="5718176"/>
              <a:ext cx="61913" cy="61913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59" y="0"/>
                  </a:moveTo>
                  <a:lnTo>
                    <a:pt x="52" y="0"/>
                  </a:lnTo>
                  <a:lnTo>
                    <a:pt x="47" y="1"/>
                  </a:lnTo>
                  <a:lnTo>
                    <a:pt x="40" y="4"/>
                  </a:lnTo>
                  <a:lnTo>
                    <a:pt x="35" y="5"/>
                  </a:lnTo>
                  <a:lnTo>
                    <a:pt x="31" y="8"/>
                  </a:lnTo>
                  <a:lnTo>
                    <a:pt x="25" y="10"/>
                  </a:lnTo>
                  <a:lnTo>
                    <a:pt x="21" y="14"/>
                  </a:lnTo>
                  <a:lnTo>
                    <a:pt x="17" y="18"/>
                  </a:lnTo>
                  <a:lnTo>
                    <a:pt x="14" y="22"/>
                  </a:lnTo>
                  <a:lnTo>
                    <a:pt x="10" y="26"/>
                  </a:lnTo>
                  <a:lnTo>
                    <a:pt x="7" y="32"/>
                  </a:lnTo>
                  <a:lnTo>
                    <a:pt x="5" y="36"/>
                  </a:lnTo>
                  <a:lnTo>
                    <a:pt x="3" y="41"/>
                  </a:lnTo>
                  <a:lnTo>
                    <a:pt x="1" y="48"/>
                  </a:lnTo>
                  <a:lnTo>
                    <a:pt x="1" y="53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1" y="70"/>
                  </a:lnTo>
                  <a:lnTo>
                    <a:pt x="3" y="77"/>
                  </a:lnTo>
                  <a:lnTo>
                    <a:pt x="5" y="82"/>
                  </a:lnTo>
                  <a:lnTo>
                    <a:pt x="7" y="86"/>
                  </a:lnTo>
                  <a:lnTo>
                    <a:pt x="10" y="92"/>
                  </a:lnTo>
                  <a:lnTo>
                    <a:pt x="14" y="96"/>
                  </a:lnTo>
                  <a:lnTo>
                    <a:pt x="17" y="100"/>
                  </a:lnTo>
                  <a:lnTo>
                    <a:pt x="21" y="103"/>
                  </a:lnTo>
                  <a:lnTo>
                    <a:pt x="25" y="108"/>
                  </a:lnTo>
                  <a:lnTo>
                    <a:pt x="31" y="110"/>
                  </a:lnTo>
                  <a:lnTo>
                    <a:pt x="35" y="113"/>
                  </a:lnTo>
                  <a:lnTo>
                    <a:pt x="40" y="114"/>
                  </a:lnTo>
                  <a:lnTo>
                    <a:pt x="47" y="116"/>
                  </a:lnTo>
                  <a:lnTo>
                    <a:pt x="52" y="117"/>
                  </a:lnTo>
                  <a:lnTo>
                    <a:pt x="59" y="117"/>
                  </a:lnTo>
                  <a:lnTo>
                    <a:pt x="64" y="117"/>
                  </a:lnTo>
                  <a:lnTo>
                    <a:pt x="70" y="116"/>
                  </a:lnTo>
                  <a:lnTo>
                    <a:pt x="76" y="114"/>
                  </a:lnTo>
                  <a:lnTo>
                    <a:pt x="81" y="113"/>
                  </a:lnTo>
                  <a:lnTo>
                    <a:pt x="85" y="110"/>
                  </a:lnTo>
                  <a:lnTo>
                    <a:pt x="91" y="108"/>
                  </a:lnTo>
                  <a:lnTo>
                    <a:pt x="95" y="103"/>
                  </a:lnTo>
                  <a:lnTo>
                    <a:pt x="99" y="100"/>
                  </a:lnTo>
                  <a:lnTo>
                    <a:pt x="103" y="96"/>
                  </a:lnTo>
                  <a:lnTo>
                    <a:pt x="107" y="92"/>
                  </a:lnTo>
                  <a:lnTo>
                    <a:pt x="109" y="86"/>
                  </a:lnTo>
                  <a:lnTo>
                    <a:pt x="112" y="82"/>
                  </a:lnTo>
                  <a:lnTo>
                    <a:pt x="113" y="77"/>
                  </a:lnTo>
                  <a:lnTo>
                    <a:pt x="116" y="70"/>
                  </a:lnTo>
                  <a:lnTo>
                    <a:pt x="117" y="65"/>
                  </a:lnTo>
                  <a:lnTo>
                    <a:pt x="117" y="59"/>
                  </a:lnTo>
                  <a:lnTo>
                    <a:pt x="117" y="53"/>
                  </a:lnTo>
                  <a:lnTo>
                    <a:pt x="116" y="48"/>
                  </a:lnTo>
                  <a:lnTo>
                    <a:pt x="113" y="41"/>
                  </a:lnTo>
                  <a:lnTo>
                    <a:pt x="112" y="36"/>
                  </a:lnTo>
                  <a:lnTo>
                    <a:pt x="109" y="32"/>
                  </a:lnTo>
                  <a:lnTo>
                    <a:pt x="107" y="26"/>
                  </a:lnTo>
                  <a:lnTo>
                    <a:pt x="103" y="22"/>
                  </a:lnTo>
                  <a:lnTo>
                    <a:pt x="99" y="18"/>
                  </a:lnTo>
                  <a:lnTo>
                    <a:pt x="95" y="14"/>
                  </a:lnTo>
                  <a:lnTo>
                    <a:pt x="91" y="10"/>
                  </a:lnTo>
                  <a:lnTo>
                    <a:pt x="85" y="8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70" y="1"/>
                  </a:lnTo>
                  <a:lnTo>
                    <a:pt x="64" y="0"/>
                  </a:lnTo>
                  <a:lnTo>
                    <a:pt x="59" y="0"/>
                  </a:lnTo>
                  <a:close/>
                  <a:moveTo>
                    <a:pt x="59" y="90"/>
                  </a:moveTo>
                  <a:lnTo>
                    <a:pt x="52" y="88"/>
                  </a:lnTo>
                  <a:lnTo>
                    <a:pt x="46" y="87"/>
                  </a:lnTo>
                  <a:lnTo>
                    <a:pt x="42" y="84"/>
                  </a:lnTo>
                  <a:lnTo>
                    <a:pt x="36" y="81"/>
                  </a:lnTo>
                  <a:lnTo>
                    <a:pt x="33" y="76"/>
                  </a:lnTo>
                  <a:lnTo>
                    <a:pt x="30" y="71"/>
                  </a:lnTo>
                  <a:lnTo>
                    <a:pt x="29" y="65"/>
                  </a:lnTo>
                  <a:lnTo>
                    <a:pt x="28" y="59"/>
                  </a:lnTo>
                  <a:lnTo>
                    <a:pt x="29" y="53"/>
                  </a:lnTo>
                  <a:lnTo>
                    <a:pt x="30" y="47"/>
                  </a:lnTo>
                  <a:lnTo>
                    <a:pt x="33" y="42"/>
                  </a:lnTo>
                  <a:lnTo>
                    <a:pt x="36" y="37"/>
                  </a:lnTo>
                  <a:lnTo>
                    <a:pt x="42" y="34"/>
                  </a:lnTo>
                  <a:lnTo>
                    <a:pt x="46" y="30"/>
                  </a:lnTo>
                  <a:lnTo>
                    <a:pt x="52" y="29"/>
                  </a:lnTo>
                  <a:lnTo>
                    <a:pt x="59" y="28"/>
                  </a:lnTo>
                  <a:lnTo>
                    <a:pt x="64" y="29"/>
                  </a:lnTo>
                  <a:lnTo>
                    <a:pt x="70" y="30"/>
                  </a:lnTo>
                  <a:lnTo>
                    <a:pt x="75" y="34"/>
                  </a:lnTo>
                  <a:lnTo>
                    <a:pt x="80" y="37"/>
                  </a:lnTo>
                  <a:lnTo>
                    <a:pt x="83" y="42"/>
                  </a:lnTo>
                  <a:lnTo>
                    <a:pt x="87" y="47"/>
                  </a:lnTo>
                  <a:lnTo>
                    <a:pt x="88" y="53"/>
                  </a:lnTo>
                  <a:lnTo>
                    <a:pt x="89" y="59"/>
                  </a:lnTo>
                  <a:lnTo>
                    <a:pt x="88" y="65"/>
                  </a:lnTo>
                  <a:lnTo>
                    <a:pt x="87" y="71"/>
                  </a:lnTo>
                  <a:lnTo>
                    <a:pt x="83" y="76"/>
                  </a:lnTo>
                  <a:lnTo>
                    <a:pt x="80" y="81"/>
                  </a:lnTo>
                  <a:lnTo>
                    <a:pt x="75" y="84"/>
                  </a:lnTo>
                  <a:lnTo>
                    <a:pt x="70" y="87"/>
                  </a:lnTo>
                  <a:lnTo>
                    <a:pt x="64" y="88"/>
                  </a:lnTo>
                  <a:lnTo>
                    <a:pt x="59" y="9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9475788" y="58007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4" name="Google Shape;614;p8"/>
          <p:cNvGrpSpPr/>
          <p:nvPr/>
        </p:nvGrpSpPr>
        <p:grpSpPr>
          <a:xfrm>
            <a:off x="8451924" y="5139227"/>
            <a:ext cx="350838" cy="376238"/>
            <a:chOff x="10274301" y="5438776"/>
            <a:chExt cx="350838" cy="376238"/>
          </a:xfrm>
        </p:grpSpPr>
        <p:sp>
          <p:nvSpPr>
            <p:cNvPr id="615" name="Google Shape;615;p8"/>
            <p:cNvSpPr/>
            <p:nvPr/>
          </p:nvSpPr>
          <p:spPr>
            <a:xfrm>
              <a:off x="10313989" y="5478463"/>
              <a:ext cx="269875" cy="90488"/>
            </a:xfrm>
            <a:custGeom>
              <a:avLst/>
              <a:gdLst/>
              <a:ahLst/>
              <a:cxnLst/>
              <a:rect l="l" t="t" r="r" b="b"/>
              <a:pathLst>
                <a:path w="511" h="173" extrusionOk="0">
                  <a:moveTo>
                    <a:pt x="497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59"/>
                  </a:lnTo>
                  <a:lnTo>
                    <a:pt x="2" y="165"/>
                  </a:lnTo>
                  <a:lnTo>
                    <a:pt x="4" y="169"/>
                  </a:lnTo>
                  <a:lnTo>
                    <a:pt x="9" y="172"/>
                  </a:lnTo>
                  <a:lnTo>
                    <a:pt x="14" y="173"/>
                  </a:lnTo>
                  <a:lnTo>
                    <a:pt x="497" y="173"/>
                  </a:lnTo>
                  <a:lnTo>
                    <a:pt x="503" y="172"/>
                  </a:lnTo>
                  <a:lnTo>
                    <a:pt x="507" y="169"/>
                  </a:lnTo>
                  <a:lnTo>
                    <a:pt x="510" y="165"/>
                  </a:lnTo>
                  <a:lnTo>
                    <a:pt x="511" y="159"/>
                  </a:lnTo>
                  <a:lnTo>
                    <a:pt x="511" y="14"/>
                  </a:lnTo>
                  <a:lnTo>
                    <a:pt x="510" y="9"/>
                  </a:lnTo>
                  <a:lnTo>
                    <a:pt x="507" y="5"/>
                  </a:lnTo>
                  <a:lnTo>
                    <a:pt x="503" y="1"/>
                  </a:lnTo>
                  <a:lnTo>
                    <a:pt x="497" y="0"/>
                  </a:lnTo>
                  <a:close/>
                  <a:moveTo>
                    <a:pt x="234" y="145"/>
                  </a:moveTo>
                  <a:lnTo>
                    <a:pt x="154" y="145"/>
                  </a:lnTo>
                  <a:lnTo>
                    <a:pt x="188" y="111"/>
                  </a:lnTo>
                  <a:lnTo>
                    <a:pt x="191" y="107"/>
                  </a:lnTo>
                  <a:lnTo>
                    <a:pt x="193" y="101"/>
                  </a:lnTo>
                  <a:lnTo>
                    <a:pt x="191" y="96"/>
                  </a:lnTo>
                  <a:lnTo>
                    <a:pt x="188" y="92"/>
                  </a:lnTo>
                  <a:lnTo>
                    <a:pt x="184" y="88"/>
                  </a:lnTo>
                  <a:lnTo>
                    <a:pt x="179" y="87"/>
                  </a:lnTo>
                  <a:lnTo>
                    <a:pt x="173" y="88"/>
                  </a:lnTo>
                  <a:lnTo>
                    <a:pt x="169" y="92"/>
                  </a:lnTo>
                  <a:lnTo>
                    <a:pt x="114" y="145"/>
                  </a:lnTo>
                  <a:lnTo>
                    <a:pt x="28" y="145"/>
                  </a:lnTo>
                  <a:lnTo>
                    <a:pt x="28" y="28"/>
                  </a:lnTo>
                  <a:lnTo>
                    <a:pt x="350" y="28"/>
                  </a:lnTo>
                  <a:lnTo>
                    <a:pt x="234" y="145"/>
                  </a:lnTo>
                  <a:lnTo>
                    <a:pt x="234" y="145"/>
                  </a:lnTo>
                  <a:lnTo>
                    <a:pt x="234" y="145"/>
                  </a:lnTo>
                  <a:close/>
                  <a:moveTo>
                    <a:pt x="483" y="145"/>
                  </a:moveTo>
                  <a:lnTo>
                    <a:pt x="273" y="145"/>
                  </a:lnTo>
                  <a:lnTo>
                    <a:pt x="390" y="28"/>
                  </a:lnTo>
                  <a:lnTo>
                    <a:pt x="483" y="28"/>
                  </a:lnTo>
                  <a:lnTo>
                    <a:pt x="483" y="14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0337801" y="5613401"/>
              <a:ext cx="52388" cy="52388"/>
            </a:xfrm>
            <a:custGeom>
              <a:avLst/>
              <a:gdLst/>
              <a:ahLst/>
              <a:cxnLst/>
              <a:rect l="l" t="t" r="r" b="b"/>
              <a:pathLst>
                <a:path w="98" h="99" extrusionOk="0">
                  <a:moveTo>
                    <a:pt x="84" y="35"/>
                  </a:moveTo>
                  <a:lnTo>
                    <a:pt x="63" y="35"/>
                  </a:lnTo>
                  <a:lnTo>
                    <a:pt x="63" y="14"/>
                  </a:lnTo>
                  <a:lnTo>
                    <a:pt x="62" y="9"/>
                  </a:lnTo>
                  <a:lnTo>
                    <a:pt x="59" y="4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4" y="1"/>
                  </a:lnTo>
                  <a:lnTo>
                    <a:pt x="39" y="4"/>
                  </a:lnTo>
                  <a:lnTo>
                    <a:pt x="36" y="9"/>
                  </a:lnTo>
                  <a:lnTo>
                    <a:pt x="35" y="14"/>
                  </a:lnTo>
                  <a:lnTo>
                    <a:pt x="35" y="35"/>
                  </a:lnTo>
                  <a:lnTo>
                    <a:pt x="13" y="35"/>
                  </a:lnTo>
                  <a:lnTo>
                    <a:pt x="8" y="36"/>
                  </a:lnTo>
                  <a:lnTo>
                    <a:pt x="4" y="40"/>
                  </a:lnTo>
                  <a:lnTo>
                    <a:pt x="1" y="44"/>
                  </a:lnTo>
                  <a:lnTo>
                    <a:pt x="0" y="49"/>
                  </a:lnTo>
                  <a:lnTo>
                    <a:pt x="1" y="55"/>
                  </a:lnTo>
                  <a:lnTo>
                    <a:pt x="4" y="59"/>
                  </a:lnTo>
                  <a:lnTo>
                    <a:pt x="8" y="62"/>
                  </a:lnTo>
                  <a:lnTo>
                    <a:pt x="13" y="63"/>
                  </a:lnTo>
                  <a:lnTo>
                    <a:pt x="35" y="63"/>
                  </a:lnTo>
                  <a:lnTo>
                    <a:pt x="35" y="85"/>
                  </a:lnTo>
                  <a:lnTo>
                    <a:pt x="36" y="90"/>
                  </a:lnTo>
                  <a:lnTo>
                    <a:pt x="39" y="94"/>
                  </a:lnTo>
                  <a:lnTo>
                    <a:pt x="44" y="98"/>
                  </a:lnTo>
                  <a:lnTo>
                    <a:pt x="49" y="99"/>
                  </a:lnTo>
                  <a:lnTo>
                    <a:pt x="54" y="98"/>
                  </a:lnTo>
                  <a:lnTo>
                    <a:pt x="59" y="94"/>
                  </a:lnTo>
                  <a:lnTo>
                    <a:pt x="62" y="90"/>
                  </a:lnTo>
                  <a:lnTo>
                    <a:pt x="63" y="85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90" y="62"/>
                  </a:lnTo>
                  <a:lnTo>
                    <a:pt x="94" y="59"/>
                  </a:lnTo>
                  <a:lnTo>
                    <a:pt x="97" y="55"/>
                  </a:lnTo>
                  <a:lnTo>
                    <a:pt x="98" y="49"/>
                  </a:lnTo>
                  <a:lnTo>
                    <a:pt x="97" y="44"/>
                  </a:lnTo>
                  <a:lnTo>
                    <a:pt x="94" y="40"/>
                  </a:lnTo>
                  <a:lnTo>
                    <a:pt x="90" y="36"/>
                  </a:lnTo>
                  <a:lnTo>
                    <a:pt x="84" y="3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0423526" y="5718176"/>
              <a:ext cx="52388" cy="14288"/>
            </a:xfrm>
            <a:custGeom>
              <a:avLst/>
              <a:gdLst/>
              <a:ahLst/>
              <a:cxnLst/>
              <a:rect l="l" t="t" r="r" b="b"/>
              <a:pathLst>
                <a:path w="99" h="28" extrusionOk="0">
                  <a:moveTo>
                    <a:pt x="85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85" y="28"/>
                  </a:lnTo>
                  <a:lnTo>
                    <a:pt x="91" y="27"/>
                  </a:lnTo>
                  <a:lnTo>
                    <a:pt x="95" y="24"/>
                  </a:lnTo>
                  <a:lnTo>
                    <a:pt x="98" y="20"/>
                  </a:lnTo>
                  <a:lnTo>
                    <a:pt x="99" y="14"/>
                  </a:lnTo>
                  <a:lnTo>
                    <a:pt x="98" y="9"/>
                  </a:lnTo>
                  <a:lnTo>
                    <a:pt x="95" y="5"/>
                  </a:lnTo>
                  <a:lnTo>
                    <a:pt x="91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10442576" y="5695951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6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10442576" y="5738813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10423526" y="5632451"/>
              <a:ext cx="52388" cy="14288"/>
            </a:xfrm>
            <a:custGeom>
              <a:avLst/>
              <a:gdLst/>
              <a:ahLst/>
              <a:cxnLst/>
              <a:rect l="l" t="t" r="r" b="b"/>
              <a:pathLst>
                <a:path w="99" h="28" extrusionOk="0">
                  <a:moveTo>
                    <a:pt x="85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85" y="28"/>
                  </a:lnTo>
                  <a:lnTo>
                    <a:pt x="91" y="27"/>
                  </a:lnTo>
                  <a:lnTo>
                    <a:pt x="95" y="24"/>
                  </a:lnTo>
                  <a:lnTo>
                    <a:pt x="98" y="20"/>
                  </a:lnTo>
                  <a:lnTo>
                    <a:pt x="99" y="14"/>
                  </a:lnTo>
                  <a:lnTo>
                    <a:pt x="98" y="9"/>
                  </a:lnTo>
                  <a:lnTo>
                    <a:pt x="95" y="5"/>
                  </a:lnTo>
                  <a:lnTo>
                    <a:pt x="91" y="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10342564" y="5705476"/>
              <a:ext cx="41275" cy="39688"/>
            </a:xfrm>
            <a:custGeom>
              <a:avLst/>
              <a:gdLst/>
              <a:ahLst/>
              <a:cxnLst/>
              <a:rect l="l" t="t" r="r" b="b"/>
              <a:pathLst>
                <a:path w="78" h="77" extrusionOk="0">
                  <a:moveTo>
                    <a:pt x="59" y="38"/>
                  </a:moveTo>
                  <a:lnTo>
                    <a:pt x="74" y="23"/>
                  </a:lnTo>
                  <a:lnTo>
                    <a:pt x="77" y="19"/>
                  </a:lnTo>
                  <a:lnTo>
                    <a:pt x="78" y="14"/>
                  </a:lnTo>
                  <a:lnTo>
                    <a:pt x="77" y="8"/>
                  </a:lnTo>
                  <a:lnTo>
                    <a:pt x="74" y="4"/>
                  </a:lnTo>
                  <a:lnTo>
                    <a:pt x="70" y="1"/>
                  </a:lnTo>
                  <a:lnTo>
                    <a:pt x="65" y="0"/>
                  </a:lnTo>
                  <a:lnTo>
                    <a:pt x="59" y="1"/>
                  </a:lnTo>
                  <a:lnTo>
                    <a:pt x="55" y="4"/>
                  </a:lnTo>
                  <a:lnTo>
                    <a:pt x="40" y="19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19" y="38"/>
                  </a:lnTo>
                  <a:lnTo>
                    <a:pt x="4" y="53"/>
                  </a:lnTo>
                  <a:lnTo>
                    <a:pt x="1" y="59"/>
                  </a:lnTo>
                  <a:lnTo>
                    <a:pt x="0" y="63"/>
                  </a:lnTo>
                  <a:lnTo>
                    <a:pt x="1" y="68"/>
                  </a:lnTo>
                  <a:lnTo>
                    <a:pt x="4" y="74"/>
                  </a:lnTo>
                  <a:lnTo>
                    <a:pt x="9" y="76"/>
                  </a:lnTo>
                  <a:lnTo>
                    <a:pt x="14" y="77"/>
                  </a:lnTo>
                  <a:lnTo>
                    <a:pt x="19" y="76"/>
                  </a:lnTo>
                  <a:lnTo>
                    <a:pt x="24" y="74"/>
                  </a:lnTo>
                  <a:lnTo>
                    <a:pt x="40" y="58"/>
                  </a:lnTo>
                  <a:lnTo>
                    <a:pt x="55" y="74"/>
                  </a:lnTo>
                  <a:lnTo>
                    <a:pt x="59" y="76"/>
                  </a:lnTo>
                  <a:lnTo>
                    <a:pt x="65" y="77"/>
                  </a:lnTo>
                  <a:lnTo>
                    <a:pt x="70" y="76"/>
                  </a:lnTo>
                  <a:lnTo>
                    <a:pt x="74" y="74"/>
                  </a:lnTo>
                  <a:lnTo>
                    <a:pt x="77" y="68"/>
                  </a:lnTo>
                  <a:lnTo>
                    <a:pt x="78" y="63"/>
                  </a:lnTo>
                  <a:lnTo>
                    <a:pt x="77" y="59"/>
                  </a:lnTo>
                  <a:lnTo>
                    <a:pt x="74" y="53"/>
                  </a:lnTo>
                  <a:lnTo>
                    <a:pt x="59" y="38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0418764" y="550545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0313989" y="5589588"/>
              <a:ext cx="269875" cy="185738"/>
            </a:xfrm>
            <a:custGeom>
              <a:avLst/>
              <a:gdLst/>
              <a:ahLst/>
              <a:cxnLst/>
              <a:rect l="l" t="t" r="r" b="b"/>
              <a:pathLst>
                <a:path w="511" h="350" extrusionOk="0">
                  <a:moveTo>
                    <a:pt x="497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336"/>
                  </a:lnTo>
                  <a:lnTo>
                    <a:pt x="2" y="341"/>
                  </a:lnTo>
                  <a:lnTo>
                    <a:pt x="4" y="346"/>
                  </a:lnTo>
                  <a:lnTo>
                    <a:pt x="9" y="349"/>
                  </a:lnTo>
                  <a:lnTo>
                    <a:pt x="14" y="350"/>
                  </a:lnTo>
                  <a:lnTo>
                    <a:pt x="497" y="350"/>
                  </a:lnTo>
                  <a:lnTo>
                    <a:pt x="503" y="349"/>
                  </a:lnTo>
                  <a:lnTo>
                    <a:pt x="507" y="346"/>
                  </a:lnTo>
                  <a:lnTo>
                    <a:pt x="510" y="341"/>
                  </a:lnTo>
                  <a:lnTo>
                    <a:pt x="511" y="336"/>
                  </a:lnTo>
                  <a:lnTo>
                    <a:pt x="511" y="14"/>
                  </a:lnTo>
                  <a:lnTo>
                    <a:pt x="510" y="8"/>
                  </a:lnTo>
                  <a:lnTo>
                    <a:pt x="507" y="4"/>
                  </a:lnTo>
                  <a:lnTo>
                    <a:pt x="503" y="1"/>
                  </a:lnTo>
                  <a:lnTo>
                    <a:pt x="497" y="0"/>
                  </a:lnTo>
                  <a:close/>
                  <a:moveTo>
                    <a:pt x="161" y="322"/>
                  </a:moveTo>
                  <a:lnTo>
                    <a:pt x="28" y="322"/>
                  </a:lnTo>
                  <a:lnTo>
                    <a:pt x="28" y="189"/>
                  </a:lnTo>
                  <a:lnTo>
                    <a:pt x="161" y="189"/>
                  </a:lnTo>
                  <a:lnTo>
                    <a:pt x="161" y="322"/>
                  </a:lnTo>
                  <a:close/>
                  <a:moveTo>
                    <a:pt x="161" y="161"/>
                  </a:moveTo>
                  <a:lnTo>
                    <a:pt x="28" y="161"/>
                  </a:lnTo>
                  <a:lnTo>
                    <a:pt x="28" y="28"/>
                  </a:lnTo>
                  <a:lnTo>
                    <a:pt x="161" y="28"/>
                  </a:lnTo>
                  <a:lnTo>
                    <a:pt x="161" y="161"/>
                  </a:lnTo>
                  <a:close/>
                  <a:moveTo>
                    <a:pt x="322" y="322"/>
                  </a:moveTo>
                  <a:lnTo>
                    <a:pt x="189" y="322"/>
                  </a:lnTo>
                  <a:lnTo>
                    <a:pt x="189" y="189"/>
                  </a:lnTo>
                  <a:lnTo>
                    <a:pt x="322" y="189"/>
                  </a:lnTo>
                  <a:lnTo>
                    <a:pt x="322" y="322"/>
                  </a:lnTo>
                  <a:close/>
                  <a:moveTo>
                    <a:pt x="322" y="161"/>
                  </a:moveTo>
                  <a:lnTo>
                    <a:pt x="189" y="161"/>
                  </a:lnTo>
                  <a:lnTo>
                    <a:pt x="189" y="28"/>
                  </a:lnTo>
                  <a:lnTo>
                    <a:pt x="322" y="28"/>
                  </a:lnTo>
                  <a:lnTo>
                    <a:pt x="322" y="161"/>
                  </a:lnTo>
                  <a:close/>
                  <a:moveTo>
                    <a:pt x="483" y="322"/>
                  </a:moveTo>
                  <a:lnTo>
                    <a:pt x="350" y="322"/>
                  </a:lnTo>
                  <a:lnTo>
                    <a:pt x="350" y="28"/>
                  </a:lnTo>
                  <a:lnTo>
                    <a:pt x="483" y="28"/>
                  </a:lnTo>
                  <a:lnTo>
                    <a:pt x="483" y="322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0509251" y="5657851"/>
              <a:ext cx="50800" cy="14288"/>
            </a:xfrm>
            <a:custGeom>
              <a:avLst/>
              <a:gdLst/>
              <a:ahLst/>
              <a:cxnLst/>
              <a:rect l="l" t="t" r="r" b="b"/>
              <a:pathLst>
                <a:path w="94" h="28" extrusionOk="0">
                  <a:moveTo>
                    <a:pt x="80" y="0"/>
                  </a:move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3" y="28"/>
                  </a:lnTo>
                  <a:lnTo>
                    <a:pt x="80" y="28"/>
                  </a:lnTo>
                  <a:lnTo>
                    <a:pt x="85" y="26"/>
                  </a:lnTo>
                  <a:lnTo>
                    <a:pt x="90" y="23"/>
                  </a:lnTo>
                  <a:lnTo>
                    <a:pt x="93" y="19"/>
                  </a:lnTo>
                  <a:lnTo>
                    <a:pt x="94" y="14"/>
                  </a:lnTo>
                  <a:lnTo>
                    <a:pt x="93" y="8"/>
                  </a:lnTo>
                  <a:lnTo>
                    <a:pt x="90" y="4"/>
                  </a:lnTo>
                  <a:lnTo>
                    <a:pt x="85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0509251" y="5692776"/>
              <a:ext cx="50800" cy="14288"/>
            </a:xfrm>
            <a:custGeom>
              <a:avLst/>
              <a:gdLst/>
              <a:ahLst/>
              <a:cxnLst/>
              <a:rect l="l" t="t" r="r" b="b"/>
              <a:pathLst>
                <a:path w="94" h="28" extrusionOk="0">
                  <a:moveTo>
                    <a:pt x="80" y="0"/>
                  </a:move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3" y="28"/>
                  </a:lnTo>
                  <a:lnTo>
                    <a:pt x="80" y="28"/>
                  </a:lnTo>
                  <a:lnTo>
                    <a:pt x="85" y="27"/>
                  </a:lnTo>
                  <a:lnTo>
                    <a:pt x="90" y="24"/>
                  </a:lnTo>
                  <a:lnTo>
                    <a:pt x="93" y="20"/>
                  </a:lnTo>
                  <a:lnTo>
                    <a:pt x="94" y="14"/>
                  </a:lnTo>
                  <a:lnTo>
                    <a:pt x="93" y="9"/>
                  </a:lnTo>
                  <a:lnTo>
                    <a:pt x="90" y="4"/>
                  </a:lnTo>
                  <a:lnTo>
                    <a:pt x="85" y="1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10274301" y="5438776"/>
              <a:ext cx="350838" cy="376238"/>
            </a:xfrm>
            <a:custGeom>
              <a:avLst/>
              <a:gdLst/>
              <a:ahLst/>
              <a:cxnLst/>
              <a:rect l="l" t="t" r="r" b="b"/>
              <a:pathLst>
                <a:path w="663" h="711" extrusionOk="0">
                  <a:moveTo>
                    <a:pt x="649" y="229"/>
                  </a:moveTo>
                  <a:lnTo>
                    <a:pt x="655" y="228"/>
                  </a:lnTo>
                  <a:lnTo>
                    <a:pt x="659" y="225"/>
                  </a:lnTo>
                  <a:lnTo>
                    <a:pt x="662" y="220"/>
                  </a:lnTo>
                  <a:lnTo>
                    <a:pt x="663" y="215"/>
                  </a:lnTo>
                  <a:lnTo>
                    <a:pt x="663" y="93"/>
                  </a:lnTo>
                  <a:lnTo>
                    <a:pt x="662" y="83"/>
                  </a:lnTo>
                  <a:lnTo>
                    <a:pt x="661" y="74"/>
                  </a:lnTo>
                  <a:lnTo>
                    <a:pt x="659" y="65"/>
                  </a:lnTo>
                  <a:lnTo>
                    <a:pt x="656" y="56"/>
                  </a:lnTo>
                  <a:lnTo>
                    <a:pt x="652" y="49"/>
                  </a:lnTo>
                  <a:lnTo>
                    <a:pt x="647" y="41"/>
                  </a:lnTo>
                  <a:lnTo>
                    <a:pt x="642" y="34"/>
                  </a:lnTo>
                  <a:lnTo>
                    <a:pt x="636" y="27"/>
                  </a:lnTo>
                  <a:lnTo>
                    <a:pt x="629" y="21"/>
                  </a:lnTo>
                  <a:lnTo>
                    <a:pt x="622" y="15"/>
                  </a:lnTo>
                  <a:lnTo>
                    <a:pt x="614" y="11"/>
                  </a:lnTo>
                  <a:lnTo>
                    <a:pt x="607" y="7"/>
                  </a:lnTo>
                  <a:lnTo>
                    <a:pt x="598" y="4"/>
                  </a:lnTo>
                  <a:lnTo>
                    <a:pt x="588" y="1"/>
                  </a:lnTo>
                  <a:lnTo>
                    <a:pt x="580" y="0"/>
                  </a:lnTo>
                  <a:lnTo>
                    <a:pt x="570" y="0"/>
                  </a:lnTo>
                  <a:lnTo>
                    <a:pt x="94" y="0"/>
                  </a:lnTo>
                  <a:lnTo>
                    <a:pt x="84" y="0"/>
                  </a:lnTo>
                  <a:lnTo>
                    <a:pt x="74" y="1"/>
                  </a:lnTo>
                  <a:lnTo>
                    <a:pt x="66" y="4"/>
                  </a:lnTo>
                  <a:lnTo>
                    <a:pt x="57" y="7"/>
                  </a:lnTo>
                  <a:lnTo>
                    <a:pt x="49" y="11"/>
                  </a:lnTo>
                  <a:lnTo>
                    <a:pt x="41" y="15"/>
                  </a:lnTo>
                  <a:lnTo>
                    <a:pt x="34" y="21"/>
                  </a:lnTo>
                  <a:lnTo>
                    <a:pt x="27" y="27"/>
                  </a:lnTo>
                  <a:lnTo>
                    <a:pt x="22" y="34"/>
                  </a:lnTo>
                  <a:lnTo>
                    <a:pt x="16" y="41"/>
                  </a:lnTo>
                  <a:lnTo>
                    <a:pt x="11" y="49"/>
                  </a:lnTo>
                  <a:lnTo>
                    <a:pt x="8" y="56"/>
                  </a:lnTo>
                  <a:lnTo>
                    <a:pt x="5" y="65"/>
                  </a:lnTo>
                  <a:lnTo>
                    <a:pt x="3" y="74"/>
                  </a:lnTo>
                  <a:lnTo>
                    <a:pt x="0" y="83"/>
                  </a:lnTo>
                  <a:lnTo>
                    <a:pt x="0" y="93"/>
                  </a:lnTo>
                  <a:lnTo>
                    <a:pt x="0" y="618"/>
                  </a:lnTo>
                  <a:lnTo>
                    <a:pt x="0" y="627"/>
                  </a:lnTo>
                  <a:lnTo>
                    <a:pt x="3" y="637"/>
                  </a:lnTo>
                  <a:lnTo>
                    <a:pt x="5" y="646"/>
                  </a:lnTo>
                  <a:lnTo>
                    <a:pt x="8" y="654"/>
                  </a:lnTo>
                  <a:lnTo>
                    <a:pt x="11" y="663"/>
                  </a:lnTo>
                  <a:lnTo>
                    <a:pt x="16" y="670"/>
                  </a:lnTo>
                  <a:lnTo>
                    <a:pt x="22" y="677"/>
                  </a:lnTo>
                  <a:lnTo>
                    <a:pt x="27" y="684"/>
                  </a:lnTo>
                  <a:lnTo>
                    <a:pt x="34" y="690"/>
                  </a:lnTo>
                  <a:lnTo>
                    <a:pt x="41" y="695"/>
                  </a:lnTo>
                  <a:lnTo>
                    <a:pt x="49" y="700"/>
                  </a:lnTo>
                  <a:lnTo>
                    <a:pt x="57" y="703"/>
                  </a:lnTo>
                  <a:lnTo>
                    <a:pt x="66" y="707"/>
                  </a:lnTo>
                  <a:lnTo>
                    <a:pt x="74" y="709"/>
                  </a:lnTo>
                  <a:lnTo>
                    <a:pt x="84" y="711"/>
                  </a:lnTo>
                  <a:lnTo>
                    <a:pt x="94" y="711"/>
                  </a:lnTo>
                  <a:lnTo>
                    <a:pt x="570" y="711"/>
                  </a:lnTo>
                  <a:lnTo>
                    <a:pt x="580" y="711"/>
                  </a:lnTo>
                  <a:lnTo>
                    <a:pt x="588" y="709"/>
                  </a:lnTo>
                  <a:lnTo>
                    <a:pt x="598" y="707"/>
                  </a:lnTo>
                  <a:lnTo>
                    <a:pt x="607" y="703"/>
                  </a:lnTo>
                  <a:lnTo>
                    <a:pt x="614" y="700"/>
                  </a:lnTo>
                  <a:lnTo>
                    <a:pt x="622" y="695"/>
                  </a:lnTo>
                  <a:lnTo>
                    <a:pt x="629" y="690"/>
                  </a:lnTo>
                  <a:lnTo>
                    <a:pt x="636" y="684"/>
                  </a:lnTo>
                  <a:lnTo>
                    <a:pt x="642" y="677"/>
                  </a:lnTo>
                  <a:lnTo>
                    <a:pt x="647" y="670"/>
                  </a:lnTo>
                  <a:lnTo>
                    <a:pt x="652" y="663"/>
                  </a:lnTo>
                  <a:lnTo>
                    <a:pt x="656" y="654"/>
                  </a:lnTo>
                  <a:lnTo>
                    <a:pt x="659" y="646"/>
                  </a:lnTo>
                  <a:lnTo>
                    <a:pt x="661" y="637"/>
                  </a:lnTo>
                  <a:lnTo>
                    <a:pt x="662" y="627"/>
                  </a:lnTo>
                  <a:lnTo>
                    <a:pt x="663" y="618"/>
                  </a:lnTo>
                  <a:lnTo>
                    <a:pt x="663" y="318"/>
                  </a:lnTo>
                  <a:lnTo>
                    <a:pt x="662" y="313"/>
                  </a:lnTo>
                  <a:lnTo>
                    <a:pt x="659" y="308"/>
                  </a:lnTo>
                  <a:lnTo>
                    <a:pt x="655" y="305"/>
                  </a:lnTo>
                  <a:lnTo>
                    <a:pt x="649" y="304"/>
                  </a:lnTo>
                  <a:lnTo>
                    <a:pt x="644" y="305"/>
                  </a:lnTo>
                  <a:lnTo>
                    <a:pt x="640" y="308"/>
                  </a:lnTo>
                  <a:lnTo>
                    <a:pt x="637" y="313"/>
                  </a:lnTo>
                  <a:lnTo>
                    <a:pt x="636" y="318"/>
                  </a:lnTo>
                  <a:lnTo>
                    <a:pt x="636" y="618"/>
                  </a:lnTo>
                  <a:lnTo>
                    <a:pt x="634" y="625"/>
                  </a:lnTo>
                  <a:lnTo>
                    <a:pt x="634" y="632"/>
                  </a:lnTo>
                  <a:lnTo>
                    <a:pt x="632" y="637"/>
                  </a:lnTo>
                  <a:lnTo>
                    <a:pt x="630" y="643"/>
                  </a:lnTo>
                  <a:lnTo>
                    <a:pt x="627" y="649"/>
                  </a:lnTo>
                  <a:lnTo>
                    <a:pt x="624" y="654"/>
                  </a:lnTo>
                  <a:lnTo>
                    <a:pt x="620" y="659"/>
                  </a:lnTo>
                  <a:lnTo>
                    <a:pt x="616" y="664"/>
                  </a:lnTo>
                  <a:lnTo>
                    <a:pt x="612" y="668"/>
                  </a:lnTo>
                  <a:lnTo>
                    <a:pt x="607" y="672"/>
                  </a:lnTo>
                  <a:lnTo>
                    <a:pt x="601" y="676"/>
                  </a:lnTo>
                  <a:lnTo>
                    <a:pt x="596" y="678"/>
                  </a:lnTo>
                  <a:lnTo>
                    <a:pt x="589" y="680"/>
                  </a:lnTo>
                  <a:lnTo>
                    <a:pt x="583" y="682"/>
                  </a:lnTo>
                  <a:lnTo>
                    <a:pt x="576" y="683"/>
                  </a:lnTo>
                  <a:lnTo>
                    <a:pt x="570" y="683"/>
                  </a:lnTo>
                  <a:lnTo>
                    <a:pt x="94" y="683"/>
                  </a:lnTo>
                  <a:lnTo>
                    <a:pt x="86" y="683"/>
                  </a:lnTo>
                  <a:lnTo>
                    <a:pt x="80" y="682"/>
                  </a:lnTo>
                  <a:lnTo>
                    <a:pt x="73" y="680"/>
                  </a:lnTo>
                  <a:lnTo>
                    <a:pt x="68" y="678"/>
                  </a:lnTo>
                  <a:lnTo>
                    <a:pt x="63" y="676"/>
                  </a:lnTo>
                  <a:lnTo>
                    <a:pt x="57" y="672"/>
                  </a:lnTo>
                  <a:lnTo>
                    <a:pt x="52" y="668"/>
                  </a:lnTo>
                  <a:lnTo>
                    <a:pt x="48" y="664"/>
                  </a:lnTo>
                  <a:lnTo>
                    <a:pt x="43" y="659"/>
                  </a:lnTo>
                  <a:lnTo>
                    <a:pt x="39" y="654"/>
                  </a:lnTo>
                  <a:lnTo>
                    <a:pt x="36" y="649"/>
                  </a:lnTo>
                  <a:lnTo>
                    <a:pt x="33" y="643"/>
                  </a:lnTo>
                  <a:lnTo>
                    <a:pt x="30" y="637"/>
                  </a:lnTo>
                  <a:lnTo>
                    <a:pt x="29" y="632"/>
                  </a:lnTo>
                  <a:lnTo>
                    <a:pt x="28" y="625"/>
                  </a:lnTo>
                  <a:lnTo>
                    <a:pt x="28" y="618"/>
                  </a:lnTo>
                  <a:lnTo>
                    <a:pt x="28" y="93"/>
                  </a:lnTo>
                  <a:lnTo>
                    <a:pt x="28" y="86"/>
                  </a:lnTo>
                  <a:lnTo>
                    <a:pt x="29" y="80"/>
                  </a:lnTo>
                  <a:lnTo>
                    <a:pt x="30" y="73"/>
                  </a:lnTo>
                  <a:lnTo>
                    <a:pt x="33" y="68"/>
                  </a:lnTo>
                  <a:lnTo>
                    <a:pt x="36" y="61"/>
                  </a:lnTo>
                  <a:lnTo>
                    <a:pt x="39" y="56"/>
                  </a:lnTo>
                  <a:lnTo>
                    <a:pt x="43" y="52"/>
                  </a:lnTo>
                  <a:lnTo>
                    <a:pt x="48" y="46"/>
                  </a:lnTo>
                  <a:lnTo>
                    <a:pt x="52" y="42"/>
                  </a:lnTo>
                  <a:lnTo>
                    <a:pt x="57" y="39"/>
                  </a:lnTo>
                  <a:lnTo>
                    <a:pt x="63" y="36"/>
                  </a:lnTo>
                  <a:lnTo>
                    <a:pt x="68" y="33"/>
                  </a:lnTo>
                  <a:lnTo>
                    <a:pt x="73" y="30"/>
                  </a:lnTo>
                  <a:lnTo>
                    <a:pt x="80" y="29"/>
                  </a:lnTo>
                  <a:lnTo>
                    <a:pt x="86" y="28"/>
                  </a:lnTo>
                  <a:lnTo>
                    <a:pt x="94" y="27"/>
                  </a:lnTo>
                  <a:lnTo>
                    <a:pt x="570" y="27"/>
                  </a:lnTo>
                  <a:lnTo>
                    <a:pt x="576" y="28"/>
                  </a:lnTo>
                  <a:lnTo>
                    <a:pt x="583" y="29"/>
                  </a:lnTo>
                  <a:lnTo>
                    <a:pt x="589" y="30"/>
                  </a:lnTo>
                  <a:lnTo>
                    <a:pt x="596" y="33"/>
                  </a:lnTo>
                  <a:lnTo>
                    <a:pt x="601" y="36"/>
                  </a:lnTo>
                  <a:lnTo>
                    <a:pt x="607" y="39"/>
                  </a:lnTo>
                  <a:lnTo>
                    <a:pt x="612" y="42"/>
                  </a:lnTo>
                  <a:lnTo>
                    <a:pt x="616" y="46"/>
                  </a:lnTo>
                  <a:lnTo>
                    <a:pt x="620" y="52"/>
                  </a:lnTo>
                  <a:lnTo>
                    <a:pt x="624" y="56"/>
                  </a:lnTo>
                  <a:lnTo>
                    <a:pt x="627" y="61"/>
                  </a:lnTo>
                  <a:lnTo>
                    <a:pt x="630" y="68"/>
                  </a:lnTo>
                  <a:lnTo>
                    <a:pt x="632" y="73"/>
                  </a:lnTo>
                  <a:lnTo>
                    <a:pt x="634" y="80"/>
                  </a:lnTo>
                  <a:lnTo>
                    <a:pt x="634" y="86"/>
                  </a:lnTo>
                  <a:lnTo>
                    <a:pt x="636" y="93"/>
                  </a:lnTo>
                  <a:lnTo>
                    <a:pt x="636" y="215"/>
                  </a:lnTo>
                  <a:lnTo>
                    <a:pt x="637" y="220"/>
                  </a:lnTo>
                  <a:lnTo>
                    <a:pt x="640" y="225"/>
                  </a:lnTo>
                  <a:lnTo>
                    <a:pt x="644" y="228"/>
                  </a:lnTo>
                  <a:lnTo>
                    <a:pt x="649" y="229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0610851" y="55721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3" y="4"/>
                  </a:moveTo>
                  <a:lnTo>
                    <a:pt x="19" y="1"/>
                  </a:lnTo>
                  <a:lnTo>
                    <a:pt x="13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3" y="27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7" y="13"/>
                  </a:lnTo>
                  <a:lnTo>
                    <a:pt x="26" y="8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8"/>
          <p:cNvGrpSpPr/>
          <p:nvPr/>
        </p:nvGrpSpPr>
        <p:grpSpPr>
          <a:xfrm>
            <a:off x="3086902" y="1363483"/>
            <a:ext cx="376238" cy="376237"/>
            <a:chOff x="8326439" y="5438776"/>
            <a:chExt cx="376238" cy="376237"/>
          </a:xfrm>
        </p:grpSpPr>
        <p:sp>
          <p:nvSpPr>
            <p:cNvPr id="629" name="Google Shape;629;p8"/>
            <p:cNvSpPr/>
            <p:nvPr/>
          </p:nvSpPr>
          <p:spPr>
            <a:xfrm>
              <a:off x="8443914" y="5680076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8326439" y="5510213"/>
              <a:ext cx="376238" cy="304800"/>
            </a:xfrm>
            <a:custGeom>
              <a:avLst/>
              <a:gdLst/>
              <a:ahLst/>
              <a:cxnLst/>
              <a:rect l="l" t="t" r="r" b="b"/>
              <a:pathLst>
                <a:path w="712" h="575" extrusionOk="0">
                  <a:moveTo>
                    <a:pt x="712" y="336"/>
                  </a:moveTo>
                  <a:lnTo>
                    <a:pt x="711" y="326"/>
                  </a:lnTo>
                  <a:lnTo>
                    <a:pt x="707" y="316"/>
                  </a:lnTo>
                  <a:lnTo>
                    <a:pt x="704" y="307"/>
                  </a:lnTo>
                  <a:lnTo>
                    <a:pt x="698" y="299"/>
                  </a:lnTo>
                  <a:lnTo>
                    <a:pt x="691" y="292"/>
                  </a:lnTo>
                  <a:lnTo>
                    <a:pt x="684" y="286"/>
                  </a:lnTo>
                  <a:lnTo>
                    <a:pt x="675" y="282"/>
                  </a:lnTo>
                  <a:lnTo>
                    <a:pt x="666" y="279"/>
                  </a:lnTo>
                  <a:lnTo>
                    <a:pt x="670" y="271"/>
                  </a:lnTo>
                  <a:lnTo>
                    <a:pt x="673" y="264"/>
                  </a:lnTo>
                  <a:lnTo>
                    <a:pt x="674" y="255"/>
                  </a:lnTo>
                  <a:lnTo>
                    <a:pt x="675" y="245"/>
                  </a:lnTo>
                  <a:lnTo>
                    <a:pt x="675" y="240"/>
                  </a:lnTo>
                  <a:lnTo>
                    <a:pt x="674" y="234"/>
                  </a:lnTo>
                  <a:lnTo>
                    <a:pt x="673" y="228"/>
                  </a:lnTo>
                  <a:lnTo>
                    <a:pt x="671" y="223"/>
                  </a:lnTo>
                  <a:lnTo>
                    <a:pt x="668" y="218"/>
                  </a:lnTo>
                  <a:lnTo>
                    <a:pt x="666" y="213"/>
                  </a:lnTo>
                  <a:lnTo>
                    <a:pt x="661" y="209"/>
                  </a:lnTo>
                  <a:lnTo>
                    <a:pt x="658" y="205"/>
                  </a:lnTo>
                  <a:lnTo>
                    <a:pt x="654" y="200"/>
                  </a:lnTo>
                  <a:lnTo>
                    <a:pt x="649" y="197"/>
                  </a:lnTo>
                  <a:lnTo>
                    <a:pt x="644" y="194"/>
                  </a:lnTo>
                  <a:lnTo>
                    <a:pt x="639" y="192"/>
                  </a:lnTo>
                  <a:lnTo>
                    <a:pt x="633" y="190"/>
                  </a:lnTo>
                  <a:lnTo>
                    <a:pt x="628" y="189"/>
                  </a:lnTo>
                  <a:lnTo>
                    <a:pt x="623" y="187"/>
                  </a:lnTo>
                  <a:lnTo>
                    <a:pt x="616" y="187"/>
                  </a:lnTo>
                  <a:lnTo>
                    <a:pt x="462" y="187"/>
                  </a:lnTo>
                  <a:lnTo>
                    <a:pt x="482" y="127"/>
                  </a:lnTo>
                  <a:lnTo>
                    <a:pt x="484" y="118"/>
                  </a:lnTo>
                  <a:lnTo>
                    <a:pt x="486" y="108"/>
                  </a:lnTo>
                  <a:lnTo>
                    <a:pt x="487" y="99"/>
                  </a:lnTo>
                  <a:lnTo>
                    <a:pt x="486" y="90"/>
                  </a:lnTo>
                  <a:lnTo>
                    <a:pt x="485" y="81"/>
                  </a:lnTo>
                  <a:lnTo>
                    <a:pt x="483" y="71"/>
                  </a:lnTo>
                  <a:lnTo>
                    <a:pt x="480" y="63"/>
                  </a:lnTo>
                  <a:lnTo>
                    <a:pt x="477" y="54"/>
                  </a:lnTo>
                  <a:lnTo>
                    <a:pt x="471" y="46"/>
                  </a:lnTo>
                  <a:lnTo>
                    <a:pt x="466" y="38"/>
                  </a:lnTo>
                  <a:lnTo>
                    <a:pt x="461" y="32"/>
                  </a:lnTo>
                  <a:lnTo>
                    <a:pt x="453" y="25"/>
                  </a:lnTo>
                  <a:lnTo>
                    <a:pt x="446" y="19"/>
                  </a:lnTo>
                  <a:lnTo>
                    <a:pt x="438" y="15"/>
                  </a:lnTo>
                  <a:lnTo>
                    <a:pt x="429" y="10"/>
                  </a:lnTo>
                  <a:lnTo>
                    <a:pt x="421" y="7"/>
                  </a:lnTo>
                  <a:lnTo>
                    <a:pt x="396" y="0"/>
                  </a:lnTo>
                  <a:lnTo>
                    <a:pt x="391" y="0"/>
                  </a:lnTo>
                  <a:lnTo>
                    <a:pt x="385" y="1"/>
                  </a:lnTo>
                  <a:lnTo>
                    <a:pt x="382" y="4"/>
                  </a:lnTo>
                  <a:lnTo>
                    <a:pt x="379" y="8"/>
                  </a:lnTo>
                  <a:lnTo>
                    <a:pt x="340" y="114"/>
                  </a:lnTo>
                  <a:lnTo>
                    <a:pt x="336" y="125"/>
                  </a:lnTo>
                  <a:lnTo>
                    <a:pt x="331" y="136"/>
                  </a:lnTo>
                  <a:lnTo>
                    <a:pt x="324" y="146"/>
                  </a:lnTo>
                  <a:lnTo>
                    <a:pt x="317" y="155"/>
                  </a:lnTo>
                  <a:lnTo>
                    <a:pt x="309" y="164"/>
                  </a:lnTo>
                  <a:lnTo>
                    <a:pt x="300" y="171"/>
                  </a:lnTo>
                  <a:lnTo>
                    <a:pt x="291" y="179"/>
                  </a:lnTo>
                  <a:lnTo>
                    <a:pt x="280" y="184"/>
                  </a:lnTo>
                  <a:lnTo>
                    <a:pt x="242" y="206"/>
                  </a:lnTo>
                  <a:lnTo>
                    <a:pt x="239" y="201"/>
                  </a:lnTo>
                  <a:lnTo>
                    <a:pt x="235" y="198"/>
                  </a:lnTo>
                  <a:lnTo>
                    <a:pt x="231" y="195"/>
                  </a:lnTo>
                  <a:lnTo>
                    <a:pt x="227" y="192"/>
                  </a:lnTo>
                  <a:lnTo>
                    <a:pt x="221" y="190"/>
                  </a:lnTo>
                  <a:lnTo>
                    <a:pt x="217" y="189"/>
                  </a:lnTo>
                  <a:lnTo>
                    <a:pt x="212" y="187"/>
                  </a:lnTo>
                  <a:lnTo>
                    <a:pt x="206" y="187"/>
                  </a:lnTo>
                  <a:lnTo>
                    <a:pt x="14" y="187"/>
                  </a:lnTo>
                  <a:lnTo>
                    <a:pt x="9" y="189"/>
                  </a:lnTo>
                  <a:lnTo>
                    <a:pt x="5" y="191"/>
                  </a:lnTo>
                  <a:lnTo>
                    <a:pt x="1" y="195"/>
                  </a:lnTo>
                  <a:lnTo>
                    <a:pt x="0" y="200"/>
                  </a:lnTo>
                  <a:lnTo>
                    <a:pt x="0" y="561"/>
                  </a:lnTo>
                  <a:lnTo>
                    <a:pt x="1" y="566"/>
                  </a:lnTo>
                  <a:lnTo>
                    <a:pt x="5" y="571"/>
                  </a:lnTo>
                  <a:lnTo>
                    <a:pt x="9" y="574"/>
                  </a:lnTo>
                  <a:lnTo>
                    <a:pt x="14" y="575"/>
                  </a:lnTo>
                  <a:lnTo>
                    <a:pt x="206" y="575"/>
                  </a:lnTo>
                  <a:lnTo>
                    <a:pt x="212" y="575"/>
                  </a:lnTo>
                  <a:lnTo>
                    <a:pt x="218" y="573"/>
                  </a:lnTo>
                  <a:lnTo>
                    <a:pt x="223" y="572"/>
                  </a:lnTo>
                  <a:lnTo>
                    <a:pt x="229" y="569"/>
                  </a:lnTo>
                  <a:lnTo>
                    <a:pt x="233" y="565"/>
                  </a:lnTo>
                  <a:lnTo>
                    <a:pt x="237" y="562"/>
                  </a:lnTo>
                  <a:lnTo>
                    <a:pt x="242" y="558"/>
                  </a:lnTo>
                  <a:lnTo>
                    <a:pt x="245" y="552"/>
                  </a:lnTo>
                  <a:lnTo>
                    <a:pt x="264" y="560"/>
                  </a:lnTo>
                  <a:lnTo>
                    <a:pt x="284" y="566"/>
                  </a:lnTo>
                  <a:lnTo>
                    <a:pt x="303" y="572"/>
                  </a:lnTo>
                  <a:lnTo>
                    <a:pt x="322" y="574"/>
                  </a:lnTo>
                  <a:lnTo>
                    <a:pt x="343" y="575"/>
                  </a:lnTo>
                  <a:lnTo>
                    <a:pt x="585" y="575"/>
                  </a:lnTo>
                  <a:lnTo>
                    <a:pt x="590" y="575"/>
                  </a:lnTo>
                  <a:lnTo>
                    <a:pt x="597" y="574"/>
                  </a:lnTo>
                  <a:lnTo>
                    <a:pt x="602" y="573"/>
                  </a:lnTo>
                  <a:lnTo>
                    <a:pt x="608" y="571"/>
                  </a:lnTo>
                  <a:lnTo>
                    <a:pt x="613" y="567"/>
                  </a:lnTo>
                  <a:lnTo>
                    <a:pt x="618" y="565"/>
                  </a:lnTo>
                  <a:lnTo>
                    <a:pt x="623" y="561"/>
                  </a:lnTo>
                  <a:lnTo>
                    <a:pt x="627" y="558"/>
                  </a:lnTo>
                  <a:lnTo>
                    <a:pt x="630" y="554"/>
                  </a:lnTo>
                  <a:lnTo>
                    <a:pt x="633" y="549"/>
                  </a:lnTo>
                  <a:lnTo>
                    <a:pt x="637" y="544"/>
                  </a:lnTo>
                  <a:lnTo>
                    <a:pt x="639" y="538"/>
                  </a:lnTo>
                  <a:lnTo>
                    <a:pt x="641" y="533"/>
                  </a:lnTo>
                  <a:lnTo>
                    <a:pt x="643" y="528"/>
                  </a:lnTo>
                  <a:lnTo>
                    <a:pt x="643" y="522"/>
                  </a:lnTo>
                  <a:lnTo>
                    <a:pt x="644" y="516"/>
                  </a:lnTo>
                  <a:lnTo>
                    <a:pt x="643" y="507"/>
                  </a:lnTo>
                  <a:lnTo>
                    <a:pt x="641" y="499"/>
                  </a:lnTo>
                  <a:lnTo>
                    <a:pt x="638" y="490"/>
                  </a:lnTo>
                  <a:lnTo>
                    <a:pt x="633" y="484"/>
                  </a:lnTo>
                  <a:lnTo>
                    <a:pt x="643" y="481"/>
                  </a:lnTo>
                  <a:lnTo>
                    <a:pt x="652" y="475"/>
                  </a:lnTo>
                  <a:lnTo>
                    <a:pt x="659" y="470"/>
                  </a:lnTo>
                  <a:lnTo>
                    <a:pt x="666" y="462"/>
                  </a:lnTo>
                  <a:lnTo>
                    <a:pt x="671" y="455"/>
                  </a:lnTo>
                  <a:lnTo>
                    <a:pt x="675" y="446"/>
                  </a:lnTo>
                  <a:lnTo>
                    <a:pt x="678" y="437"/>
                  </a:lnTo>
                  <a:lnTo>
                    <a:pt x="678" y="426"/>
                  </a:lnTo>
                  <a:lnTo>
                    <a:pt x="678" y="417"/>
                  </a:lnTo>
                  <a:lnTo>
                    <a:pt x="676" y="409"/>
                  </a:lnTo>
                  <a:lnTo>
                    <a:pt x="673" y="400"/>
                  </a:lnTo>
                  <a:lnTo>
                    <a:pt x="669" y="392"/>
                  </a:lnTo>
                  <a:lnTo>
                    <a:pt x="677" y="389"/>
                  </a:lnTo>
                  <a:lnTo>
                    <a:pt x="686" y="385"/>
                  </a:lnTo>
                  <a:lnTo>
                    <a:pt x="692" y="379"/>
                  </a:lnTo>
                  <a:lnTo>
                    <a:pt x="699" y="372"/>
                  </a:lnTo>
                  <a:lnTo>
                    <a:pt x="704" y="364"/>
                  </a:lnTo>
                  <a:lnTo>
                    <a:pt x="708" y="355"/>
                  </a:lnTo>
                  <a:lnTo>
                    <a:pt x="711" y="346"/>
                  </a:lnTo>
                  <a:lnTo>
                    <a:pt x="712" y="336"/>
                  </a:lnTo>
                  <a:close/>
                  <a:moveTo>
                    <a:pt x="653" y="367"/>
                  </a:moveTo>
                  <a:lnTo>
                    <a:pt x="510" y="367"/>
                  </a:lnTo>
                  <a:lnTo>
                    <a:pt x="505" y="368"/>
                  </a:lnTo>
                  <a:lnTo>
                    <a:pt x="500" y="371"/>
                  </a:lnTo>
                  <a:lnTo>
                    <a:pt x="497" y="375"/>
                  </a:lnTo>
                  <a:lnTo>
                    <a:pt x="496" y="381"/>
                  </a:lnTo>
                  <a:lnTo>
                    <a:pt x="497" y="386"/>
                  </a:lnTo>
                  <a:lnTo>
                    <a:pt x="500" y="390"/>
                  </a:lnTo>
                  <a:lnTo>
                    <a:pt x="505" y="394"/>
                  </a:lnTo>
                  <a:lnTo>
                    <a:pt x="510" y="395"/>
                  </a:lnTo>
                  <a:lnTo>
                    <a:pt x="619" y="395"/>
                  </a:lnTo>
                  <a:lnTo>
                    <a:pt x="626" y="396"/>
                  </a:lnTo>
                  <a:lnTo>
                    <a:pt x="632" y="397"/>
                  </a:lnTo>
                  <a:lnTo>
                    <a:pt x="638" y="400"/>
                  </a:lnTo>
                  <a:lnTo>
                    <a:pt x="642" y="404"/>
                  </a:lnTo>
                  <a:lnTo>
                    <a:pt x="646" y="409"/>
                  </a:lnTo>
                  <a:lnTo>
                    <a:pt x="648" y="414"/>
                  </a:lnTo>
                  <a:lnTo>
                    <a:pt x="650" y="419"/>
                  </a:lnTo>
                  <a:lnTo>
                    <a:pt x="650" y="426"/>
                  </a:lnTo>
                  <a:lnTo>
                    <a:pt x="650" y="432"/>
                  </a:lnTo>
                  <a:lnTo>
                    <a:pt x="648" y="438"/>
                  </a:lnTo>
                  <a:lnTo>
                    <a:pt x="646" y="443"/>
                  </a:lnTo>
                  <a:lnTo>
                    <a:pt x="642" y="448"/>
                  </a:lnTo>
                  <a:lnTo>
                    <a:pt x="638" y="452"/>
                  </a:lnTo>
                  <a:lnTo>
                    <a:pt x="632" y="455"/>
                  </a:lnTo>
                  <a:lnTo>
                    <a:pt x="626" y="457"/>
                  </a:lnTo>
                  <a:lnTo>
                    <a:pt x="619" y="457"/>
                  </a:lnTo>
                  <a:lnTo>
                    <a:pt x="510" y="457"/>
                  </a:lnTo>
                  <a:lnTo>
                    <a:pt x="505" y="458"/>
                  </a:lnTo>
                  <a:lnTo>
                    <a:pt x="500" y="461"/>
                  </a:lnTo>
                  <a:lnTo>
                    <a:pt x="497" y="465"/>
                  </a:lnTo>
                  <a:lnTo>
                    <a:pt x="496" y="471"/>
                  </a:lnTo>
                  <a:lnTo>
                    <a:pt x="497" y="476"/>
                  </a:lnTo>
                  <a:lnTo>
                    <a:pt x="500" y="481"/>
                  </a:lnTo>
                  <a:lnTo>
                    <a:pt x="505" y="484"/>
                  </a:lnTo>
                  <a:lnTo>
                    <a:pt x="510" y="485"/>
                  </a:lnTo>
                  <a:lnTo>
                    <a:pt x="585" y="485"/>
                  </a:lnTo>
                  <a:lnTo>
                    <a:pt x="591" y="486"/>
                  </a:lnTo>
                  <a:lnTo>
                    <a:pt x="597" y="487"/>
                  </a:lnTo>
                  <a:lnTo>
                    <a:pt x="602" y="490"/>
                  </a:lnTo>
                  <a:lnTo>
                    <a:pt x="607" y="494"/>
                  </a:lnTo>
                  <a:lnTo>
                    <a:pt x="611" y="499"/>
                  </a:lnTo>
                  <a:lnTo>
                    <a:pt x="614" y="504"/>
                  </a:lnTo>
                  <a:lnTo>
                    <a:pt x="615" y="510"/>
                  </a:lnTo>
                  <a:lnTo>
                    <a:pt x="616" y="516"/>
                  </a:lnTo>
                  <a:lnTo>
                    <a:pt x="615" y="522"/>
                  </a:lnTo>
                  <a:lnTo>
                    <a:pt x="614" y="528"/>
                  </a:lnTo>
                  <a:lnTo>
                    <a:pt x="611" y="533"/>
                  </a:lnTo>
                  <a:lnTo>
                    <a:pt x="607" y="538"/>
                  </a:lnTo>
                  <a:lnTo>
                    <a:pt x="602" y="542"/>
                  </a:lnTo>
                  <a:lnTo>
                    <a:pt x="597" y="545"/>
                  </a:lnTo>
                  <a:lnTo>
                    <a:pt x="591" y="547"/>
                  </a:lnTo>
                  <a:lnTo>
                    <a:pt x="585" y="547"/>
                  </a:lnTo>
                  <a:lnTo>
                    <a:pt x="343" y="547"/>
                  </a:lnTo>
                  <a:lnTo>
                    <a:pt x="325" y="546"/>
                  </a:lnTo>
                  <a:lnTo>
                    <a:pt x="308" y="544"/>
                  </a:lnTo>
                  <a:lnTo>
                    <a:pt x="291" y="540"/>
                  </a:lnTo>
                  <a:lnTo>
                    <a:pt x="275" y="534"/>
                  </a:lnTo>
                  <a:lnTo>
                    <a:pt x="251" y="526"/>
                  </a:lnTo>
                  <a:lnTo>
                    <a:pt x="251" y="389"/>
                  </a:lnTo>
                  <a:lnTo>
                    <a:pt x="250" y="384"/>
                  </a:lnTo>
                  <a:lnTo>
                    <a:pt x="247" y="379"/>
                  </a:lnTo>
                  <a:lnTo>
                    <a:pt x="243" y="376"/>
                  </a:lnTo>
                  <a:lnTo>
                    <a:pt x="237" y="375"/>
                  </a:lnTo>
                  <a:lnTo>
                    <a:pt x="232" y="376"/>
                  </a:lnTo>
                  <a:lnTo>
                    <a:pt x="228" y="379"/>
                  </a:lnTo>
                  <a:lnTo>
                    <a:pt x="225" y="384"/>
                  </a:lnTo>
                  <a:lnTo>
                    <a:pt x="223" y="389"/>
                  </a:lnTo>
                  <a:lnTo>
                    <a:pt x="223" y="530"/>
                  </a:lnTo>
                  <a:lnTo>
                    <a:pt x="222" y="533"/>
                  </a:lnTo>
                  <a:lnTo>
                    <a:pt x="221" y="536"/>
                  </a:lnTo>
                  <a:lnTo>
                    <a:pt x="220" y="540"/>
                  </a:lnTo>
                  <a:lnTo>
                    <a:pt x="218" y="542"/>
                  </a:lnTo>
                  <a:lnTo>
                    <a:pt x="216" y="544"/>
                  </a:lnTo>
                  <a:lnTo>
                    <a:pt x="213" y="546"/>
                  </a:lnTo>
                  <a:lnTo>
                    <a:pt x="210" y="547"/>
                  </a:lnTo>
                  <a:lnTo>
                    <a:pt x="206" y="547"/>
                  </a:lnTo>
                  <a:lnTo>
                    <a:pt x="28" y="547"/>
                  </a:lnTo>
                  <a:lnTo>
                    <a:pt x="28" y="214"/>
                  </a:lnTo>
                  <a:lnTo>
                    <a:pt x="206" y="214"/>
                  </a:lnTo>
                  <a:lnTo>
                    <a:pt x="210" y="215"/>
                  </a:lnTo>
                  <a:lnTo>
                    <a:pt x="213" y="216"/>
                  </a:lnTo>
                  <a:lnTo>
                    <a:pt x="216" y="218"/>
                  </a:lnTo>
                  <a:lnTo>
                    <a:pt x="218" y="220"/>
                  </a:lnTo>
                  <a:lnTo>
                    <a:pt x="220" y="223"/>
                  </a:lnTo>
                  <a:lnTo>
                    <a:pt x="221" y="225"/>
                  </a:lnTo>
                  <a:lnTo>
                    <a:pt x="222" y="228"/>
                  </a:lnTo>
                  <a:lnTo>
                    <a:pt x="223" y="233"/>
                  </a:lnTo>
                  <a:lnTo>
                    <a:pt x="223" y="280"/>
                  </a:lnTo>
                  <a:lnTo>
                    <a:pt x="225" y="285"/>
                  </a:lnTo>
                  <a:lnTo>
                    <a:pt x="228" y="289"/>
                  </a:lnTo>
                  <a:lnTo>
                    <a:pt x="232" y="292"/>
                  </a:lnTo>
                  <a:lnTo>
                    <a:pt x="237" y="293"/>
                  </a:lnTo>
                  <a:lnTo>
                    <a:pt x="243" y="292"/>
                  </a:lnTo>
                  <a:lnTo>
                    <a:pt x="247" y="289"/>
                  </a:lnTo>
                  <a:lnTo>
                    <a:pt x="250" y="285"/>
                  </a:lnTo>
                  <a:lnTo>
                    <a:pt x="251" y="280"/>
                  </a:lnTo>
                  <a:lnTo>
                    <a:pt x="251" y="233"/>
                  </a:lnTo>
                  <a:lnTo>
                    <a:pt x="293" y="209"/>
                  </a:lnTo>
                  <a:lnTo>
                    <a:pt x="306" y="201"/>
                  </a:lnTo>
                  <a:lnTo>
                    <a:pt x="318" y="193"/>
                  </a:lnTo>
                  <a:lnTo>
                    <a:pt x="329" y="183"/>
                  </a:lnTo>
                  <a:lnTo>
                    <a:pt x="338" y="173"/>
                  </a:lnTo>
                  <a:lnTo>
                    <a:pt x="347" y="162"/>
                  </a:lnTo>
                  <a:lnTo>
                    <a:pt x="354" y="150"/>
                  </a:lnTo>
                  <a:lnTo>
                    <a:pt x="361" y="137"/>
                  </a:lnTo>
                  <a:lnTo>
                    <a:pt x="367" y="124"/>
                  </a:lnTo>
                  <a:lnTo>
                    <a:pt x="401" y="31"/>
                  </a:lnTo>
                  <a:lnTo>
                    <a:pt x="412" y="34"/>
                  </a:lnTo>
                  <a:lnTo>
                    <a:pt x="419" y="36"/>
                  </a:lnTo>
                  <a:lnTo>
                    <a:pt x="425" y="39"/>
                  </a:lnTo>
                  <a:lnTo>
                    <a:pt x="431" y="43"/>
                  </a:lnTo>
                  <a:lnTo>
                    <a:pt x="436" y="47"/>
                  </a:lnTo>
                  <a:lnTo>
                    <a:pt x="440" y="51"/>
                  </a:lnTo>
                  <a:lnTo>
                    <a:pt x="444" y="55"/>
                  </a:lnTo>
                  <a:lnTo>
                    <a:pt x="449" y="61"/>
                  </a:lnTo>
                  <a:lnTo>
                    <a:pt x="452" y="67"/>
                  </a:lnTo>
                  <a:lnTo>
                    <a:pt x="454" y="73"/>
                  </a:lnTo>
                  <a:lnTo>
                    <a:pt x="456" y="79"/>
                  </a:lnTo>
                  <a:lnTo>
                    <a:pt x="458" y="85"/>
                  </a:lnTo>
                  <a:lnTo>
                    <a:pt x="460" y="92"/>
                  </a:lnTo>
                  <a:lnTo>
                    <a:pt x="460" y="98"/>
                  </a:lnTo>
                  <a:lnTo>
                    <a:pt x="458" y="105"/>
                  </a:lnTo>
                  <a:lnTo>
                    <a:pt x="457" y="111"/>
                  </a:lnTo>
                  <a:lnTo>
                    <a:pt x="455" y="118"/>
                  </a:lnTo>
                  <a:lnTo>
                    <a:pt x="429" y="196"/>
                  </a:lnTo>
                  <a:lnTo>
                    <a:pt x="428" y="199"/>
                  </a:lnTo>
                  <a:lnTo>
                    <a:pt x="428" y="202"/>
                  </a:lnTo>
                  <a:lnTo>
                    <a:pt x="429" y="206"/>
                  </a:lnTo>
                  <a:lnTo>
                    <a:pt x="432" y="209"/>
                  </a:lnTo>
                  <a:lnTo>
                    <a:pt x="434" y="211"/>
                  </a:lnTo>
                  <a:lnTo>
                    <a:pt x="436" y="213"/>
                  </a:lnTo>
                  <a:lnTo>
                    <a:pt x="439" y="214"/>
                  </a:lnTo>
                  <a:lnTo>
                    <a:pt x="442" y="214"/>
                  </a:lnTo>
                  <a:lnTo>
                    <a:pt x="616" y="214"/>
                  </a:lnTo>
                  <a:lnTo>
                    <a:pt x="623" y="215"/>
                  </a:lnTo>
                  <a:lnTo>
                    <a:pt x="628" y="218"/>
                  </a:lnTo>
                  <a:lnTo>
                    <a:pt x="633" y="220"/>
                  </a:lnTo>
                  <a:lnTo>
                    <a:pt x="639" y="224"/>
                  </a:lnTo>
                  <a:lnTo>
                    <a:pt x="642" y="228"/>
                  </a:lnTo>
                  <a:lnTo>
                    <a:pt x="645" y="234"/>
                  </a:lnTo>
                  <a:lnTo>
                    <a:pt x="647" y="240"/>
                  </a:lnTo>
                  <a:lnTo>
                    <a:pt x="647" y="245"/>
                  </a:lnTo>
                  <a:lnTo>
                    <a:pt x="647" y="252"/>
                  </a:lnTo>
                  <a:lnTo>
                    <a:pt x="645" y="258"/>
                  </a:lnTo>
                  <a:lnTo>
                    <a:pt x="642" y="264"/>
                  </a:lnTo>
                  <a:lnTo>
                    <a:pt x="639" y="268"/>
                  </a:lnTo>
                  <a:lnTo>
                    <a:pt x="633" y="271"/>
                  </a:lnTo>
                  <a:lnTo>
                    <a:pt x="628" y="274"/>
                  </a:lnTo>
                  <a:lnTo>
                    <a:pt x="623" y="277"/>
                  </a:lnTo>
                  <a:lnTo>
                    <a:pt x="616" y="277"/>
                  </a:lnTo>
                  <a:lnTo>
                    <a:pt x="510" y="277"/>
                  </a:lnTo>
                  <a:lnTo>
                    <a:pt x="505" y="278"/>
                  </a:lnTo>
                  <a:lnTo>
                    <a:pt x="500" y="281"/>
                  </a:lnTo>
                  <a:lnTo>
                    <a:pt x="497" y="285"/>
                  </a:lnTo>
                  <a:lnTo>
                    <a:pt x="496" y="291"/>
                  </a:lnTo>
                  <a:lnTo>
                    <a:pt x="497" y="296"/>
                  </a:lnTo>
                  <a:lnTo>
                    <a:pt x="500" y="301"/>
                  </a:lnTo>
                  <a:lnTo>
                    <a:pt x="505" y="303"/>
                  </a:lnTo>
                  <a:lnTo>
                    <a:pt x="510" y="304"/>
                  </a:lnTo>
                  <a:lnTo>
                    <a:pt x="556" y="304"/>
                  </a:lnTo>
                  <a:lnTo>
                    <a:pt x="556" y="304"/>
                  </a:lnTo>
                  <a:lnTo>
                    <a:pt x="556" y="304"/>
                  </a:lnTo>
                  <a:lnTo>
                    <a:pt x="653" y="304"/>
                  </a:lnTo>
                  <a:lnTo>
                    <a:pt x="659" y="306"/>
                  </a:lnTo>
                  <a:lnTo>
                    <a:pt x="664" y="308"/>
                  </a:lnTo>
                  <a:lnTo>
                    <a:pt x="670" y="310"/>
                  </a:lnTo>
                  <a:lnTo>
                    <a:pt x="674" y="314"/>
                  </a:lnTo>
                  <a:lnTo>
                    <a:pt x="678" y="318"/>
                  </a:lnTo>
                  <a:lnTo>
                    <a:pt x="682" y="324"/>
                  </a:lnTo>
                  <a:lnTo>
                    <a:pt x="683" y="329"/>
                  </a:lnTo>
                  <a:lnTo>
                    <a:pt x="684" y="336"/>
                  </a:lnTo>
                  <a:lnTo>
                    <a:pt x="683" y="342"/>
                  </a:lnTo>
                  <a:lnTo>
                    <a:pt x="682" y="348"/>
                  </a:lnTo>
                  <a:lnTo>
                    <a:pt x="678" y="354"/>
                  </a:lnTo>
                  <a:lnTo>
                    <a:pt x="674" y="358"/>
                  </a:lnTo>
                  <a:lnTo>
                    <a:pt x="670" y="361"/>
                  </a:lnTo>
                  <a:lnTo>
                    <a:pt x="664" y="365"/>
                  </a:lnTo>
                  <a:lnTo>
                    <a:pt x="659" y="367"/>
                  </a:lnTo>
                  <a:lnTo>
                    <a:pt x="653" y="367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8386764" y="5743576"/>
              <a:ext cx="41275" cy="41275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39" y="0"/>
                  </a:moveTo>
                  <a:lnTo>
                    <a:pt x="31" y="1"/>
                  </a:lnTo>
                  <a:lnTo>
                    <a:pt x="24" y="3"/>
                  </a:lnTo>
                  <a:lnTo>
                    <a:pt x="17" y="6"/>
                  </a:lnTo>
                  <a:lnTo>
                    <a:pt x="12" y="12"/>
                  </a:lnTo>
                  <a:lnTo>
                    <a:pt x="6" y="17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8"/>
                  </a:lnTo>
                  <a:lnTo>
                    <a:pt x="1" y="47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2" y="66"/>
                  </a:lnTo>
                  <a:lnTo>
                    <a:pt x="17" y="71"/>
                  </a:lnTo>
                  <a:lnTo>
                    <a:pt x="24" y="75"/>
                  </a:lnTo>
                  <a:lnTo>
                    <a:pt x="31" y="77"/>
                  </a:lnTo>
                  <a:lnTo>
                    <a:pt x="39" y="78"/>
                  </a:lnTo>
                  <a:lnTo>
                    <a:pt x="47" y="77"/>
                  </a:lnTo>
                  <a:lnTo>
                    <a:pt x="55" y="75"/>
                  </a:lnTo>
                  <a:lnTo>
                    <a:pt x="61" y="71"/>
                  </a:lnTo>
                  <a:lnTo>
                    <a:pt x="66" y="66"/>
                  </a:lnTo>
                  <a:lnTo>
                    <a:pt x="71" y="61"/>
                  </a:lnTo>
                  <a:lnTo>
                    <a:pt x="75" y="55"/>
                  </a:lnTo>
                  <a:lnTo>
                    <a:pt x="77" y="47"/>
                  </a:lnTo>
                  <a:lnTo>
                    <a:pt x="78" y="38"/>
                  </a:lnTo>
                  <a:lnTo>
                    <a:pt x="77" y="31"/>
                  </a:lnTo>
                  <a:lnTo>
                    <a:pt x="75" y="23"/>
                  </a:lnTo>
                  <a:lnTo>
                    <a:pt x="71" y="17"/>
                  </a:lnTo>
                  <a:lnTo>
                    <a:pt x="66" y="12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47" y="1"/>
                  </a:lnTo>
                  <a:lnTo>
                    <a:pt x="39" y="0"/>
                  </a:lnTo>
                  <a:close/>
                  <a:moveTo>
                    <a:pt x="39" y="50"/>
                  </a:moveTo>
                  <a:lnTo>
                    <a:pt x="34" y="49"/>
                  </a:lnTo>
                  <a:lnTo>
                    <a:pt x="31" y="47"/>
                  </a:lnTo>
                  <a:lnTo>
                    <a:pt x="29" y="43"/>
                  </a:lnTo>
                  <a:lnTo>
                    <a:pt x="28" y="38"/>
                  </a:lnTo>
                  <a:lnTo>
                    <a:pt x="29" y="34"/>
                  </a:lnTo>
                  <a:lnTo>
                    <a:pt x="31" y="31"/>
                  </a:lnTo>
                  <a:lnTo>
                    <a:pt x="34" y="29"/>
                  </a:lnTo>
                  <a:lnTo>
                    <a:pt x="39" y="28"/>
                  </a:lnTo>
                  <a:lnTo>
                    <a:pt x="43" y="29"/>
                  </a:lnTo>
                  <a:lnTo>
                    <a:pt x="47" y="31"/>
                  </a:lnTo>
                  <a:lnTo>
                    <a:pt x="49" y="34"/>
                  </a:lnTo>
                  <a:lnTo>
                    <a:pt x="50" y="38"/>
                  </a:lnTo>
                  <a:lnTo>
                    <a:pt x="49" y="43"/>
                  </a:lnTo>
                  <a:lnTo>
                    <a:pt x="47" y="47"/>
                  </a:lnTo>
                  <a:lnTo>
                    <a:pt x="43" y="49"/>
                  </a:lnTo>
                  <a:lnTo>
                    <a:pt x="39" y="5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8539164" y="543877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5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5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5"/>
                  </a:lnTo>
                  <a:lnTo>
                    <a:pt x="26" y="20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3" y="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8539164" y="5465763"/>
              <a:ext cx="14288" cy="33338"/>
            </a:xfrm>
            <a:custGeom>
              <a:avLst/>
              <a:gdLst/>
              <a:ahLst/>
              <a:cxnLst/>
              <a:rect l="l" t="t" r="r" b="b"/>
              <a:pathLst>
                <a:path w="27" h="61" extrusionOk="0">
                  <a:moveTo>
                    <a:pt x="14" y="0"/>
                  </a:move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4" y="57"/>
                  </a:lnTo>
                  <a:lnTo>
                    <a:pt x="8" y="60"/>
                  </a:lnTo>
                  <a:lnTo>
                    <a:pt x="14" y="61"/>
                  </a:lnTo>
                  <a:lnTo>
                    <a:pt x="19" y="60"/>
                  </a:lnTo>
                  <a:lnTo>
                    <a:pt x="23" y="57"/>
                  </a:lnTo>
                  <a:lnTo>
                    <a:pt x="26" y="52"/>
                  </a:lnTo>
                  <a:lnTo>
                    <a:pt x="27" y="47"/>
                  </a:lnTo>
                  <a:lnTo>
                    <a:pt x="27" y="14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8589964" y="5535613"/>
              <a:ext cx="60325" cy="14288"/>
            </a:xfrm>
            <a:custGeom>
              <a:avLst/>
              <a:gdLst/>
              <a:ahLst/>
              <a:cxnLst/>
              <a:rect l="l" t="t" r="r" b="b"/>
              <a:pathLst>
                <a:path w="114" h="28" extrusionOk="0">
                  <a:moveTo>
                    <a:pt x="100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00" y="28"/>
                  </a:lnTo>
                  <a:lnTo>
                    <a:pt x="105" y="27"/>
                  </a:lnTo>
                  <a:lnTo>
                    <a:pt x="110" y="23"/>
                  </a:lnTo>
                  <a:lnTo>
                    <a:pt x="113" y="19"/>
                  </a:lnTo>
                  <a:lnTo>
                    <a:pt x="114" y="14"/>
                  </a:lnTo>
                  <a:lnTo>
                    <a:pt x="113" y="8"/>
                  </a:lnTo>
                  <a:lnTo>
                    <a:pt x="110" y="4"/>
                  </a:lnTo>
                  <a:lnTo>
                    <a:pt x="105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8442326" y="5535613"/>
              <a:ext cx="60325" cy="14288"/>
            </a:xfrm>
            <a:custGeom>
              <a:avLst/>
              <a:gdLst/>
              <a:ahLst/>
              <a:cxnLst/>
              <a:rect l="l" t="t" r="r" b="b"/>
              <a:pathLst>
                <a:path w="114" h="28" extrusionOk="0">
                  <a:moveTo>
                    <a:pt x="100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00" y="28"/>
                  </a:lnTo>
                  <a:lnTo>
                    <a:pt x="105" y="27"/>
                  </a:lnTo>
                  <a:lnTo>
                    <a:pt x="110" y="23"/>
                  </a:lnTo>
                  <a:lnTo>
                    <a:pt x="113" y="19"/>
                  </a:lnTo>
                  <a:lnTo>
                    <a:pt x="114" y="14"/>
                  </a:lnTo>
                  <a:lnTo>
                    <a:pt x="113" y="8"/>
                  </a:lnTo>
                  <a:lnTo>
                    <a:pt x="110" y="4"/>
                  </a:lnTo>
                  <a:lnTo>
                    <a:pt x="105" y="1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75664" y="54721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65" y="45"/>
                  </a:moveTo>
                  <a:lnTo>
                    <a:pt x="24" y="4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4"/>
                  </a:lnTo>
                  <a:lnTo>
                    <a:pt x="2" y="9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4"/>
                  </a:lnTo>
                  <a:lnTo>
                    <a:pt x="46" y="64"/>
                  </a:lnTo>
                  <a:lnTo>
                    <a:pt x="50" y="67"/>
                  </a:lnTo>
                  <a:lnTo>
                    <a:pt x="55" y="68"/>
                  </a:lnTo>
                  <a:lnTo>
                    <a:pt x="61" y="67"/>
                  </a:lnTo>
                  <a:lnTo>
                    <a:pt x="65" y="64"/>
                  </a:lnTo>
                  <a:lnTo>
                    <a:pt x="68" y="60"/>
                  </a:lnTo>
                  <a:lnTo>
                    <a:pt x="69" y="54"/>
                  </a:lnTo>
                  <a:lnTo>
                    <a:pt x="68" y="49"/>
                  </a:lnTo>
                  <a:lnTo>
                    <a:pt x="65" y="45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580439" y="54721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64" y="3"/>
                  </a:moveTo>
                  <a:lnTo>
                    <a:pt x="60" y="0"/>
                  </a:lnTo>
                  <a:lnTo>
                    <a:pt x="55" y="0"/>
                  </a:lnTo>
                  <a:lnTo>
                    <a:pt x="49" y="0"/>
                  </a:lnTo>
                  <a:lnTo>
                    <a:pt x="45" y="3"/>
                  </a:lnTo>
                  <a:lnTo>
                    <a:pt x="4" y="44"/>
                  </a:lnTo>
                  <a:lnTo>
                    <a:pt x="1" y="48"/>
                  </a:lnTo>
                  <a:lnTo>
                    <a:pt x="0" y="53"/>
                  </a:lnTo>
                  <a:lnTo>
                    <a:pt x="1" y="59"/>
                  </a:lnTo>
                  <a:lnTo>
                    <a:pt x="4" y="63"/>
                  </a:lnTo>
                  <a:lnTo>
                    <a:pt x="8" y="66"/>
                  </a:lnTo>
                  <a:lnTo>
                    <a:pt x="14" y="67"/>
                  </a:lnTo>
                  <a:lnTo>
                    <a:pt x="19" y="66"/>
                  </a:lnTo>
                  <a:lnTo>
                    <a:pt x="24" y="63"/>
                  </a:lnTo>
                  <a:lnTo>
                    <a:pt x="64" y="23"/>
                  </a:lnTo>
                  <a:lnTo>
                    <a:pt x="67" y="18"/>
                  </a:lnTo>
                  <a:lnTo>
                    <a:pt x="69" y="13"/>
                  </a:lnTo>
                  <a:lnTo>
                    <a:pt x="67" y="8"/>
                  </a:lnTo>
                  <a:lnTo>
                    <a:pt x="64" y="3"/>
                  </a:lnTo>
                  <a:close/>
                </a:path>
              </a:pathLst>
            </a:custGeom>
            <a:solidFill>
              <a:srgbClr val="6D73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3765777-9D9A-422B-8E97-E90DE176DA33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52A919-92EC-4BDF-BF87-4FB376A95368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8" name="Slide Number Placeholder 5">
            <a:extLst>
              <a:ext uri="{FF2B5EF4-FFF2-40B4-BE49-F238E27FC236}">
                <a16:creationId xmlns:a16="http://schemas.microsoft.com/office/drawing/2014/main" id="{C6561112-3EA2-41FE-B85D-690FD511AAFB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5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7815CE0-8E10-4D4C-81E8-0287E98B1095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131612-B5BD-492C-A03B-60F4368E6FF0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EE928C4-C8FD-46DD-B428-22A75251CE20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9"/>
          <p:cNvGrpSpPr/>
          <p:nvPr/>
        </p:nvGrpSpPr>
        <p:grpSpPr>
          <a:xfrm>
            <a:off x="2344240" y="2194855"/>
            <a:ext cx="7501252" cy="3109146"/>
            <a:chOff x="467072" y="1205121"/>
            <a:chExt cx="10218734" cy="4235498"/>
          </a:xfrm>
        </p:grpSpPr>
        <p:sp>
          <p:nvSpPr>
            <p:cNvPr id="643" name="Google Shape;643;p9"/>
            <p:cNvSpPr/>
            <p:nvPr/>
          </p:nvSpPr>
          <p:spPr>
            <a:xfrm rot="2700000">
              <a:off x="2024727" y="1738585"/>
              <a:ext cx="2312672" cy="1976084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50" y="296"/>
                  </a:moveTo>
                  <a:cubicBezTo>
                    <a:pt x="50" y="296"/>
                    <a:pt x="72" y="246"/>
                    <a:pt x="67" y="203"/>
                  </a:cubicBezTo>
                  <a:cubicBezTo>
                    <a:pt x="63" y="178"/>
                    <a:pt x="48" y="188"/>
                    <a:pt x="32" y="196"/>
                  </a:cubicBezTo>
                  <a:cubicBezTo>
                    <a:pt x="17" y="204"/>
                    <a:pt x="0" y="194"/>
                    <a:pt x="0" y="159"/>
                  </a:cubicBezTo>
                  <a:cubicBezTo>
                    <a:pt x="0" y="124"/>
                    <a:pt x="17" y="115"/>
                    <a:pt x="32" y="122"/>
                  </a:cubicBezTo>
                  <a:cubicBezTo>
                    <a:pt x="48" y="130"/>
                    <a:pt x="63" y="140"/>
                    <a:pt x="67" y="116"/>
                  </a:cubicBezTo>
                  <a:cubicBezTo>
                    <a:pt x="72" y="72"/>
                    <a:pt x="50" y="23"/>
                    <a:pt x="50" y="23"/>
                  </a:cubicBezTo>
                  <a:cubicBezTo>
                    <a:pt x="50" y="23"/>
                    <a:pt x="99" y="0"/>
                    <a:pt x="143" y="6"/>
                  </a:cubicBezTo>
                  <a:cubicBezTo>
                    <a:pt x="167" y="9"/>
                    <a:pt x="158" y="24"/>
                    <a:pt x="150" y="40"/>
                  </a:cubicBezTo>
                  <a:cubicBezTo>
                    <a:pt x="142" y="55"/>
                    <a:pt x="152" y="73"/>
                    <a:pt x="186" y="73"/>
                  </a:cubicBezTo>
                  <a:cubicBezTo>
                    <a:pt x="221" y="73"/>
                    <a:pt x="231" y="55"/>
                    <a:pt x="223" y="40"/>
                  </a:cubicBezTo>
                  <a:cubicBezTo>
                    <a:pt x="215" y="24"/>
                    <a:pt x="206" y="9"/>
                    <a:pt x="230" y="6"/>
                  </a:cubicBezTo>
                  <a:cubicBezTo>
                    <a:pt x="274" y="0"/>
                    <a:pt x="323" y="23"/>
                    <a:pt x="323" y="23"/>
                  </a:cubicBezTo>
                  <a:cubicBezTo>
                    <a:pt x="323" y="23"/>
                    <a:pt x="301" y="72"/>
                    <a:pt x="306" y="116"/>
                  </a:cubicBezTo>
                  <a:cubicBezTo>
                    <a:pt x="310" y="140"/>
                    <a:pt x="325" y="130"/>
                    <a:pt x="341" y="122"/>
                  </a:cubicBezTo>
                  <a:cubicBezTo>
                    <a:pt x="356" y="115"/>
                    <a:pt x="373" y="124"/>
                    <a:pt x="373" y="159"/>
                  </a:cubicBezTo>
                  <a:cubicBezTo>
                    <a:pt x="373" y="194"/>
                    <a:pt x="356" y="204"/>
                    <a:pt x="341" y="196"/>
                  </a:cubicBezTo>
                  <a:cubicBezTo>
                    <a:pt x="325" y="188"/>
                    <a:pt x="310" y="178"/>
                    <a:pt x="306" y="203"/>
                  </a:cubicBezTo>
                  <a:cubicBezTo>
                    <a:pt x="301" y="246"/>
                    <a:pt x="323" y="296"/>
                    <a:pt x="323" y="296"/>
                  </a:cubicBezTo>
                  <a:cubicBezTo>
                    <a:pt x="323" y="296"/>
                    <a:pt x="274" y="319"/>
                    <a:pt x="230" y="313"/>
                  </a:cubicBezTo>
                  <a:cubicBezTo>
                    <a:pt x="206" y="310"/>
                    <a:pt x="215" y="294"/>
                    <a:pt x="223" y="278"/>
                  </a:cubicBezTo>
                  <a:cubicBezTo>
                    <a:pt x="231" y="263"/>
                    <a:pt x="221" y="246"/>
                    <a:pt x="186" y="246"/>
                  </a:cubicBezTo>
                  <a:cubicBezTo>
                    <a:pt x="152" y="246"/>
                    <a:pt x="142" y="263"/>
                    <a:pt x="150" y="278"/>
                  </a:cubicBezTo>
                  <a:cubicBezTo>
                    <a:pt x="158" y="294"/>
                    <a:pt x="167" y="310"/>
                    <a:pt x="143" y="313"/>
                  </a:cubicBezTo>
                  <a:cubicBezTo>
                    <a:pt x="99" y="319"/>
                    <a:pt x="50" y="296"/>
                    <a:pt x="50" y="296"/>
                  </a:cubicBezTo>
                  <a:close/>
                </a:path>
              </a:pathLst>
            </a:custGeom>
            <a:solidFill>
              <a:schemeClr val="accent1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 rot="2700000">
              <a:off x="3395078" y="2763611"/>
              <a:ext cx="1972466" cy="2316290"/>
            </a:xfrm>
            <a:custGeom>
              <a:avLst/>
              <a:gdLst/>
              <a:ahLst/>
              <a:cxnLst/>
              <a:rect l="l" t="t" r="r" b="b"/>
              <a:pathLst>
                <a:path w="318" h="374" extrusionOk="0">
                  <a:moveTo>
                    <a:pt x="22" y="51"/>
                  </a:moveTo>
                  <a:cubicBezTo>
                    <a:pt x="22" y="51"/>
                    <a:pt x="72" y="73"/>
                    <a:pt x="116" y="67"/>
                  </a:cubicBezTo>
                  <a:cubicBezTo>
                    <a:pt x="140" y="64"/>
                    <a:pt x="130" y="49"/>
                    <a:pt x="122" y="33"/>
                  </a:cubicBezTo>
                  <a:cubicBezTo>
                    <a:pt x="115" y="18"/>
                    <a:pt x="124" y="0"/>
                    <a:pt x="159" y="0"/>
                  </a:cubicBezTo>
                  <a:cubicBezTo>
                    <a:pt x="194" y="0"/>
                    <a:pt x="203" y="18"/>
                    <a:pt x="196" y="33"/>
                  </a:cubicBezTo>
                  <a:cubicBezTo>
                    <a:pt x="188" y="49"/>
                    <a:pt x="178" y="64"/>
                    <a:pt x="202" y="67"/>
                  </a:cubicBezTo>
                  <a:cubicBezTo>
                    <a:pt x="246" y="73"/>
                    <a:pt x="296" y="51"/>
                    <a:pt x="296" y="51"/>
                  </a:cubicBezTo>
                  <a:cubicBezTo>
                    <a:pt x="296" y="51"/>
                    <a:pt x="318" y="100"/>
                    <a:pt x="312" y="144"/>
                  </a:cubicBezTo>
                  <a:cubicBezTo>
                    <a:pt x="309" y="168"/>
                    <a:pt x="294" y="158"/>
                    <a:pt x="278" y="150"/>
                  </a:cubicBezTo>
                  <a:cubicBezTo>
                    <a:pt x="263" y="143"/>
                    <a:pt x="245" y="152"/>
                    <a:pt x="245" y="187"/>
                  </a:cubicBezTo>
                  <a:cubicBezTo>
                    <a:pt x="245" y="222"/>
                    <a:pt x="263" y="232"/>
                    <a:pt x="278" y="224"/>
                  </a:cubicBezTo>
                  <a:cubicBezTo>
                    <a:pt x="294" y="216"/>
                    <a:pt x="309" y="206"/>
                    <a:pt x="312" y="231"/>
                  </a:cubicBezTo>
                  <a:cubicBezTo>
                    <a:pt x="318" y="274"/>
                    <a:pt x="296" y="324"/>
                    <a:pt x="296" y="324"/>
                  </a:cubicBezTo>
                  <a:cubicBezTo>
                    <a:pt x="296" y="324"/>
                    <a:pt x="246" y="301"/>
                    <a:pt x="202" y="307"/>
                  </a:cubicBezTo>
                  <a:cubicBezTo>
                    <a:pt x="178" y="310"/>
                    <a:pt x="188" y="326"/>
                    <a:pt x="196" y="341"/>
                  </a:cubicBezTo>
                  <a:cubicBezTo>
                    <a:pt x="203" y="356"/>
                    <a:pt x="194" y="374"/>
                    <a:pt x="159" y="374"/>
                  </a:cubicBezTo>
                  <a:cubicBezTo>
                    <a:pt x="124" y="374"/>
                    <a:pt x="115" y="356"/>
                    <a:pt x="122" y="341"/>
                  </a:cubicBezTo>
                  <a:cubicBezTo>
                    <a:pt x="130" y="326"/>
                    <a:pt x="140" y="310"/>
                    <a:pt x="116" y="307"/>
                  </a:cubicBezTo>
                  <a:cubicBezTo>
                    <a:pt x="72" y="301"/>
                    <a:pt x="22" y="324"/>
                    <a:pt x="22" y="324"/>
                  </a:cubicBezTo>
                  <a:cubicBezTo>
                    <a:pt x="22" y="324"/>
                    <a:pt x="0" y="274"/>
                    <a:pt x="5" y="231"/>
                  </a:cubicBezTo>
                  <a:cubicBezTo>
                    <a:pt x="9" y="206"/>
                    <a:pt x="24" y="216"/>
                    <a:pt x="40" y="224"/>
                  </a:cubicBezTo>
                  <a:cubicBezTo>
                    <a:pt x="55" y="232"/>
                    <a:pt x="72" y="222"/>
                    <a:pt x="72" y="187"/>
                  </a:cubicBezTo>
                  <a:cubicBezTo>
                    <a:pt x="72" y="152"/>
                    <a:pt x="55" y="143"/>
                    <a:pt x="40" y="150"/>
                  </a:cubicBezTo>
                  <a:cubicBezTo>
                    <a:pt x="24" y="158"/>
                    <a:pt x="9" y="168"/>
                    <a:pt x="5" y="144"/>
                  </a:cubicBezTo>
                  <a:cubicBezTo>
                    <a:pt x="0" y="100"/>
                    <a:pt x="22" y="51"/>
                    <a:pt x="22" y="51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 rot="2700000">
              <a:off x="994803" y="2766701"/>
              <a:ext cx="1979704" cy="2312669"/>
            </a:xfrm>
            <a:custGeom>
              <a:avLst/>
              <a:gdLst/>
              <a:ahLst/>
              <a:cxnLst/>
              <a:rect l="l" t="t" r="r" b="b"/>
              <a:pathLst>
                <a:path w="319" h="374" extrusionOk="0">
                  <a:moveTo>
                    <a:pt x="23" y="50"/>
                  </a:moveTo>
                  <a:cubicBezTo>
                    <a:pt x="23" y="50"/>
                    <a:pt x="72" y="73"/>
                    <a:pt x="116" y="67"/>
                  </a:cubicBezTo>
                  <a:cubicBezTo>
                    <a:pt x="140" y="64"/>
                    <a:pt x="131" y="48"/>
                    <a:pt x="123" y="32"/>
                  </a:cubicBezTo>
                  <a:cubicBezTo>
                    <a:pt x="115" y="17"/>
                    <a:pt x="125" y="0"/>
                    <a:pt x="159" y="0"/>
                  </a:cubicBezTo>
                  <a:cubicBezTo>
                    <a:pt x="194" y="0"/>
                    <a:pt x="204" y="17"/>
                    <a:pt x="196" y="32"/>
                  </a:cubicBezTo>
                  <a:cubicBezTo>
                    <a:pt x="188" y="48"/>
                    <a:pt x="179" y="64"/>
                    <a:pt x="203" y="67"/>
                  </a:cubicBezTo>
                  <a:cubicBezTo>
                    <a:pt x="247" y="73"/>
                    <a:pt x="296" y="50"/>
                    <a:pt x="296" y="50"/>
                  </a:cubicBezTo>
                  <a:cubicBezTo>
                    <a:pt x="296" y="50"/>
                    <a:pt x="319" y="100"/>
                    <a:pt x="313" y="143"/>
                  </a:cubicBezTo>
                  <a:cubicBezTo>
                    <a:pt x="310" y="167"/>
                    <a:pt x="295" y="158"/>
                    <a:pt x="279" y="150"/>
                  </a:cubicBezTo>
                  <a:cubicBezTo>
                    <a:pt x="264" y="142"/>
                    <a:pt x="246" y="152"/>
                    <a:pt x="246" y="187"/>
                  </a:cubicBezTo>
                  <a:cubicBezTo>
                    <a:pt x="246" y="221"/>
                    <a:pt x="264" y="231"/>
                    <a:pt x="279" y="223"/>
                  </a:cubicBezTo>
                  <a:cubicBezTo>
                    <a:pt x="295" y="216"/>
                    <a:pt x="310" y="206"/>
                    <a:pt x="313" y="230"/>
                  </a:cubicBezTo>
                  <a:cubicBezTo>
                    <a:pt x="319" y="274"/>
                    <a:pt x="296" y="323"/>
                    <a:pt x="296" y="323"/>
                  </a:cubicBezTo>
                  <a:cubicBezTo>
                    <a:pt x="296" y="323"/>
                    <a:pt x="247" y="301"/>
                    <a:pt x="203" y="306"/>
                  </a:cubicBezTo>
                  <a:cubicBezTo>
                    <a:pt x="179" y="310"/>
                    <a:pt x="188" y="325"/>
                    <a:pt x="196" y="341"/>
                  </a:cubicBezTo>
                  <a:cubicBezTo>
                    <a:pt x="204" y="356"/>
                    <a:pt x="194" y="374"/>
                    <a:pt x="159" y="374"/>
                  </a:cubicBezTo>
                  <a:cubicBezTo>
                    <a:pt x="125" y="374"/>
                    <a:pt x="115" y="356"/>
                    <a:pt x="123" y="341"/>
                  </a:cubicBezTo>
                  <a:cubicBezTo>
                    <a:pt x="131" y="325"/>
                    <a:pt x="140" y="310"/>
                    <a:pt x="116" y="306"/>
                  </a:cubicBezTo>
                  <a:cubicBezTo>
                    <a:pt x="72" y="301"/>
                    <a:pt x="23" y="323"/>
                    <a:pt x="23" y="323"/>
                  </a:cubicBezTo>
                  <a:cubicBezTo>
                    <a:pt x="23" y="323"/>
                    <a:pt x="0" y="274"/>
                    <a:pt x="6" y="230"/>
                  </a:cubicBezTo>
                  <a:cubicBezTo>
                    <a:pt x="9" y="206"/>
                    <a:pt x="24" y="216"/>
                    <a:pt x="40" y="223"/>
                  </a:cubicBezTo>
                  <a:cubicBezTo>
                    <a:pt x="55" y="231"/>
                    <a:pt x="73" y="221"/>
                    <a:pt x="73" y="187"/>
                  </a:cubicBezTo>
                  <a:cubicBezTo>
                    <a:pt x="73" y="152"/>
                    <a:pt x="55" y="142"/>
                    <a:pt x="40" y="150"/>
                  </a:cubicBezTo>
                  <a:cubicBezTo>
                    <a:pt x="24" y="158"/>
                    <a:pt x="9" y="167"/>
                    <a:pt x="6" y="143"/>
                  </a:cubicBezTo>
                  <a:cubicBezTo>
                    <a:pt x="0" y="100"/>
                    <a:pt x="23" y="50"/>
                    <a:pt x="23" y="50"/>
                  </a:cubicBezTo>
                  <a:close/>
                </a:path>
              </a:pathLst>
            </a:custGeom>
            <a:solidFill>
              <a:schemeClr val="dk2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 rot="2700000">
              <a:off x="4422663" y="1736026"/>
              <a:ext cx="2312672" cy="1976084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50" y="296"/>
                  </a:moveTo>
                  <a:cubicBezTo>
                    <a:pt x="50" y="296"/>
                    <a:pt x="72" y="246"/>
                    <a:pt x="67" y="203"/>
                  </a:cubicBezTo>
                  <a:cubicBezTo>
                    <a:pt x="63" y="178"/>
                    <a:pt x="48" y="188"/>
                    <a:pt x="32" y="196"/>
                  </a:cubicBezTo>
                  <a:cubicBezTo>
                    <a:pt x="17" y="204"/>
                    <a:pt x="0" y="194"/>
                    <a:pt x="0" y="159"/>
                  </a:cubicBezTo>
                  <a:cubicBezTo>
                    <a:pt x="0" y="124"/>
                    <a:pt x="17" y="115"/>
                    <a:pt x="32" y="122"/>
                  </a:cubicBezTo>
                  <a:cubicBezTo>
                    <a:pt x="48" y="130"/>
                    <a:pt x="63" y="140"/>
                    <a:pt x="67" y="116"/>
                  </a:cubicBezTo>
                  <a:cubicBezTo>
                    <a:pt x="72" y="72"/>
                    <a:pt x="50" y="23"/>
                    <a:pt x="50" y="23"/>
                  </a:cubicBezTo>
                  <a:cubicBezTo>
                    <a:pt x="50" y="23"/>
                    <a:pt x="99" y="0"/>
                    <a:pt x="143" y="6"/>
                  </a:cubicBezTo>
                  <a:cubicBezTo>
                    <a:pt x="167" y="9"/>
                    <a:pt x="158" y="24"/>
                    <a:pt x="150" y="40"/>
                  </a:cubicBezTo>
                  <a:cubicBezTo>
                    <a:pt x="142" y="55"/>
                    <a:pt x="152" y="73"/>
                    <a:pt x="186" y="73"/>
                  </a:cubicBezTo>
                  <a:cubicBezTo>
                    <a:pt x="221" y="73"/>
                    <a:pt x="231" y="55"/>
                    <a:pt x="223" y="40"/>
                  </a:cubicBezTo>
                  <a:cubicBezTo>
                    <a:pt x="215" y="24"/>
                    <a:pt x="206" y="9"/>
                    <a:pt x="230" y="6"/>
                  </a:cubicBezTo>
                  <a:cubicBezTo>
                    <a:pt x="274" y="0"/>
                    <a:pt x="323" y="23"/>
                    <a:pt x="323" y="23"/>
                  </a:cubicBezTo>
                  <a:cubicBezTo>
                    <a:pt x="323" y="23"/>
                    <a:pt x="301" y="72"/>
                    <a:pt x="306" y="116"/>
                  </a:cubicBezTo>
                  <a:cubicBezTo>
                    <a:pt x="310" y="140"/>
                    <a:pt x="325" y="130"/>
                    <a:pt x="341" y="122"/>
                  </a:cubicBezTo>
                  <a:cubicBezTo>
                    <a:pt x="356" y="115"/>
                    <a:pt x="373" y="124"/>
                    <a:pt x="373" y="159"/>
                  </a:cubicBezTo>
                  <a:cubicBezTo>
                    <a:pt x="373" y="194"/>
                    <a:pt x="356" y="204"/>
                    <a:pt x="341" y="196"/>
                  </a:cubicBezTo>
                  <a:cubicBezTo>
                    <a:pt x="325" y="188"/>
                    <a:pt x="310" y="178"/>
                    <a:pt x="306" y="203"/>
                  </a:cubicBezTo>
                  <a:cubicBezTo>
                    <a:pt x="301" y="246"/>
                    <a:pt x="323" y="296"/>
                    <a:pt x="323" y="296"/>
                  </a:cubicBezTo>
                  <a:cubicBezTo>
                    <a:pt x="323" y="296"/>
                    <a:pt x="274" y="319"/>
                    <a:pt x="230" y="313"/>
                  </a:cubicBezTo>
                  <a:cubicBezTo>
                    <a:pt x="206" y="310"/>
                    <a:pt x="215" y="294"/>
                    <a:pt x="223" y="278"/>
                  </a:cubicBezTo>
                  <a:cubicBezTo>
                    <a:pt x="231" y="263"/>
                    <a:pt x="221" y="246"/>
                    <a:pt x="186" y="246"/>
                  </a:cubicBezTo>
                  <a:cubicBezTo>
                    <a:pt x="152" y="246"/>
                    <a:pt x="142" y="263"/>
                    <a:pt x="150" y="278"/>
                  </a:cubicBezTo>
                  <a:cubicBezTo>
                    <a:pt x="158" y="294"/>
                    <a:pt x="167" y="310"/>
                    <a:pt x="143" y="313"/>
                  </a:cubicBezTo>
                  <a:cubicBezTo>
                    <a:pt x="99" y="319"/>
                    <a:pt x="50" y="296"/>
                    <a:pt x="50" y="296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 rot="2700000">
              <a:off x="5790455" y="2761052"/>
              <a:ext cx="1972466" cy="2316290"/>
            </a:xfrm>
            <a:custGeom>
              <a:avLst/>
              <a:gdLst/>
              <a:ahLst/>
              <a:cxnLst/>
              <a:rect l="l" t="t" r="r" b="b"/>
              <a:pathLst>
                <a:path w="318" h="374" extrusionOk="0">
                  <a:moveTo>
                    <a:pt x="22" y="51"/>
                  </a:moveTo>
                  <a:cubicBezTo>
                    <a:pt x="22" y="51"/>
                    <a:pt x="72" y="73"/>
                    <a:pt x="116" y="67"/>
                  </a:cubicBezTo>
                  <a:cubicBezTo>
                    <a:pt x="140" y="64"/>
                    <a:pt x="130" y="49"/>
                    <a:pt x="122" y="33"/>
                  </a:cubicBezTo>
                  <a:cubicBezTo>
                    <a:pt x="115" y="18"/>
                    <a:pt x="124" y="0"/>
                    <a:pt x="159" y="0"/>
                  </a:cubicBezTo>
                  <a:cubicBezTo>
                    <a:pt x="194" y="0"/>
                    <a:pt x="203" y="18"/>
                    <a:pt x="196" y="33"/>
                  </a:cubicBezTo>
                  <a:cubicBezTo>
                    <a:pt x="188" y="49"/>
                    <a:pt x="178" y="64"/>
                    <a:pt x="202" y="67"/>
                  </a:cubicBezTo>
                  <a:cubicBezTo>
                    <a:pt x="246" y="73"/>
                    <a:pt x="296" y="51"/>
                    <a:pt x="296" y="51"/>
                  </a:cubicBezTo>
                  <a:cubicBezTo>
                    <a:pt x="296" y="51"/>
                    <a:pt x="318" y="100"/>
                    <a:pt x="312" y="144"/>
                  </a:cubicBezTo>
                  <a:cubicBezTo>
                    <a:pt x="309" y="168"/>
                    <a:pt x="294" y="158"/>
                    <a:pt x="278" y="150"/>
                  </a:cubicBezTo>
                  <a:cubicBezTo>
                    <a:pt x="263" y="143"/>
                    <a:pt x="245" y="152"/>
                    <a:pt x="245" y="187"/>
                  </a:cubicBezTo>
                  <a:cubicBezTo>
                    <a:pt x="245" y="222"/>
                    <a:pt x="263" y="232"/>
                    <a:pt x="278" y="224"/>
                  </a:cubicBezTo>
                  <a:cubicBezTo>
                    <a:pt x="294" y="216"/>
                    <a:pt x="309" y="206"/>
                    <a:pt x="312" y="231"/>
                  </a:cubicBezTo>
                  <a:cubicBezTo>
                    <a:pt x="318" y="274"/>
                    <a:pt x="296" y="324"/>
                    <a:pt x="296" y="324"/>
                  </a:cubicBezTo>
                  <a:cubicBezTo>
                    <a:pt x="296" y="324"/>
                    <a:pt x="246" y="301"/>
                    <a:pt x="202" y="307"/>
                  </a:cubicBezTo>
                  <a:cubicBezTo>
                    <a:pt x="178" y="310"/>
                    <a:pt x="188" y="326"/>
                    <a:pt x="196" y="341"/>
                  </a:cubicBezTo>
                  <a:cubicBezTo>
                    <a:pt x="203" y="356"/>
                    <a:pt x="194" y="374"/>
                    <a:pt x="159" y="374"/>
                  </a:cubicBezTo>
                  <a:cubicBezTo>
                    <a:pt x="124" y="374"/>
                    <a:pt x="115" y="356"/>
                    <a:pt x="122" y="341"/>
                  </a:cubicBezTo>
                  <a:cubicBezTo>
                    <a:pt x="130" y="326"/>
                    <a:pt x="140" y="310"/>
                    <a:pt x="116" y="307"/>
                  </a:cubicBezTo>
                  <a:cubicBezTo>
                    <a:pt x="72" y="301"/>
                    <a:pt x="22" y="324"/>
                    <a:pt x="22" y="324"/>
                  </a:cubicBezTo>
                  <a:cubicBezTo>
                    <a:pt x="22" y="324"/>
                    <a:pt x="0" y="274"/>
                    <a:pt x="5" y="231"/>
                  </a:cubicBezTo>
                  <a:cubicBezTo>
                    <a:pt x="9" y="206"/>
                    <a:pt x="24" y="216"/>
                    <a:pt x="40" y="224"/>
                  </a:cubicBezTo>
                  <a:cubicBezTo>
                    <a:pt x="55" y="232"/>
                    <a:pt x="72" y="222"/>
                    <a:pt x="72" y="187"/>
                  </a:cubicBezTo>
                  <a:cubicBezTo>
                    <a:pt x="72" y="152"/>
                    <a:pt x="55" y="143"/>
                    <a:pt x="40" y="150"/>
                  </a:cubicBezTo>
                  <a:cubicBezTo>
                    <a:pt x="24" y="158"/>
                    <a:pt x="9" y="168"/>
                    <a:pt x="5" y="144"/>
                  </a:cubicBezTo>
                  <a:cubicBezTo>
                    <a:pt x="0" y="100"/>
                    <a:pt x="22" y="51"/>
                    <a:pt x="22" y="51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 rot="2700000">
              <a:off x="6815479" y="1733383"/>
              <a:ext cx="2312672" cy="1976084"/>
            </a:xfrm>
            <a:custGeom>
              <a:avLst/>
              <a:gdLst/>
              <a:ahLst/>
              <a:cxnLst/>
              <a:rect l="l" t="t" r="r" b="b"/>
              <a:pathLst>
                <a:path w="373" h="319" extrusionOk="0">
                  <a:moveTo>
                    <a:pt x="50" y="296"/>
                  </a:moveTo>
                  <a:cubicBezTo>
                    <a:pt x="50" y="296"/>
                    <a:pt x="72" y="246"/>
                    <a:pt x="67" y="203"/>
                  </a:cubicBezTo>
                  <a:cubicBezTo>
                    <a:pt x="63" y="178"/>
                    <a:pt x="48" y="188"/>
                    <a:pt x="32" y="196"/>
                  </a:cubicBezTo>
                  <a:cubicBezTo>
                    <a:pt x="17" y="204"/>
                    <a:pt x="0" y="194"/>
                    <a:pt x="0" y="159"/>
                  </a:cubicBezTo>
                  <a:cubicBezTo>
                    <a:pt x="0" y="124"/>
                    <a:pt x="17" y="115"/>
                    <a:pt x="32" y="122"/>
                  </a:cubicBezTo>
                  <a:cubicBezTo>
                    <a:pt x="48" y="130"/>
                    <a:pt x="63" y="140"/>
                    <a:pt x="67" y="116"/>
                  </a:cubicBezTo>
                  <a:cubicBezTo>
                    <a:pt x="72" y="72"/>
                    <a:pt x="50" y="23"/>
                    <a:pt x="50" y="23"/>
                  </a:cubicBezTo>
                  <a:cubicBezTo>
                    <a:pt x="50" y="23"/>
                    <a:pt x="99" y="0"/>
                    <a:pt x="143" y="6"/>
                  </a:cubicBezTo>
                  <a:cubicBezTo>
                    <a:pt x="167" y="9"/>
                    <a:pt x="158" y="24"/>
                    <a:pt x="150" y="40"/>
                  </a:cubicBezTo>
                  <a:cubicBezTo>
                    <a:pt x="142" y="55"/>
                    <a:pt x="152" y="73"/>
                    <a:pt x="186" y="73"/>
                  </a:cubicBezTo>
                  <a:cubicBezTo>
                    <a:pt x="221" y="73"/>
                    <a:pt x="231" y="55"/>
                    <a:pt x="223" y="40"/>
                  </a:cubicBezTo>
                  <a:cubicBezTo>
                    <a:pt x="215" y="24"/>
                    <a:pt x="206" y="9"/>
                    <a:pt x="230" y="6"/>
                  </a:cubicBezTo>
                  <a:cubicBezTo>
                    <a:pt x="274" y="0"/>
                    <a:pt x="323" y="23"/>
                    <a:pt x="323" y="23"/>
                  </a:cubicBezTo>
                  <a:cubicBezTo>
                    <a:pt x="323" y="23"/>
                    <a:pt x="301" y="72"/>
                    <a:pt x="306" y="116"/>
                  </a:cubicBezTo>
                  <a:cubicBezTo>
                    <a:pt x="310" y="140"/>
                    <a:pt x="325" y="130"/>
                    <a:pt x="341" y="122"/>
                  </a:cubicBezTo>
                  <a:cubicBezTo>
                    <a:pt x="356" y="115"/>
                    <a:pt x="373" y="124"/>
                    <a:pt x="373" y="159"/>
                  </a:cubicBezTo>
                  <a:cubicBezTo>
                    <a:pt x="373" y="194"/>
                    <a:pt x="356" y="204"/>
                    <a:pt x="341" y="196"/>
                  </a:cubicBezTo>
                  <a:cubicBezTo>
                    <a:pt x="325" y="188"/>
                    <a:pt x="310" y="178"/>
                    <a:pt x="306" y="203"/>
                  </a:cubicBezTo>
                  <a:cubicBezTo>
                    <a:pt x="301" y="246"/>
                    <a:pt x="323" y="296"/>
                    <a:pt x="323" y="296"/>
                  </a:cubicBezTo>
                  <a:cubicBezTo>
                    <a:pt x="323" y="296"/>
                    <a:pt x="274" y="319"/>
                    <a:pt x="230" y="313"/>
                  </a:cubicBezTo>
                  <a:cubicBezTo>
                    <a:pt x="206" y="310"/>
                    <a:pt x="215" y="294"/>
                    <a:pt x="223" y="278"/>
                  </a:cubicBezTo>
                  <a:cubicBezTo>
                    <a:pt x="231" y="263"/>
                    <a:pt x="221" y="246"/>
                    <a:pt x="186" y="246"/>
                  </a:cubicBezTo>
                  <a:cubicBezTo>
                    <a:pt x="152" y="246"/>
                    <a:pt x="142" y="263"/>
                    <a:pt x="150" y="278"/>
                  </a:cubicBezTo>
                  <a:cubicBezTo>
                    <a:pt x="158" y="294"/>
                    <a:pt x="167" y="310"/>
                    <a:pt x="143" y="313"/>
                  </a:cubicBezTo>
                  <a:cubicBezTo>
                    <a:pt x="99" y="319"/>
                    <a:pt x="50" y="296"/>
                    <a:pt x="50" y="296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 rot="2700000">
              <a:off x="8183269" y="2758409"/>
              <a:ext cx="1972466" cy="2316290"/>
            </a:xfrm>
            <a:custGeom>
              <a:avLst/>
              <a:gdLst/>
              <a:ahLst/>
              <a:cxnLst/>
              <a:rect l="l" t="t" r="r" b="b"/>
              <a:pathLst>
                <a:path w="318" h="374" extrusionOk="0">
                  <a:moveTo>
                    <a:pt x="22" y="51"/>
                  </a:moveTo>
                  <a:cubicBezTo>
                    <a:pt x="22" y="51"/>
                    <a:pt x="72" y="73"/>
                    <a:pt x="116" y="67"/>
                  </a:cubicBezTo>
                  <a:cubicBezTo>
                    <a:pt x="140" y="64"/>
                    <a:pt x="130" y="49"/>
                    <a:pt x="122" y="33"/>
                  </a:cubicBezTo>
                  <a:cubicBezTo>
                    <a:pt x="115" y="18"/>
                    <a:pt x="124" y="0"/>
                    <a:pt x="159" y="0"/>
                  </a:cubicBezTo>
                  <a:cubicBezTo>
                    <a:pt x="194" y="0"/>
                    <a:pt x="203" y="18"/>
                    <a:pt x="196" y="33"/>
                  </a:cubicBezTo>
                  <a:cubicBezTo>
                    <a:pt x="188" y="49"/>
                    <a:pt x="178" y="64"/>
                    <a:pt x="202" y="67"/>
                  </a:cubicBezTo>
                  <a:cubicBezTo>
                    <a:pt x="246" y="73"/>
                    <a:pt x="296" y="51"/>
                    <a:pt x="296" y="51"/>
                  </a:cubicBezTo>
                  <a:cubicBezTo>
                    <a:pt x="296" y="51"/>
                    <a:pt x="318" y="100"/>
                    <a:pt x="312" y="144"/>
                  </a:cubicBezTo>
                  <a:cubicBezTo>
                    <a:pt x="309" y="168"/>
                    <a:pt x="294" y="158"/>
                    <a:pt x="278" y="150"/>
                  </a:cubicBezTo>
                  <a:cubicBezTo>
                    <a:pt x="263" y="143"/>
                    <a:pt x="245" y="152"/>
                    <a:pt x="245" y="187"/>
                  </a:cubicBezTo>
                  <a:cubicBezTo>
                    <a:pt x="245" y="222"/>
                    <a:pt x="263" y="232"/>
                    <a:pt x="278" y="224"/>
                  </a:cubicBezTo>
                  <a:cubicBezTo>
                    <a:pt x="294" y="216"/>
                    <a:pt x="309" y="206"/>
                    <a:pt x="312" y="231"/>
                  </a:cubicBezTo>
                  <a:cubicBezTo>
                    <a:pt x="318" y="274"/>
                    <a:pt x="296" y="324"/>
                    <a:pt x="296" y="324"/>
                  </a:cubicBezTo>
                  <a:cubicBezTo>
                    <a:pt x="296" y="324"/>
                    <a:pt x="246" y="301"/>
                    <a:pt x="202" y="307"/>
                  </a:cubicBezTo>
                  <a:cubicBezTo>
                    <a:pt x="178" y="310"/>
                    <a:pt x="188" y="326"/>
                    <a:pt x="196" y="341"/>
                  </a:cubicBezTo>
                  <a:cubicBezTo>
                    <a:pt x="203" y="356"/>
                    <a:pt x="194" y="374"/>
                    <a:pt x="159" y="374"/>
                  </a:cubicBezTo>
                  <a:cubicBezTo>
                    <a:pt x="124" y="374"/>
                    <a:pt x="115" y="356"/>
                    <a:pt x="122" y="341"/>
                  </a:cubicBezTo>
                  <a:cubicBezTo>
                    <a:pt x="130" y="326"/>
                    <a:pt x="140" y="310"/>
                    <a:pt x="116" y="307"/>
                  </a:cubicBezTo>
                  <a:cubicBezTo>
                    <a:pt x="72" y="301"/>
                    <a:pt x="22" y="324"/>
                    <a:pt x="22" y="324"/>
                  </a:cubicBezTo>
                  <a:cubicBezTo>
                    <a:pt x="22" y="324"/>
                    <a:pt x="0" y="274"/>
                    <a:pt x="5" y="231"/>
                  </a:cubicBezTo>
                  <a:cubicBezTo>
                    <a:pt x="9" y="206"/>
                    <a:pt x="24" y="216"/>
                    <a:pt x="40" y="224"/>
                  </a:cubicBezTo>
                  <a:cubicBezTo>
                    <a:pt x="55" y="232"/>
                    <a:pt x="72" y="222"/>
                    <a:pt x="72" y="187"/>
                  </a:cubicBezTo>
                  <a:cubicBezTo>
                    <a:pt x="72" y="152"/>
                    <a:pt x="55" y="143"/>
                    <a:pt x="40" y="150"/>
                  </a:cubicBezTo>
                  <a:cubicBezTo>
                    <a:pt x="24" y="158"/>
                    <a:pt x="9" y="168"/>
                    <a:pt x="5" y="144"/>
                  </a:cubicBezTo>
                  <a:cubicBezTo>
                    <a:pt x="0" y="100"/>
                    <a:pt x="22" y="51"/>
                    <a:pt x="22" y="51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9"/>
          <p:cNvGrpSpPr/>
          <p:nvPr/>
        </p:nvGrpSpPr>
        <p:grpSpPr>
          <a:xfrm>
            <a:off x="2125786" y="5101176"/>
            <a:ext cx="7849388" cy="1109592"/>
            <a:chOff x="1890858" y="5299050"/>
            <a:chExt cx="7849388" cy="1109592"/>
          </a:xfrm>
        </p:grpSpPr>
        <p:sp>
          <p:nvSpPr>
            <p:cNvPr id="651" name="Google Shape;651;p9"/>
            <p:cNvSpPr txBox="1"/>
            <p:nvPr/>
          </p:nvSpPr>
          <p:spPr>
            <a:xfrm>
              <a:off x="1890858" y="5577645"/>
              <a:ext cx="26049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Teamwork is the collaborative effort of a group to achieve a common goal or to complete a task in the most effective and efficient way.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9"/>
            <p:cNvSpPr txBox="1"/>
            <p:nvPr/>
          </p:nvSpPr>
          <p:spPr>
            <a:xfrm>
              <a:off x="2301669" y="5299050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Teamwork</a:t>
              </a:r>
              <a:endParaRPr/>
            </a:p>
          </p:txBody>
        </p:sp>
        <p:sp>
          <p:nvSpPr>
            <p:cNvPr id="653" name="Google Shape;653;p9"/>
            <p:cNvSpPr txBox="1"/>
            <p:nvPr/>
          </p:nvSpPr>
          <p:spPr>
            <a:xfrm>
              <a:off x="4495800" y="5577645"/>
              <a:ext cx="26049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plan is typically any diagram or list of steps with details of timing and resources, used to achieve an objective to do something.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9"/>
            <p:cNvSpPr txBox="1"/>
            <p:nvPr/>
          </p:nvSpPr>
          <p:spPr>
            <a:xfrm>
              <a:off x="4906611" y="5299050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Plan</a:t>
              </a:r>
              <a:endParaRPr sz="1600" b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9"/>
            <p:cNvSpPr txBox="1"/>
            <p:nvPr/>
          </p:nvSpPr>
          <p:spPr>
            <a:xfrm>
              <a:off x="7135304" y="5577645"/>
              <a:ext cx="26049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final fruitful outcome of all your efforts, performance, planning, and teamwork in the form of profits and loyal customers.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9"/>
            <p:cNvSpPr txBox="1"/>
            <p:nvPr/>
          </p:nvSpPr>
          <p:spPr>
            <a:xfrm>
              <a:off x="7546115" y="5299050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Win</a:t>
              </a:r>
              <a:endParaRPr/>
            </a:p>
          </p:txBody>
        </p:sp>
      </p:grpSp>
      <p:grpSp>
        <p:nvGrpSpPr>
          <p:cNvPr id="657" name="Google Shape;657;p9"/>
          <p:cNvGrpSpPr/>
          <p:nvPr/>
        </p:nvGrpSpPr>
        <p:grpSpPr>
          <a:xfrm>
            <a:off x="1058014" y="1268175"/>
            <a:ext cx="10075972" cy="1109592"/>
            <a:chOff x="823086" y="1156335"/>
            <a:chExt cx="10075972" cy="1109592"/>
          </a:xfrm>
        </p:grpSpPr>
        <p:sp>
          <p:nvSpPr>
            <p:cNvPr id="658" name="Google Shape;658;p9"/>
            <p:cNvSpPr txBox="1"/>
            <p:nvPr/>
          </p:nvSpPr>
          <p:spPr>
            <a:xfrm>
              <a:off x="823086" y="1434930"/>
              <a:ext cx="23713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 is the process of two or more people, entities or organizations working together to complete a task.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9"/>
            <p:cNvSpPr txBox="1"/>
            <p:nvPr/>
          </p:nvSpPr>
          <p:spPr>
            <a:xfrm>
              <a:off x="1044369" y="1156335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Collaboration</a:t>
              </a:r>
              <a:endParaRPr/>
            </a:p>
          </p:txBody>
        </p:sp>
        <p:sp>
          <p:nvSpPr>
            <p:cNvPr id="660" name="Google Shape;660;p9"/>
            <p:cNvSpPr txBox="1"/>
            <p:nvPr/>
          </p:nvSpPr>
          <p:spPr>
            <a:xfrm>
              <a:off x="3372951" y="1434930"/>
              <a:ext cx="23713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Strategy is a general plan to achieve one or more long-term or overall goals under conditions of uncertainty.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9"/>
            <p:cNvSpPr txBox="1"/>
            <p:nvPr/>
          </p:nvSpPr>
          <p:spPr>
            <a:xfrm>
              <a:off x="3594234" y="1156335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Strategy</a:t>
              </a:r>
              <a:endParaRPr/>
            </a:p>
          </p:txBody>
        </p:sp>
        <p:sp>
          <p:nvSpPr>
            <p:cNvPr id="662" name="Google Shape;662;p9"/>
            <p:cNvSpPr txBox="1"/>
            <p:nvPr/>
          </p:nvSpPr>
          <p:spPr>
            <a:xfrm>
              <a:off x="5922816" y="1434930"/>
              <a:ext cx="23713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performance is an act of staging or presenting a play, concert, or other form of entertainment.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9"/>
            <p:cNvSpPr txBox="1"/>
            <p:nvPr/>
          </p:nvSpPr>
          <p:spPr>
            <a:xfrm>
              <a:off x="6144099" y="1156335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Performance</a:t>
              </a:r>
              <a:endParaRPr/>
            </a:p>
          </p:txBody>
        </p:sp>
        <p:sp>
          <p:nvSpPr>
            <p:cNvPr id="664" name="Google Shape;664;p9"/>
            <p:cNvSpPr txBox="1"/>
            <p:nvPr/>
          </p:nvSpPr>
          <p:spPr>
            <a:xfrm>
              <a:off x="8527758" y="1434930"/>
              <a:ext cx="23713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Success is your guide for personal and professional development through motivation and training.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9"/>
            <p:cNvSpPr txBox="1"/>
            <p:nvPr/>
          </p:nvSpPr>
          <p:spPr>
            <a:xfrm>
              <a:off x="8749041" y="1156335"/>
              <a:ext cx="178332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Success</a:t>
              </a:r>
              <a:endParaRPr/>
            </a:p>
          </p:txBody>
        </p:sp>
      </p:grpSp>
      <p:grpSp>
        <p:nvGrpSpPr>
          <p:cNvPr id="672" name="Google Shape;672;p9"/>
          <p:cNvGrpSpPr/>
          <p:nvPr/>
        </p:nvGrpSpPr>
        <p:grpSpPr>
          <a:xfrm>
            <a:off x="3392817" y="3948203"/>
            <a:ext cx="296863" cy="376238"/>
            <a:chOff x="1593851" y="1776413"/>
            <a:chExt cx="296863" cy="376238"/>
          </a:xfrm>
        </p:grpSpPr>
        <p:sp>
          <p:nvSpPr>
            <p:cNvPr id="673" name="Google Shape;673;p9"/>
            <p:cNvSpPr/>
            <p:nvPr/>
          </p:nvSpPr>
          <p:spPr>
            <a:xfrm>
              <a:off x="1593851" y="1912938"/>
              <a:ext cx="296863" cy="239713"/>
            </a:xfrm>
            <a:custGeom>
              <a:avLst/>
              <a:gdLst/>
              <a:ahLst/>
              <a:cxnLst/>
              <a:rect l="l" t="t" r="r" b="b"/>
              <a:pathLst>
                <a:path w="561" h="452" extrusionOk="0">
                  <a:moveTo>
                    <a:pt x="547" y="229"/>
                  </a:moveTo>
                  <a:lnTo>
                    <a:pt x="542" y="230"/>
                  </a:lnTo>
                  <a:lnTo>
                    <a:pt x="538" y="233"/>
                  </a:lnTo>
                  <a:lnTo>
                    <a:pt x="534" y="238"/>
                  </a:lnTo>
                  <a:lnTo>
                    <a:pt x="533" y="243"/>
                  </a:lnTo>
                  <a:lnTo>
                    <a:pt x="533" y="415"/>
                  </a:lnTo>
                  <a:lnTo>
                    <a:pt x="287" y="286"/>
                  </a:lnTo>
                  <a:lnTo>
                    <a:pt x="283" y="285"/>
                  </a:lnTo>
                  <a:lnTo>
                    <a:pt x="280" y="285"/>
                  </a:lnTo>
                  <a:lnTo>
                    <a:pt x="277" y="285"/>
                  </a:lnTo>
                  <a:lnTo>
                    <a:pt x="274" y="286"/>
                  </a:lnTo>
                  <a:lnTo>
                    <a:pt x="28" y="415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438"/>
                  </a:lnTo>
                  <a:lnTo>
                    <a:pt x="0" y="441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7" y="449"/>
                  </a:lnTo>
                  <a:lnTo>
                    <a:pt x="10" y="452"/>
                  </a:lnTo>
                  <a:lnTo>
                    <a:pt x="13" y="452"/>
                  </a:lnTo>
                  <a:lnTo>
                    <a:pt x="17" y="452"/>
                  </a:lnTo>
                  <a:lnTo>
                    <a:pt x="20" y="451"/>
                  </a:lnTo>
                  <a:lnTo>
                    <a:pt x="280" y="314"/>
                  </a:lnTo>
                  <a:lnTo>
                    <a:pt x="541" y="451"/>
                  </a:lnTo>
                  <a:lnTo>
                    <a:pt x="544" y="452"/>
                  </a:lnTo>
                  <a:lnTo>
                    <a:pt x="547" y="452"/>
                  </a:lnTo>
                  <a:lnTo>
                    <a:pt x="550" y="452"/>
                  </a:lnTo>
                  <a:lnTo>
                    <a:pt x="554" y="449"/>
                  </a:lnTo>
                  <a:lnTo>
                    <a:pt x="557" y="447"/>
                  </a:lnTo>
                  <a:lnTo>
                    <a:pt x="559" y="444"/>
                  </a:lnTo>
                  <a:lnTo>
                    <a:pt x="560" y="441"/>
                  </a:lnTo>
                  <a:lnTo>
                    <a:pt x="561" y="438"/>
                  </a:lnTo>
                  <a:lnTo>
                    <a:pt x="561" y="243"/>
                  </a:lnTo>
                  <a:lnTo>
                    <a:pt x="560" y="238"/>
                  </a:lnTo>
                  <a:lnTo>
                    <a:pt x="557" y="233"/>
                  </a:lnTo>
                  <a:lnTo>
                    <a:pt x="553" y="230"/>
                  </a:lnTo>
                  <a:lnTo>
                    <a:pt x="547" y="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1593851" y="1776413"/>
              <a:ext cx="296863" cy="217488"/>
            </a:xfrm>
            <a:custGeom>
              <a:avLst/>
              <a:gdLst/>
              <a:ahLst/>
              <a:cxnLst/>
              <a:rect l="l" t="t" r="r" b="b"/>
              <a:pathLst>
                <a:path w="561" h="411" extrusionOk="0">
                  <a:moveTo>
                    <a:pt x="547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4"/>
                  </a:lnTo>
                  <a:lnTo>
                    <a:pt x="0" y="161"/>
                  </a:lnTo>
                  <a:lnTo>
                    <a:pt x="1" y="166"/>
                  </a:lnTo>
                  <a:lnTo>
                    <a:pt x="4" y="171"/>
                  </a:lnTo>
                  <a:lnTo>
                    <a:pt x="9" y="174"/>
                  </a:lnTo>
                  <a:lnTo>
                    <a:pt x="14" y="175"/>
                  </a:lnTo>
                  <a:lnTo>
                    <a:pt x="19" y="174"/>
                  </a:lnTo>
                  <a:lnTo>
                    <a:pt x="24" y="171"/>
                  </a:lnTo>
                  <a:lnTo>
                    <a:pt x="27" y="166"/>
                  </a:lnTo>
                  <a:lnTo>
                    <a:pt x="28" y="161"/>
                  </a:lnTo>
                  <a:lnTo>
                    <a:pt x="28" y="27"/>
                  </a:lnTo>
                  <a:lnTo>
                    <a:pt x="533" y="27"/>
                  </a:lnTo>
                  <a:lnTo>
                    <a:pt x="533" y="397"/>
                  </a:lnTo>
                  <a:lnTo>
                    <a:pt x="534" y="402"/>
                  </a:lnTo>
                  <a:lnTo>
                    <a:pt x="538" y="407"/>
                  </a:lnTo>
                  <a:lnTo>
                    <a:pt x="542" y="410"/>
                  </a:lnTo>
                  <a:lnTo>
                    <a:pt x="547" y="411"/>
                  </a:lnTo>
                  <a:lnTo>
                    <a:pt x="553" y="410"/>
                  </a:lnTo>
                  <a:lnTo>
                    <a:pt x="557" y="407"/>
                  </a:lnTo>
                  <a:lnTo>
                    <a:pt x="560" y="402"/>
                  </a:lnTo>
                  <a:lnTo>
                    <a:pt x="561" y="397"/>
                  </a:lnTo>
                  <a:lnTo>
                    <a:pt x="561" y="14"/>
                  </a:lnTo>
                  <a:lnTo>
                    <a:pt x="560" y="7"/>
                  </a:lnTo>
                  <a:lnTo>
                    <a:pt x="557" y="3"/>
                  </a:lnTo>
                  <a:lnTo>
                    <a:pt x="553" y="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647826" y="1836738"/>
              <a:ext cx="188913" cy="180975"/>
            </a:xfrm>
            <a:custGeom>
              <a:avLst/>
              <a:gdLst/>
              <a:ahLst/>
              <a:cxnLst/>
              <a:rect l="l" t="t" r="r" b="b"/>
              <a:pathLst>
                <a:path w="357" h="341" extrusionOk="0">
                  <a:moveTo>
                    <a:pt x="356" y="130"/>
                  </a:moveTo>
                  <a:lnTo>
                    <a:pt x="355" y="125"/>
                  </a:lnTo>
                  <a:lnTo>
                    <a:pt x="352" y="123"/>
                  </a:lnTo>
                  <a:lnTo>
                    <a:pt x="349" y="121"/>
                  </a:lnTo>
                  <a:lnTo>
                    <a:pt x="345" y="120"/>
                  </a:lnTo>
                  <a:lnTo>
                    <a:pt x="238" y="104"/>
                  </a:lnTo>
                  <a:lnTo>
                    <a:pt x="191" y="7"/>
                  </a:lnTo>
                  <a:lnTo>
                    <a:pt x="189" y="4"/>
                  </a:lnTo>
                  <a:lnTo>
                    <a:pt x="186" y="2"/>
                  </a:lnTo>
                  <a:lnTo>
                    <a:pt x="182" y="1"/>
                  </a:lnTo>
                  <a:lnTo>
                    <a:pt x="178" y="0"/>
                  </a:lnTo>
                  <a:lnTo>
                    <a:pt x="175" y="1"/>
                  </a:lnTo>
                  <a:lnTo>
                    <a:pt x="171" y="2"/>
                  </a:lnTo>
                  <a:lnTo>
                    <a:pt x="168" y="4"/>
                  </a:lnTo>
                  <a:lnTo>
                    <a:pt x="166" y="7"/>
                  </a:lnTo>
                  <a:lnTo>
                    <a:pt x="118" y="104"/>
                  </a:lnTo>
                  <a:lnTo>
                    <a:pt x="12" y="120"/>
                  </a:lnTo>
                  <a:lnTo>
                    <a:pt x="8" y="121"/>
                  </a:lnTo>
                  <a:lnTo>
                    <a:pt x="4" y="123"/>
                  </a:lnTo>
                  <a:lnTo>
                    <a:pt x="2" y="126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0" y="137"/>
                  </a:lnTo>
                  <a:lnTo>
                    <a:pt x="1" y="140"/>
                  </a:lnTo>
                  <a:lnTo>
                    <a:pt x="4" y="144"/>
                  </a:lnTo>
                  <a:lnTo>
                    <a:pt x="82" y="219"/>
                  </a:lnTo>
                  <a:lnTo>
                    <a:pt x="63" y="325"/>
                  </a:lnTo>
                  <a:lnTo>
                    <a:pt x="63" y="329"/>
                  </a:lnTo>
                  <a:lnTo>
                    <a:pt x="63" y="333"/>
                  </a:lnTo>
                  <a:lnTo>
                    <a:pt x="65" y="336"/>
                  </a:lnTo>
                  <a:lnTo>
                    <a:pt x="69" y="339"/>
                  </a:lnTo>
                  <a:lnTo>
                    <a:pt x="72" y="341"/>
                  </a:lnTo>
                  <a:lnTo>
                    <a:pt x="76" y="341"/>
                  </a:lnTo>
                  <a:lnTo>
                    <a:pt x="79" y="341"/>
                  </a:lnTo>
                  <a:lnTo>
                    <a:pt x="83" y="340"/>
                  </a:lnTo>
                  <a:lnTo>
                    <a:pt x="178" y="290"/>
                  </a:lnTo>
                  <a:lnTo>
                    <a:pt x="274" y="340"/>
                  </a:lnTo>
                  <a:lnTo>
                    <a:pt x="278" y="341"/>
                  </a:lnTo>
                  <a:lnTo>
                    <a:pt x="281" y="341"/>
                  </a:lnTo>
                  <a:lnTo>
                    <a:pt x="285" y="340"/>
                  </a:lnTo>
                  <a:lnTo>
                    <a:pt x="289" y="339"/>
                  </a:lnTo>
                  <a:lnTo>
                    <a:pt x="291" y="336"/>
                  </a:lnTo>
                  <a:lnTo>
                    <a:pt x="293" y="333"/>
                  </a:lnTo>
                  <a:lnTo>
                    <a:pt x="294" y="329"/>
                  </a:lnTo>
                  <a:lnTo>
                    <a:pt x="294" y="325"/>
                  </a:lnTo>
                  <a:lnTo>
                    <a:pt x="276" y="219"/>
                  </a:lnTo>
                  <a:lnTo>
                    <a:pt x="353" y="144"/>
                  </a:lnTo>
                  <a:lnTo>
                    <a:pt x="355" y="140"/>
                  </a:lnTo>
                  <a:lnTo>
                    <a:pt x="356" y="137"/>
                  </a:lnTo>
                  <a:lnTo>
                    <a:pt x="357" y="133"/>
                  </a:lnTo>
                  <a:lnTo>
                    <a:pt x="356" y="130"/>
                  </a:lnTo>
                  <a:close/>
                  <a:moveTo>
                    <a:pt x="251" y="204"/>
                  </a:moveTo>
                  <a:lnTo>
                    <a:pt x="249" y="207"/>
                  </a:lnTo>
                  <a:lnTo>
                    <a:pt x="248" y="210"/>
                  </a:lnTo>
                  <a:lnTo>
                    <a:pt x="247" y="213"/>
                  </a:lnTo>
                  <a:lnTo>
                    <a:pt x="247" y="217"/>
                  </a:lnTo>
                  <a:lnTo>
                    <a:pt x="262" y="303"/>
                  </a:lnTo>
                  <a:lnTo>
                    <a:pt x="185" y="262"/>
                  </a:lnTo>
                  <a:lnTo>
                    <a:pt x="181" y="261"/>
                  </a:lnTo>
                  <a:lnTo>
                    <a:pt x="178" y="260"/>
                  </a:lnTo>
                  <a:lnTo>
                    <a:pt x="175" y="261"/>
                  </a:lnTo>
                  <a:lnTo>
                    <a:pt x="172" y="262"/>
                  </a:lnTo>
                  <a:lnTo>
                    <a:pt x="96" y="303"/>
                  </a:lnTo>
                  <a:lnTo>
                    <a:pt x="109" y="217"/>
                  </a:lnTo>
                  <a:lnTo>
                    <a:pt x="109" y="213"/>
                  </a:lnTo>
                  <a:lnTo>
                    <a:pt x="109" y="210"/>
                  </a:lnTo>
                  <a:lnTo>
                    <a:pt x="107" y="207"/>
                  </a:lnTo>
                  <a:lnTo>
                    <a:pt x="106" y="204"/>
                  </a:lnTo>
                  <a:lnTo>
                    <a:pt x="44" y="144"/>
                  </a:lnTo>
                  <a:lnTo>
                    <a:pt x="130" y="131"/>
                  </a:lnTo>
                  <a:lnTo>
                    <a:pt x="133" y="130"/>
                  </a:lnTo>
                  <a:lnTo>
                    <a:pt x="135" y="129"/>
                  </a:lnTo>
                  <a:lnTo>
                    <a:pt x="138" y="126"/>
                  </a:lnTo>
                  <a:lnTo>
                    <a:pt x="139" y="123"/>
                  </a:lnTo>
                  <a:lnTo>
                    <a:pt x="178" y="45"/>
                  </a:lnTo>
                  <a:lnTo>
                    <a:pt x="217" y="123"/>
                  </a:lnTo>
                  <a:lnTo>
                    <a:pt x="219" y="126"/>
                  </a:lnTo>
                  <a:lnTo>
                    <a:pt x="221" y="129"/>
                  </a:lnTo>
                  <a:lnTo>
                    <a:pt x="224" y="130"/>
                  </a:lnTo>
                  <a:lnTo>
                    <a:pt x="227" y="131"/>
                  </a:lnTo>
                  <a:lnTo>
                    <a:pt x="313" y="144"/>
                  </a:lnTo>
                  <a:lnTo>
                    <a:pt x="251" y="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593851" y="1882776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876426" y="200660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4" y="3"/>
                  </a:moveTo>
                  <a:lnTo>
                    <a:pt x="20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14" y="27"/>
                  </a:lnTo>
                  <a:lnTo>
                    <a:pt x="20" y="25"/>
                  </a:lnTo>
                  <a:lnTo>
                    <a:pt x="24" y="23"/>
                  </a:lnTo>
                  <a:lnTo>
                    <a:pt x="27" y="18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9"/>
          <p:cNvGrpSpPr/>
          <p:nvPr/>
        </p:nvGrpSpPr>
        <p:grpSpPr>
          <a:xfrm>
            <a:off x="4131798" y="3055320"/>
            <a:ext cx="376238" cy="376238"/>
            <a:chOff x="2520951" y="1776413"/>
            <a:chExt cx="376238" cy="376238"/>
          </a:xfrm>
        </p:grpSpPr>
        <p:sp>
          <p:nvSpPr>
            <p:cNvPr id="679" name="Google Shape;679;p9"/>
            <p:cNvSpPr/>
            <p:nvPr/>
          </p:nvSpPr>
          <p:spPr>
            <a:xfrm>
              <a:off x="2520951" y="1776413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707" y="687"/>
                  </a:moveTo>
                  <a:lnTo>
                    <a:pt x="551" y="524"/>
                  </a:lnTo>
                  <a:lnTo>
                    <a:pt x="548" y="522"/>
                  </a:lnTo>
                  <a:lnTo>
                    <a:pt x="546" y="521"/>
                  </a:lnTo>
                  <a:lnTo>
                    <a:pt x="544" y="520"/>
                  </a:lnTo>
                  <a:lnTo>
                    <a:pt x="541" y="520"/>
                  </a:lnTo>
                  <a:lnTo>
                    <a:pt x="480" y="520"/>
                  </a:lnTo>
                  <a:lnTo>
                    <a:pt x="555" y="422"/>
                  </a:lnTo>
                  <a:lnTo>
                    <a:pt x="556" y="422"/>
                  </a:lnTo>
                  <a:lnTo>
                    <a:pt x="556" y="421"/>
                  </a:lnTo>
                  <a:lnTo>
                    <a:pt x="569" y="404"/>
                  </a:lnTo>
                  <a:lnTo>
                    <a:pt x="581" y="384"/>
                  </a:lnTo>
                  <a:lnTo>
                    <a:pt x="590" y="365"/>
                  </a:lnTo>
                  <a:lnTo>
                    <a:pt x="599" y="345"/>
                  </a:lnTo>
                  <a:lnTo>
                    <a:pt x="605" y="323"/>
                  </a:lnTo>
                  <a:lnTo>
                    <a:pt x="611" y="302"/>
                  </a:lnTo>
                  <a:lnTo>
                    <a:pt x="613" y="280"/>
                  </a:lnTo>
                  <a:lnTo>
                    <a:pt x="614" y="258"/>
                  </a:lnTo>
                  <a:lnTo>
                    <a:pt x="614" y="245"/>
                  </a:lnTo>
                  <a:lnTo>
                    <a:pt x="613" y="232"/>
                  </a:lnTo>
                  <a:lnTo>
                    <a:pt x="611" y="219"/>
                  </a:lnTo>
                  <a:lnTo>
                    <a:pt x="608" y="206"/>
                  </a:lnTo>
                  <a:lnTo>
                    <a:pt x="605" y="193"/>
                  </a:lnTo>
                  <a:lnTo>
                    <a:pt x="602" y="181"/>
                  </a:lnTo>
                  <a:lnTo>
                    <a:pt x="598" y="170"/>
                  </a:lnTo>
                  <a:lnTo>
                    <a:pt x="593" y="158"/>
                  </a:lnTo>
                  <a:lnTo>
                    <a:pt x="588" y="146"/>
                  </a:lnTo>
                  <a:lnTo>
                    <a:pt x="583" y="135"/>
                  </a:lnTo>
                  <a:lnTo>
                    <a:pt x="576" y="124"/>
                  </a:lnTo>
                  <a:lnTo>
                    <a:pt x="570" y="114"/>
                  </a:lnTo>
                  <a:lnTo>
                    <a:pt x="562" y="103"/>
                  </a:lnTo>
                  <a:lnTo>
                    <a:pt x="555" y="93"/>
                  </a:lnTo>
                  <a:lnTo>
                    <a:pt x="546" y="85"/>
                  </a:lnTo>
                  <a:lnTo>
                    <a:pt x="538" y="75"/>
                  </a:lnTo>
                  <a:lnTo>
                    <a:pt x="529" y="66"/>
                  </a:lnTo>
                  <a:lnTo>
                    <a:pt x="519" y="59"/>
                  </a:lnTo>
                  <a:lnTo>
                    <a:pt x="510" y="50"/>
                  </a:lnTo>
                  <a:lnTo>
                    <a:pt x="500" y="44"/>
                  </a:lnTo>
                  <a:lnTo>
                    <a:pt x="489" y="36"/>
                  </a:lnTo>
                  <a:lnTo>
                    <a:pt x="479" y="31"/>
                  </a:lnTo>
                  <a:lnTo>
                    <a:pt x="468" y="25"/>
                  </a:lnTo>
                  <a:lnTo>
                    <a:pt x="456" y="20"/>
                  </a:lnTo>
                  <a:lnTo>
                    <a:pt x="444" y="15"/>
                  </a:lnTo>
                  <a:lnTo>
                    <a:pt x="433" y="11"/>
                  </a:lnTo>
                  <a:lnTo>
                    <a:pt x="420" y="7"/>
                  </a:lnTo>
                  <a:lnTo>
                    <a:pt x="408" y="4"/>
                  </a:lnTo>
                  <a:lnTo>
                    <a:pt x="395" y="2"/>
                  </a:lnTo>
                  <a:lnTo>
                    <a:pt x="382" y="1"/>
                  </a:lnTo>
                  <a:lnTo>
                    <a:pt x="369" y="0"/>
                  </a:lnTo>
                  <a:lnTo>
                    <a:pt x="355" y="0"/>
                  </a:lnTo>
                  <a:lnTo>
                    <a:pt x="340" y="0"/>
                  </a:lnTo>
                  <a:lnTo>
                    <a:pt x="324" y="1"/>
                  </a:lnTo>
                  <a:lnTo>
                    <a:pt x="308" y="4"/>
                  </a:lnTo>
                  <a:lnTo>
                    <a:pt x="292" y="7"/>
                  </a:lnTo>
                  <a:lnTo>
                    <a:pt x="277" y="12"/>
                  </a:lnTo>
                  <a:lnTo>
                    <a:pt x="262" y="17"/>
                  </a:lnTo>
                  <a:lnTo>
                    <a:pt x="248" y="24"/>
                  </a:lnTo>
                  <a:lnTo>
                    <a:pt x="233" y="30"/>
                  </a:lnTo>
                  <a:lnTo>
                    <a:pt x="229" y="34"/>
                  </a:lnTo>
                  <a:lnTo>
                    <a:pt x="227" y="39"/>
                  </a:lnTo>
                  <a:lnTo>
                    <a:pt x="227" y="44"/>
                  </a:lnTo>
                  <a:lnTo>
                    <a:pt x="228" y="49"/>
                  </a:lnTo>
                  <a:lnTo>
                    <a:pt x="231" y="54"/>
                  </a:lnTo>
                  <a:lnTo>
                    <a:pt x="236" y="56"/>
                  </a:lnTo>
                  <a:lnTo>
                    <a:pt x="242" y="57"/>
                  </a:lnTo>
                  <a:lnTo>
                    <a:pt x="247" y="55"/>
                  </a:lnTo>
                  <a:lnTo>
                    <a:pt x="259" y="48"/>
                  </a:lnTo>
                  <a:lnTo>
                    <a:pt x="273" y="43"/>
                  </a:lnTo>
                  <a:lnTo>
                    <a:pt x="286" y="39"/>
                  </a:lnTo>
                  <a:lnTo>
                    <a:pt x="300" y="34"/>
                  </a:lnTo>
                  <a:lnTo>
                    <a:pt x="313" y="31"/>
                  </a:lnTo>
                  <a:lnTo>
                    <a:pt x="327" y="29"/>
                  </a:lnTo>
                  <a:lnTo>
                    <a:pt x="341" y="28"/>
                  </a:lnTo>
                  <a:lnTo>
                    <a:pt x="355" y="27"/>
                  </a:lnTo>
                  <a:lnTo>
                    <a:pt x="367" y="28"/>
                  </a:lnTo>
                  <a:lnTo>
                    <a:pt x="379" y="29"/>
                  </a:lnTo>
                  <a:lnTo>
                    <a:pt x="391" y="30"/>
                  </a:lnTo>
                  <a:lnTo>
                    <a:pt x="403" y="32"/>
                  </a:lnTo>
                  <a:lnTo>
                    <a:pt x="413" y="34"/>
                  </a:lnTo>
                  <a:lnTo>
                    <a:pt x="424" y="37"/>
                  </a:lnTo>
                  <a:lnTo>
                    <a:pt x="435" y="42"/>
                  </a:lnTo>
                  <a:lnTo>
                    <a:pt x="445" y="45"/>
                  </a:lnTo>
                  <a:lnTo>
                    <a:pt x="455" y="50"/>
                  </a:lnTo>
                  <a:lnTo>
                    <a:pt x="466" y="55"/>
                  </a:lnTo>
                  <a:lnTo>
                    <a:pt x="475" y="61"/>
                  </a:lnTo>
                  <a:lnTo>
                    <a:pt x="484" y="66"/>
                  </a:lnTo>
                  <a:lnTo>
                    <a:pt x="502" y="80"/>
                  </a:lnTo>
                  <a:lnTo>
                    <a:pt x="518" y="94"/>
                  </a:lnTo>
                  <a:lnTo>
                    <a:pt x="533" y="112"/>
                  </a:lnTo>
                  <a:lnTo>
                    <a:pt x="546" y="129"/>
                  </a:lnTo>
                  <a:lnTo>
                    <a:pt x="553" y="138"/>
                  </a:lnTo>
                  <a:lnTo>
                    <a:pt x="558" y="148"/>
                  </a:lnTo>
                  <a:lnTo>
                    <a:pt x="563" y="158"/>
                  </a:lnTo>
                  <a:lnTo>
                    <a:pt x="568" y="168"/>
                  </a:lnTo>
                  <a:lnTo>
                    <a:pt x="572" y="178"/>
                  </a:lnTo>
                  <a:lnTo>
                    <a:pt x="576" y="189"/>
                  </a:lnTo>
                  <a:lnTo>
                    <a:pt x="578" y="201"/>
                  </a:lnTo>
                  <a:lnTo>
                    <a:pt x="582" y="211"/>
                  </a:lnTo>
                  <a:lnTo>
                    <a:pt x="584" y="223"/>
                  </a:lnTo>
                  <a:lnTo>
                    <a:pt x="585" y="234"/>
                  </a:lnTo>
                  <a:lnTo>
                    <a:pt x="586" y="246"/>
                  </a:lnTo>
                  <a:lnTo>
                    <a:pt x="586" y="258"/>
                  </a:lnTo>
                  <a:lnTo>
                    <a:pt x="585" y="278"/>
                  </a:lnTo>
                  <a:lnTo>
                    <a:pt x="583" y="297"/>
                  </a:lnTo>
                  <a:lnTo>
                    <a:pt x="578" y="317"/>
                  </a:lnTo>
                  <a:lnTo>
                    <a:pt x="573" y="336"/>
                  </a:lnTo>
                  <a:lnTo>
                    <a:pt x="566" y="354"/>
                  </a:lnTo>
                  <a:lnTo>
                    <a:pt x="556" y="371"/>
                  </a:lnTo>
                  <a:lnTo>
                    <a:pt x="545" y="389"/>
                  </a:lnTo>
                  <a:lnTo>
                    <a:pt x="533" y="405"/>
                  </a:lnTo>
                  <a:lnTo>
                    <a:pt x="532" y="406"/>
                  </a:lnTo>
                  <a:lnTo>
                    <a:pt x="532" y="407"/>
                  </a:lnTo>
                  <a:lnTo>
                    <a:pt x="355" y="632"/>
                  </a:lnTo>
                  <a:lnTo>
                    <a:pt x="177" y="404"/>
                  </a:lnTo>
                  <a:lnTo>
                    <a:pt x="177" y="404"/>
                  </a:lnTo>
                  <a:lnTo>
                    <a:pt x="177" y="404"/>
                  </a:lnTo>
                  <a:lnTo>
                    <a:pt x="165" y="387"/>
                  </a:lnTo>
                  <a:lnTo>
                    <a:pt x="155" y="370"/>
                  </a:lnTo>
                  <a:lnTo>
                    <a:pt x="146" y="353"/>
                  </a:lnTo>
                  <a:lnTo>
                    <a:pt x="139" y="335"/>
                  </a:lnTo>
                  <a:lnTo>
                    <a:pt x="133" y="317"/>
                  </a:lnTo>
                  <a:lnTo>
                    <a:pt x="129" y="297"/>
                  </a:lnTo>
                  <a:lnTo>
                    <a:pt x="126" y="278"/>
                  </a:lnTo>
                  <a:lnTo>
                    <a:pt x="126" y="258"/>
                  </a:lnTo>
                  <a:lnTo>
                    <a:pt x="126" y="239"/>
                  </a:lnTo>
                  <a:lnTo>
                    <a:pt x="128" y="222"/>
                  </a:lnTo>
                  <a:lnTo>
                    <a:pt x="131" y="205"/>
                  </a:lnTo>
                  <a:lnTo>
                    <a:pt x="136" y="188"/>
                  </a:lnTo>
                  <a:lnTo>
                    <a:pt x="142" y="171"/>
                  </a:lnTo>
                  <a:lnTo>
                    <a:pt x="149" y="155"/>
                  </a:lnTo>
                  <a:lnTo>
                    <a:pt x="158" y="138"/>
                  </a:lnTo>
                  <a:lnTo>
                    <a:pt x="169" y="123"/>
                  </a:lnTo>
                  <a:lnTo>
                    <a:pt x="171" y="119"/>
                  </a:lnTo>
                  <a:lnTo>
                    <a:pt x="171" y="114"/>
                  </a:lnTo>
                  <a:lnTo>
                    <a:pt x="169" y="108"/>
                  </a:lnTo>
                  <a:lnTo>
                    <a:pt x="165" y="104"/>
                  </a:lnTo>
                  <a:lnTo>
                    <a:pt x="160" y="102"/>
                  </a:lnTo>
                  <a:lnTo>
                    <a:pt x="155" y="102"/>
                  </a:lnTo>
                  <a:lnTo>
                    <a:pt x="149" y="104"/>
                  </a:lnTo>
                  <a:lnTo>
                    <a:pt x="146" y="107"/>
                  </a:lnTo>
                  <a:lnTo>
                    <a:pt x="134" y="124"/>
                  </a:lnTo>
                  <a:lnTo>
                    <a:pt x="125" y="142"/>
                  </a:lnTo>
                  <a:lnTo>
                    <a:pt x="117" y="160"/>
                  </a:lnTo>
                  <a:lnTo>
                    <a:pt x="110" y="179"/>
                  </a:lnTo>
                  <a:lnTo>
                    <a:pt x="104" y="199"/>
                  </a:lnTo>
                  <a:lnTo>
                    <a:pt x="101" y="218"/>
                  </a:lnTo>
                  <a:lnTo>
                    <a:pt x="99" y="237"/>
                  </a:lnTo>
                  <a:lnTo>
                    <a:pt x="98" y="258"/>
                  </a:lnTo>
                  <a:lnTo>
                    <a:pt x="99" y="280"/>
                  </a:lnTo>
                  <a:lnTo>
                    <a:pt x="101" y="302"/>
                  </a:lnTo>
                  <a:lnTo>
                    <a:pt x="106" y="323"/>
                  </a:lnTo>
                  <a:lnTo>
                    <a:pt x="113" y="345"/>
                  </a:lnTo>
                  <a:lnTo>
                    <a:pt x="120" y="365"/>
                  </a:lnTo>
                  <a:lnTo>
                    <a:pt x="130" y="384"/>
                  </a:lnTo>
                  <a:lnTo>
                    <a:pt x="142" y="402"/>
                  </a:lnTo>
                  <a:lnTo>
                    <a:pt x="155" y="421"/>
                  </a:lnTo>
                  <a:lnTo>
                    <a:pt x="156" y="421"/>
                  </a:lnTo>
                  <a:lnTo>
                    <a:pt x="156" y="421"/>
                  </a:lnTo>
                  <a:lnTo>
                    <a:pt x="232" y="520"/>
                  </a:lnTo>
                  <a:lnTo>
                    <a:pt x="170" y="520"/>
                  </a:lnTo>
                  <a:lnTo>
                    <a:pt x="166" y="520"/>
                  </a:lnTo>
                  <a:lnTo>
                    <a:pt x="164" y="521"/>
                  </a:lnTo>
                  <a:lnTo>
                    <a:pt x="162" y="522"/>
                  </a:lnTo>
                  <a:lnTo>
                    <a:pt x="160" y="524"/>
                  </a:lnTo>
                  <a:lnTo>
                    <a:pt x="4" y="687"/>
                  </a:lnTo>
                  <a:lnTo>
                    <a:pt x="2" y="690"/>
                  </a:lnTo>
                  <a:lnTo>
                    <a:pt x="0" y="695"/>
                  </a:lnTo>
                  <a:lnTo>
                    <a:pt x="0" y="699"/>
                  </a:lnTo>
                  <a:lnTo>
                    <a:pt x="1" y="702"/>
                  </a:lnTo>
                  <a:lnTo>
                    <a:pt x="3" y="705"/>
                  </a:lnTo>
                  <a:lnTo>
                    <a:pt x="7" y="708"/>
                  </a:lnTo>
                  <a:lnTo>
                    <a:pt x="10" y="711"/>
                  </a:lnTo>
                  <a:lnTo>
                    <a:pt x="14" y="711"/>
                  </a:lnTo>
                  <a:lnTo>
                    <a:pt x="471" y="711"/>
                  </a:lnTo>
                  <a:lnTo>
                    <a:pt x="477" y="710"/>
                  </a:lnTo>
                  <a:lnTo>
                    <a:pt x="481" y="706"/>
                  </a:lnTo>
                  <a:lnTo>
                    <a:pt x="484" y="702"/>
                  </a:lnTo>
                  <a:lnTo>
                    <a:pt x="485" y="697"/>
                  </a:lnTo>
                  <a:lnTo>
                    <a:pt x="484" y="691"/>
                  </a:lnTo>
                  <a:lnTo>
                    <a:pt x="481" y="687"/>
                  </a:lnTo>
                  <a:lnTo>
                    <a:pt x="477" y="684"/>
                  </a:lnTo>
                  <a:lnTo>
                    <a:pt x="471" y="683"/>
                  </a:lnTo>
                  <a:lnTo>
                    <a:pt x="46" y="683"/>
                  </a:lnTo>
                  <a:lnTo>
                    <a:pt x="175" y="546"/>
                  </a:lnTo>
                  <a:lnTo>
                    <a:pt x="253" y="546"/>
                  </a:lnTo>
                  <a:lnTo>
                    <a:pt x="345" y="663"/>
                  </a:lnTo>
                  <a:lnTo>
                    <a:pt x="347" y="666"/>
                  </a:lnTo>
                  <a:lnTo>
                    <a:pt x="350" y="668"/>
                  </a:lnTo>
                  <a:lnTo>
                    <a:pt x="352" y="669"/>
                  </a:lnTo>
                  <a:lnTo>
                    <a:pt x="355" y="669"/>
                  </a:lnTo>
                  <a:lnTo>
                    <a:pt x="359" y="669"/>
                  </a:lnTo>
                  <a:lnTo>
                    <a:pt x="362" y="668"/>
                  </a:lnTo>
                  <a:lnTo>
                    <a:pt x="365" y="666"/>
                  </a:lnTo>
                  <a:lnTo>
                    <a:pt x="367" y="663"/>
                  </a:lnTo>
                  <a:lnTo>
                    <a:pt x="458" y="546"/>
                  </a:lnTo>
                  <a:lnTo>
                    <a:pt x="536" y="546"/>
                  </a:lnTo>
                  <a:lnTo>
                    <a:pt x="665" y="683"/>
                  </a:lnTo>
                  <a:lnTo>
                    <a:pt x="580" y="683"/>
                  </a:lnTo>
                  <a:lnTo>
                    <a:pt x="574" y="684"/>
                  </a:lnTo>
                  <a:lnTo>
                    <a:pt x="570" y="687"/>
                  </a:lnTo>
                  <a:lnTo>
                    <a:pt x="567" y="691"/>
                  </a:lnTo>
                  <a:lnTo>
                    <a:pt x="566" y="697"/>
                  </a:lnTo>
                  <a:lnTo>
                    <a:pt x="567" y="702"/>
                  </a:lnTo>
                  <a:lnTo>
                    <a:pt x="570" y="706"/>
                  </a:lnTo>
                  <a:lnTo>
                    <a:pt x="574" y="710"/>
                  </a:lnTo>
                  <a:lnTo>
                    <a:pt x="580" y="711"/>
                  </a:lnTo>
                  <a:lnTo>
                    <a:pt x="698" y="711"/>
                  </a:lnTo>
                  <a:lnTo>
                    <a:pt x="701" y="711"/>
                  </a:lnTo>
                  <a:lnTo>
                    <a:pt x="705" y="708"/>
                  </a:lnTo>
                  <a:lnTo>
                    <a:pt x="708" y="705"/>
                  </a:lnTo>
                  <a:lnTo>
                    <a:pt x="710" y="702"/>
                  </a:lnTo>
                  <a:lnTo>
                    <a:pt x="711" y="699"/>
                  </a:lnTo>
                  <a:lnTo>
                    <a:pt x="710" y="695"/>
                  </a:lnTo>
                  <a:lnTo>
                    <a:pt x="709" y="690"/>
                  </a:lnTo>
                  <a:lnTo>
                    <a:pt x="707" y="6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2632076" y="1825626"/>
              <a:ext cx="153988" cy="152400"/>
            </a:xfrm>
            <a:custGeom>
              <a:avLst/>
              <a:gdLst/>
              <a:ahLst/>
              <a:cxnLst/>
              <a:rect l="l" t="t" r="r" b="b"/>
              <a:pathLst>
                <a:path w="291" h="288" extrusionOk="0">
                  <a:moveTo>
                    <a:pt x="286" y="114"/>
                  </a:moveTo>
                  <a:lnTo>
                    <a:pt x="155" y="4"/>
                  </a:lnTo>
                  <a:lnTo>
                    <a:pt x="151" y="2"/>
                  </a:lnTo>
                  <a:lnTo>
                    <a:pt x="145" y="0"/>
                  </a:lnTo>
                  <a:lnTo>
                    <a:pt x="141" y="2"/>
                  </a:lnTo>
                  <a:lnTo>
                    <a:pt x="137" y="4"/>
                  </a:lnTo>
                  <a:lnTo>
                    <a:pt x="5" y="114"/>
                  </a:lnTo>
                  <a:lnTo>
                    <a:pt x="3" y="117"/>
                  </a:lnTo>
                  <a:lnTo>
                    <a:pt x="0" y="122"/>
                  </a:lnTo>
                  <a:lnTo>
                    <a:pt x="0" y="126"/>
                  </a:lnTo>
                  <a:lnTo>
                    <a:pt x="2" y="130"/>
                  </a:lnTo>
                  <a:lnTo>
                    <a:pt x="4" y="134"/>
                  </a:lnTo>
                  <a:lnTo>
                    <a:pt x="6" y="137"/>
                  </a:lnTo>
                  <a:lnTo>
                    <a:pt x="10" y="139"/>
                  </a:lnTo>
                  <a:lnTo>
                    <a:pt x="14" y="139"/>
                  </a:lnTo>
                  <a:lnTo>
                    <a:pt x="35" y="139"/>
                  </a:lnTo>
                  <a:lnTo>
                    <a:pt x="35" y="260"/>
                  </a:lnTo>
                  <a:lnTo>
                    <a:pt x="32" y="260"/>
                  </a:lnTo>
                  <a:lnTo>
                    <a:pt x="26" y="261"/>
                  </a:lnTo>
                  <a:lnTo>
                    <a:pt x="22" y="265"/>
                  </a:lnTo>
                  <a:lnTo>
                    <a:pt x="20" y="269"/>
                  </a:lnTo>
                  <a:lnTo>
                    <a:pt x="19" y="274"/>
                  </a:lnTo>
                  <a:lnTo>
                    <a:pt x="20" y="280"/>
                  </a:lnTo>
                  <a:lnTo>
                    <a:pt x="22" y="284"/>
                  </a:lnTo>
                  <a:lnTo>
                    <a:pt x="26" y="287"/>
                  </a:lnTo>
                  <a:lnTo>
                    <a:pt x="32" y="288"/>
                  </a:lnTo>
                  <a:lnTo>
                    <a:pt x="264" y="288"/>
                  </a:lnTo>
                  <a:lnTo>
                    <a:pt x="270" y="287"/>
                  </a:lnTo>
                  <a:lnTo>
                    <a:pt x="274" y="284"/>
                  </a:lnTo>
                  <a:lnTo>
                    <a:pt x="277" y="280"/>
                  </a:lnTo>
                  <a:lnTo>
                    <a:pt x="278" y="274"/>
                  </a:lnTo>
                  <a:lnTo>
                    <a:pt x="277" y="269"/>
                  </a:lnTo>
                  <a:lnTo>
                    <a:pt x="274" y="265"/>
                  </a:lnTo>
                  <a:lnTo>
                    <a:pt x="270" y="261"/>
                  </a:lnTo>
                  <a:lnTo>
                    <a:pt x="264" y="260"/>
                  </a:lnTo>
                  <a:lnTo>
                    <a:pt x="257" y="260"/>
                  </a:lnTo>
                  <a:lnTo>
                    <a:pt x="257" y="139"/>
                  </a:lnTo>
                  <a:lnTo>
                    <a:pt x="277" y="139"/>
                  </a:lnTo>
                  <a:lnTo>
                    <a:pt x="282" y="139"/>
                  </a:lnTo>
                  <a:lnTo>
                    <a:pt x="285" y="137"/>
                  </a:lnTo>
                  <a:lnTo>
                    <a:pt x="288" y="134"/>
                  </a:lnTo>
                  <a:lnTo>
                    <a:pt x="290" y="130"/>
                  </a:lnTo>
                  <a:lnTo>
                    <a:pt x="291" y="126"/>
                  </a:lnTo>
                  <a:lnTo>
                    <a:pt x="291" y="122"/>
                  </a:lnTo>
                  <a:lnTo>
                    <a:pt x="289" y="117"/>
                  </a:lnTo>
                  <a:lnTo>
                    <a:pt x="286" y="114"/>
                  </a:lnTo>
                  <a:close/>
                  <a:moveTo>
                    <a:pt x="168" y="260"/>
                  </a:moveTo>
                  <a:lnTo>
                    <a:pt x="124" y="260"/>
                  </a:lnTo>
                  <a:lnTo>
                    <a:pt x="124" y="226"/>
                  </a:lnTo>
                  <a:lnTo>
                    <a:pt x="124" y="221"/>
                  </a:lnTo>
                  <a:lnTo>
                    <a:pt x="125" y="216"/>
                  </a:lnTo>
                  <a:lnTo>
                    <a:pt x="127" y="213"/>
                  </a:lnTo>
                  <a:lnTo>
                    <a:pt x="130" y="210"/>
                  </a:lnTo>
                  <a:lnTo>
                    <a:pt x="133" y="207"/>
                  </a:lnTo>
                  <a:lnTo>
                    <a:pt x="137" y="204"/>
                  </a:lnTo>
                  <a:lnTo>
                    <a:pt x="141" y="203"/>
                  </a:lnTo>
                  <a:lnTo>
                    <a:pt x="145" y="203"/>
                  </a:lnTo>
                  <a:lnTo>
                    <a:pt x="151" y="203"/>
                  </a:lnTo>
                  <a:lnTo>
                    <a:pt x="154" y="204"/>
                  </a:lnTo>
                  <a:lnTo>
                    <a:pt x="158" y="207"/>
                  </a:lnTo>
                  <a:lnTo>
                    <a:pt x="161" y="210"/>
                  </a:lnTo>
                  <a:lnTo>
                    <a:pt x="165" y="213"/>
                  </a:lnTo>
                  <a:lnTo>
                    <a:pt x="167" y="216"/>
                  </a:lnTo>
                  <a:lnTo>
                    <a:pt x="168" y="221"/>
                  </a:lnTo>
                  <a:lnTo>
                    <a:pt x="168" y="226"/>
                  </a:lnTo>
                  <a:lnTo>
                    <a:pt x="168" y="260"/>
                  </a:lnTo>
                  <a:close/>
                  <a:moveTo>
                    <a:pt x="229" y="260"/>
                  </a:moveTo>
                  <a:lnTo>
                    <a:pt x="196" y="260"/>
                  </a:lnTo>
                  <a:lnTo>
                    <a:pt x="196" y="226"/>
                  </a:lnTo>
                  <a:lnTo>
                    <a:pt x="195" y="215"/>
                  </a:lnTo>
                  <a:lnTo>
                    <a:pt x="191" y="206"/>
                  </a:lnTo>
                  <a:lnTo>
                    <a:pt x="187" y="197"/>
                  </a:lnTo>
                  <a:lnTo>
                    <a:pt x="181" y="190"/>
                  </a:lnTo>
                  <a:lnTo>
                    <a:pt x="173" y="184"/>
                  </a:lnTo>
                  <a:lnTo>
                    <a:pt x="166" y="180"/>
                  </a:lnTo>
                  <a:lnTo>
                    <a:pt x="156" y="177"/>
                  </a:lnTo>
                  <a:lnTo>
                    <a:pt x="145" y="175"/>
                  </a:lnTo>
                  <a:lnTo>
                    <a:pt x="136" y="177"/>
                  </a:lnTo>
                  <a:lnTo>
                    <a:pt x="126" y="180"/>
                  </a:lnTo>
                  <a:lnTo>
                    <a:pt x="117" y="184"/>
                  </a:lnTo>
                  <a:lnTo>
                    <a:pt x="110" y="190"/>
                  </a:lnTo>
                  <a:lnTo>
                    <a:pt x="105" y="197"/>
                  </a:lnTo>
                  <a:lnTo>
                    <a:pt x="99" y="206"/>
                  </a:lnTo>
                  <a:lnTo>
                    <a:pt x="97" y="215"/>
                  </a:lnTo>
                  <a:lnTo>
                    <a:pt x="96" y="226"/>
                  </a:lnTo>
                  <a:lnTo>
                    <a:pt x="96" y="260"/>
                  </a:lnTo>
                  <a:lnTo>
                    <a:pt x="63" y="260"/>
                  </a:lnTo>
                  <a:lnTo>
                    <a:pt x="63" y="139"/>
                  </a:lnTo>
                  <a:lnTo>
                    <a:pt x="229" y="139"/>
                  </a:lnTo>
                  <a:lnTo>
                    <a:pt x="229" y="260"/>
                  </a:lnTo>
                  <a:close/>
                  <a:moveTo>
                    <a:pt x="52" y="111"/>
                  </a:moveTo>
                  <a:lnTo>
                    <a:pt x="145" y="33"/>
                  </a:lnTo>
                  <a:lnTo>
                    <a:pt x="240" y="111"/>
                  </a:lnTo>
                  <a:lnTo>
                    <a:pt x="52" y="1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2616201" y="1808163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4" y="3"/>
                  </a:moveTo>
                  <a:lnTo>
                    <a:pt x="19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4" y="3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3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6" y="19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4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2792413" y="213677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9"/>
          <p:cNvGrpSpPr/>
          <p:nvPr/>
        </p:nvGrpSpPr>
        <p:grpSpPr>
          <a:xfrm>
            <a:off x="5065475" y="3948203"/>
            <a:ext cx="296863" cy="376238"/>
            <a:chOff x="3529013" y="1795463"/>
            <a:chExt cx="296863" cy="376238"/>
          </a:xfrm>
        </p:grpSpPr>
        <p:sp>
          <p:nvSpPr>
            <p:cNvPr id="684" name="Google Shape;684;p9"/>
            <p:cNvSpPr/>
            <p:nvPr/>
          </p:nvSpPr>
          <p:spPr>
            <a:xfrm>
              <a:off x="3529013" y="1952626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4" y="0"/>
                  </a:moveTo>
                  <a:lnTo>
                    <a:pt x="9" y="1"/>
                  </a:lnTo>
                  <a:lnTo>
                    <a:pt x="5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19"/>
                  </a:lnTo>
                  <a:lnTo>
                    <a:pt x="5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20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lnTo>
                    <a:pt x="20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3529013" y="1795463"/>
              <a:ext cx="296863" cy="376238"/>
            </a:xfrm>
            <a:custGeom>
              <a:avLst/>
              <a:gdLst/>
              <a:ahLst/>
              <a:cxnLst/>
              <a:rect l="l" t="t" r="r" b="b"/>
              <a:pathLst>
                <a:path w="562" h="711" extrusionOk="0">
                  <a:moveTo>
                    <a:pt x="492" y="0"/>
                  </a:moveTo>
                  <a:lnTo>
                    <a:pt x="70" y="0"/>
                  </a:lnTo>
                  <a:lnTo>
                    <a:pt x="63" y="0"/>
                  </a:lnTo>
                  <a:lnTo>
                    <a:pt x="56" y="2"/>
                  </a:lnTo>
                  <a:lnTo>
                    <a:pt x="50" y="4"/>
                  </a:lnTo>
                  <a:lnTo>
                    <a:pt x="43" y="6"/>
                  </a:lnTo>
                  <a:lnTo>
                    <a:pt x="37" y="8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7" y="25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2"/>
                  </a:lnTo>
                  <a:lnTo>
                    <a:pt x="4" y="49"/>
                  </a:lnTo>
                  <a:lnTo>
                    <a:pt x="3" y="55"/>
                  </a:lnTo>
                  <a:lnTo>
                    <a:pt x="2" y="63"/>
                  </a:lnTo>
                  <a:lnTo>
                    <a:pt x="0" y="69"/>
                  </a:lnTo>
                  <a:lnTo>
                    <a:pt x="0" y="255"/>
                  </a:lnTo>
                  <a:lnTo>
                    <a:pt x="2" y="260"/>
                  </a:lnTo>
                  <a:lnTo>
                    <a:pt x="5" y="265"/>
                  </a:lnTo>
                  <a:lnTo>
                    <a:pt x="9" y="268"/>
                  </a:lnTo>
                  <a:lnTo>
                    <a:pt x="14" y="269"/>
                  </a:lnTo>
                  <a:lnTo>
                    <a:pt x="20" y="268"/>
                  </a:lnTo>
                  <a:lnTo>
                    <a:pt x="24" y="265"/>
                  </a:lnTo>
                  <a:lnTo>
                    <a:pt x="27" y="260"/>
                  </a:lnTo>
                  <a:lnTo>
                    <a:pt x="28" y="255"/>
                  </a:lnTo>
                  <a:lnTo>
                    <a:pt x="28" y="69"/>
                  </a:lnTo>
                  <a:lnTo>
                    <a:pt x="29" y="62"/>
                  </a:lnTo>
                  <a:lnTo>
                    <a:pt x="32" y="53"/>
                  </a:lnTo>
                  <a:lnTo>
                    <a:pt x="36" y="47"/>
                  </a:lnTo>
                  <a:lnTo>
                    <a:pt x="40" y="40"/>
                  </a:lnTo>
                  <a:lnTo>
                    <a:pt x="47" y="35"/>
                  </a:lnTo>
                  <a:lnTo>
                    <a:pt x="54" y="32"/>
                  </a:lnTo>
                  <a:lnTo>
                    <a:pt x="62" y="28"/>
                  </a:lnTo>
                  <a:lnTo>
                    <a:pt x="70" y="28"/>
                  </a:lnTo>
                  <a:lnTo>
                    <a:pt x="492" y="28"/>
                  </a:lnTo>
                  <a:lnTo>
                    <a:pt x="500" y="28"/>
                  </a:lnTo>
                  <a:lnTo>
                    <a:pt x="508" y="32"/>
                  </a:lnTo>
                  <a:lnTo>
                    <a:pt x="515" y="35"/>
                  </a:lnTo>
                  <a:lnTo>
                    <a:pt x="522" y="40"/>
                  </a:lnTo>
                  <a:lnTo>
                    <a:pt x="526" y="47"/>
                  </a:lnTo>
                  <a:lnTo>
                    <a:pt x="530" y="53"/>
                  </a:lnTo>
                  <a:lnTo>
                    <a:pt x="533" y="62"/>
                  </a:lnTo>
                  <a:lnTo>
                    <a:pt x="534" y="69"/>
                  </a:lnTo>
                  <a:lnTo>
                    <a:pt x="534" y="531"/>
                  </a:lnTo>
                  <a:lnTo>
                    <a:pt x="533" y="539"/>
                  </a:lnTo>
                  <a:lnTo>
                    <a:pt x="530" y="547"/>
                  </a:lnTo>
                  <a:lnTo>
                    <a:pt x="526" y="554"/>
                  </a:lnTo>
                  <a:lnTo>
                    <a:pt x="522" y="560"/>
                  </a:lnTo>
                  <a:lnTo>
                    <a:pt x="515" y="565"/>
                  </a:lnTo>
                  <a:lnTo>
                    <a:pt x="508" y="569"/>
                  </a:lnTo>
                  <a:lnTo>
                    <a:pt x="500" y="572"/>
                  </a:lnTo>
                  <a:lnTo>
                    <a:pt x="492" y="573"/>
                  </a:lnTo>
                  <a:lnTo>
                    <a:pt x="70" y="573"/>
                  </a:lnTo>
                  <a:lnTo>
                    <a:pt x="58" y="574"/>
                  </a:lnTo>
                  <a:lnTo>
                    <a:pt x="48" y="576"/>
                  </a:lnTo>
                  <a:lnTo>
                    <a:pt x="38" y="580"/>
                  </a:lnTo>
                  <a:lnTo>
                    <a:pt x="28" y="587"/>
                  </a:lnTo>
                  <a:lnTo>
                    <a:pt x="28" y="363"/>
                  </a:lnTo>
                  <a:lnTo>
                    <a:pt x="27" y="358"/>
                  </a:lnTo>
                  <a:lnTo>
                    <a:pt x="24" y="354"/>
                  </a:lnTo>
                  <a:lnTo>
                    <a:pt x="20" y="350"/>
                  </a:lnTo>
                  <a:lnTo>
                    <a:pt x="14" y="349"/>
                  </a:lnTo>
                  <a:lnTo>
                    <a:pt x="9" y="350"/>
                  </a:lnTo>
                  <a:lnTo>
                    <a:pt x="5" y="354"/>
                  </a:lnTo>
                  <a:lnTo>
                    <a:pt x="2" y="358"/>
                  </a:lnTo>
                  <a:lnTo>
                    <a:pt x="0" y="363"/>
                  </a:lnTo>
                  <a:lnTo>
                    <a:pt x="0" y="641"/>
                  </a:lnTo>
                  <a:lnTo>
                    <a:pt x="2" y="649"/>
                  </a:lnTo>
                  <a:lnTo>
                    <a:pt x="3" y="655"/>
                  </a:lnTo>
                  <a:lnTo>
                    <a:pt x="4" y="663"/>
                  </a:lnTo>
                  <a:lnTo>
                    <a:pt x="6" y="669"/>
                  </a:lnTo>
                  <a:lnTo>
                    <a:pt x="9" y="675"/>
                  </a:lnTo>
                  <a:lnTo>
                    <a:pt x="12" y="681"/>
                  </a:lnTo>
                  <a:lnTo>
                    <a:pt x="17" y="686"/>
                  </a:lnTo>
                  <a:lnTo>
                    <a:pt x="21" y="691"/>
                  </a:lnTo>
                  <a:lnTo>
                    <a:pt x="26" y="695"/>
                  </a:lnTo>
                  <a:lnTo>
                    <a:pt x="32" y="699"/>
                  </a:lnTo>
                  <a:lnTo>
                    <a:pt x="37" y="703"/>
                  </a:lnTo>
                  <a:lnTo>
                    <a:pt x="43" y="706"/>
                  </a:lnTo>
                  <a:lnTo>
                    <a:pt x="50" y="708"/>
                  </a:lnTo>
                  <a:lnTo>
                    <a:pt x="56" y="710"/>
                  </a:lnTo>
                  <a:lnTo>
                    <a:pt x="63" y="711"/>
                  </a:lnTo>
                  <a:lnTo>
                    <a:pt x="70" y="711"/>
                  </a:lnTo>
                  <a:lnTo>
                    <a:pt x="492" y="711"/>
                  </a:lnTo>
                  <a:lnTo>
                    <a:pt x="499" y="711"/>
                  </a:lnTo>
                  <a:lnTo>
                    <a:pt x="506" y="710"/>
                  </a:lnTo>
                  <a:lnTo>
                    <a:pt x="512" y="708"/>
                  </a:lnTo>
                  <a:lnTo>
                    <a:pt x="519" y="706"/>
                  </a:lnTo>
                  <a:lnTo>
                    <a:pt x="525" y="703"/>
                  </a:lnTo>
                  <a:lnTo>
                    <a:pt x="530" y="699"/>
                  </a:lnTo>
                  <a:lnTo>
                    <a:pt x="536" y="695"/>
                  </a:lnTo>
                  <a:lnTo>
                    <a:pt x="541" y="691"/>
                  </a:lnTo>
                  <a:lnTo>
                    <a:pt x="545" y="686"/>
                  </a:lnTo>
                  <a:lnTo>
                    <a:pt x="550" y="681"/>
                  </a:lnTo>
                  <a:lnTo>
                    <a:pt x="553" y="675"/>
                  </a:lnTo>
                  <a:lnTo>
                    <a:pt x="556" y="669"/>
                  </a:lnTo>
                  <a:lnTo>
                    <a:pt x="558" y="663"/>
                  </a:lnTo>
                  <a:lnTo>
                    <a:pt x="561" y="655"/>
                  </a:lnTo>
                  <a:lnTo>
                    <a:pt x="562" y="649"/>
                  </a:lnTo>
                  <a:lnTo>
                    <a:pt x="562" y="641"/>
                  </a:lnTo>
                  <a:lnTo>
                    <a:pt x="562" y="69"/>
                  </a:lnTo>
                  <a:lnTo>
                    <a:pt x="562" y="63"/>
                  </a:lnTo>
                  <a:lnTo>
                    <a:pt x="561" y="55"/>
                  </a:lnTo>
                  <a:lnTo>
                    <a:pt x="558" y="49"/>
                  </a:lnTo>
                  <a:lnTo>
                    <a:pt x="556" y="42"/>
                  </a:lnTo>
                  <a:lnTo>
                    <a:pt x="553" y="37"/>
                  </a:lnTo>
                  <a:lnTo>
                    <a:pt x="550" y="31"/>
                  </a:lnTo>
                  <a:lnTo>
                    <a:pt x="545" y="25"/>
                  </a:lnTo>
                  <a:lnTo>
                    <a:pt x="541" y="21"/>
                  </a:lnTo>
                  <a:lnTo>
                    <a:pt x="536" y="16"/>
                  </a:lnTo>
                  <a:lnTo>
                    <a:pt x="530" y="12"/>
                  </a:lnTo>
                  <a:lnTo>
                    <a:pt x="525" y="8"/>
                  </a:lnTo>
                  <a:lnTo>
                    <a:pt x="519" y="6"/>
                  </a:lnTo>
                  <a:lnTo>
                    <a:pt x="512" y="4"/>
                  </a:lnTo>
                  <a:lnTo>
                    <a:pt x="506" y="2"/>
                  </a:lnTo>
                  <a:lnTo>
                    <a:pt x="499" y="0"/>
                  </a:lnTo>
                  <a:lnTo>
                    <a:pt x="492" y="0"/>
                  </a:lnTo>
                  <a:close/>
                  <a:moveTo>
                    <a:pt x="534" y="641"/>
                  </a:moveTo>
                  <a:lnTo>
                    <a:pt x="533" y="650"/>
                  </a:lnTo>
                  <a:lnTo>
                    <a:pt x="530" y="659"/>
                  </a:lnTo>
                  <a:lnTo>
                    <a:pt x="526" y="665"/>
                  </a:lnTo>
                  <a:lnTo>
                    <a:pt x="522" y="671"/>
                  </a:lnTo>
                  <a:lnTo>
                    <a:pt x="515" y="677"/>
                  </a:lnTo>
                  <a:lnTo>
                    <a:pt x="508" y="680"/>
                  </a:lnTo>
                  <a:lnTo>
                    <a:pt x="500" y="682"/>
                  </a:lnTo>
                  <a:lnTo>
                    <a:pt x="492" y="683"/>
                  </a:lnTo>
                  <a:lnTo>
                    <a:pt x="70" y="683"/>
                  </a:lnTo>
                  <a:lnTo>
                    <a:pt x="62" y="682"/>
                  </a:lnTo>
                  <a:lnTo>
                    <a:pt x="54" y="680"/>
                  </a:lnTo>
                  <a:lnTo>
                    <a:pt x="47" y="677"/>
                  </a:lnTo>
                  <a:lnTo>
                    <a:pt x="40" y="671"/>
                  </a:lnTo>
                  <a:lnTo>
                    <a:pt x="36" y="665"/>
                  </a:lnTo>
                  <a:lnTo>
                    <a:pt x="32" y="659"/>
                  </a:lnTo>
                  <a:lnTo>
                    <a:pt x="29" y="650"/>
                  </a:lnTo>
                  <a:lnTo>
                    <a:pt x="28" y="641"/>
                  </a:lnTo>
                  <a:lnTo>
                    <a:pt x="29" y="634"/>
                  </a:lnTo>
                  <a:lnTo>
                    <a:pt x="32" y="625"/>
                  </a:lnTo>
                  <a:lnTo>
                    <a:pt x="36" y="619"/>
                  </a:lnTo>
                  <a:lnTo>
                    <a:pt x="40" y="612"/>
                  </a:lnTo>
                  <a:lnTo>
                    <a:pt x="47" y="607"/>
                  </a:lnTo>
                  <a:lnTo>
                    <a:pt x="54" y="604"/>
                  </a:lnTo>
                  <a:lnTo>
                    <a:pt x="62" y="601"/>
                  </a:lnTo>
                  <a:lnTo>
                    <a:pt x="70" y="601"/>
                  </a:lnTo>
                  <a:lnTo>
                    <a:pt x="492" y="601"/>
                  </a:lnTo>
                  <a:lnTo>
                    <a:pt x="504" y="600"/>
                  </a:lnTo>
                  <a:lnTo>
                    <a:pt x="514" y="596"/>
                  </a:lnTo>
                  <a:lnTo>
                    <a:pt x="524" y="592"/>
                  </a:lnTo>
                  <a:lnTo>
                    <a:pt x="534" y="587"/>
                  </a:lnTo>
                  <a:lnTo>
                    <a:pt x="533" y="594"/>
                  </a:lnTo>
                  <a:lnTo>
                    <a:pt x="530" y="603"/>
                  </a:lnTo>
                  <a:lnTo>
                    <a:pt x="526" y="609"/>
                  </a:lnTo>
                  <a:lnTo>
                    <a:pt x="522" y="616"/>
                  </a:lnTo>
                  <a:lnTo>
                    <a:pt x="515" y="621"/>
                  </a:lnTo>
                  <a:lnTo>
                    <a:pt x="508" y="624"/>
                  </a:lnTo>
                  <a:lnTo>
                    <a:pt x="500" y="627"/>
                  </a:lnTo>
                  <a:lnTo>
                    <a:pt x="492" y="627"/>
                  </a:lnTo>
                  <a:lnTo>
                    <a:pt x="140" y="627"/>
                  </a:lnTo>
                  <a:lnTo>
                    <a:pt x="135" y="629"/>
                  </a:lnTo>
                  <a:lnTo>
                    <a:pt x="130" y="632"/>
                  </a:lnTo>
                  <a:lnTo>
                    <a:pt x="127" y="636"/>
                  </a:lnTo>
                  <a:lnTo>
                    <a:pt x="126" y="641"/>
                  </a:lnTo>
                  <a:lnTo>
                    <a:pt x="127" y="647"/>
                  </a:lnTo>
                  <a:lnTo>
                    <a:pt x="130" y="651"/>
                  </a:lnTo>
                  <a:lnTo>
                    <a:pt x="135" y="654"/>
                  </a:lnTo>
                  <a:lnTo>
                    <a:pt x="140" y="655"/>
                  </a:lnTo>
                  <a:lnTo>
                    <a:pt x="492" y="655"/>
                  </a:lnTo>
                  <a:lnTo>
                    <a:pt x="504" y="654"/>
                  </a:lnTo>
                  <a:lnTo>
                    <a:pt x="514" y="652"/>
                  </a:lnTo>
                  <a:lnTo>
                    <a:pt x="524" y="648"/>
                  </a:lnTo>
                  <a:lnTo>
                    <a:pt x="534" y="641"/>
                  </a:lnTo>
                  <a:lnTo>
                    <a:pt x="534" y="6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3570288" y="2128838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3" y="3"/>
                  </a:moveTo>
                  <a:lnTo>
                    <a:pt x="18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1" y="8"/>
                  </a:lnTo>
                  <a:lnTo>
                    <a:pt x="0" y="13"/>
                  </a:lnTo>
                  <a:lnTo>
                    <a:pt x="1" y="19"/>
                  </a:lnTo>
                  <a:lnTo>
                    <a:pt x="3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8" y="26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7" y="13"/>
                  </a:lnTo>
                  <a:lnTo>
                    <a:pt x="26" y="8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3592513" y="1852613"/>
              <a:ext cx="176213" cy="177800"/>
            </a:xfrm>
            <a:custGeom>
              <a:avLst/>
              <a:gdLst/>
              <a:ahLst/>
              <a:cxnLst/>
              <a:rect l="l" t="t" r="r" b="b"/>
              <a:pathLst>
                <a:path w="333" h="335" extrusionOk="0">
                  <a:moveTo>
                    <a:pt x="322" y="234"/>
                  </a:moveTo>
                  <a:lnTo>
                    <a:pt x="270" y="182"/>
                  </a:lnTo>
                  <a:lnTo>
                    <a:pt x="264" y="177"/>
                  </a:lnTo>
                  <a:lnTo>
                    <a:pt x="256" y="173"/>
                  </a:lnTo>
                  <a:lnTo>
                    <a:pt x="249" y="171"/>
                  </a:lnTo>
                  <a:lnTo>
                    <a:pt x="241" y="170"/>
                  </a:lnTo>
                  <a:lnTo>
                    <a:pt x="233" y="171"/>
                  </a:lnTo>
                  <a:lnTo>
                    <a:pt x="225" y="173"/>
                  </a:lnTo>
                  <a:lnTo>
                    <a:pt x="219" y="177"/>
                  </a:lnTo>
                  <a:lnTo>
                    <a:pt x="212" y="182"/>
                  </a:lnTo>
                  <a:lnTo>
                    <a:pt x="195" y="199"/>
                  </a:lnTo>
                  <a:lnTo>
                    <a:pt x="193" y="201"/>
                  </a:lnTo>
                  <a:lnTo>
                    <a:pt x="191" y="201"/>
                  </a:lnTo>
                  <a:lnTo>
                    <a:pt x="189" y="201"/>
                  </a:lnTo>
                  <a:lnTo>
                    <a:pt x="185" y="199"/>
                  </a:lnTo>
                  <a:lnTo>
                    <a:pt x="135" y="148"/>
                  </a:lnTo>
                  <a:lnTo>
                    <a:pt x="134" y="146"/>
                  </a:lnTo>
                  <a:lnTo>
                    <a:pt x="133" y="144"/>
                  </a:lnTo>
                  <a:lnTo>
                    <a:pt x="134" y="141"/>
                  </a:lnTo>
                  <a:lnTo>
                    <a:pt x="135" y="138"/>
                  </a:lnTo>
                  <a:lnTo>
                    <a:pt x="152" y="122"/>
                  </a:lnTo>
                  <a:lnTo>
                    <a:pt x="157" y="116"/>
                  </a:lnTo>
                  <a:lnTo>
                    <a:pt x="161" y="108"/>
                  </a:lnTo>
                  <a:lnTo>
                    <a:pt x="163" y="101"/>
                  </a:lnTo>
                  <a:lnTo>
                    <a:pt x="164" y="93"/>
                  </a:lnTo>
                  <a:lnTo>
                    <a:pt x="163" y="85"/>
                  </a:lnTo>
                  <a:lnTo>
                    <a:pt x="161" y="77"/>
                  </a:lnTo>
                  <a:lnTo>
                    <a:pt x="157" y="71"/>
                  </a:lnTo>
                  <a:lnTo>
                    <a:pt x="152" y="64"/>
                  </a:lnTo>
                  <a:lnTo>
                    <a:pt x="99" y="12"/>
                  </a:lnTo>
                  <a:lnTo>
                    <a:pt x="93" y="6"/>
                  </a:lnTo>
                  <a:lnTo>
                    <a:pt x="86" y="2"/>
                  </a:lnTo>
                  <a:lnTo>
                    <a:pt x="77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2" y="4"/>
                  </a:lnTo>
                  <a:lnTo>
                    <a:pt x="45" y="10"/>
                  </a:lnTo>
                  <a:lnTo>
                    <a:pt x="38" y="16"/>
                  </a:lnTo>
                  <a:lnTo>
                    <a:pt x="28" y="30"/>
                  </a:lnTo>
                  <a:lnTo>
                    <a:pt x="20" y="40"/>
                  </a:lnTo>
                  <a:lnTo>
                    <a:pt x="14" y="50"/>
                  </a:lnTo>
                  <a:lnTo>
                    <a:pt x="9" y="61"/>
                  </a:lnTo>
                  <a:lnTo>
                    <a:pt x="5" y="73"/>
                  </a:lnTo>
                  <a:lnTo>
                    <a:pt x="2" y="85"/>
                  </a:lnTo>
                  <a:lnTo>
                    <a:pt x="0" y="95"/>
                  </a:lnTo>
                  <a:lnTo>
                    <a:pt x="0" y="107"/>
                  </a:lnTo>
                  <a:lnTo>
                    <a:pt x="0" y="119"/>
                  </a:lnTo>
                  <a:lnTo>
                    <a:pt x="1" y="131"/>
                  </a:lnTo>
                  <a:lnTo>
                    <a:pt x="3" y="143"/>
                  </a:lnTo>
                  <a:lnTo>
                    <a:pt x="6" y="155"/>
                  </a:lnTo>
                  <a:lnTo>
                    <a:pt x="10" y="165"/>
                  </a:lnTo>
                  <a:lnTo>
                    <a:pt x="16" y="176"/>
                  </a:lnTo>
                  <a:lnTo>
                    <a:pt x="22" y="187"/>
                  </a:lnTo>
                  <a:lnTo>
                    <a:pt x="30" y="196"/>
                  </a:lnTo>
                  <a:lnTo>
                    <a:pt x="38" y="205"/>
                  </a:lnTo>
                  <a:lnTo>
                    <a:pt x="128" y="296"/>
                  </a:lnTo>
                  <a:lnTo>
                    <a:pt x="139" y="305"/>
                  </a:lnTo>
                  <a:lnTo>
                    <a:pt x="150" y="313"/>
                  </a:lnTo>
                  <a:lnTo>
                    <a:pt x="161" y="320"/>
                  </a:lnTo>
                  <a:lnTo>
                    <a:pt x="172" y="325"/>
                  </a:lnTo>
                  <a:lnTo>
                    <a:pt x="184" y="329"/>
                  </a:lnTo>
                  <a:lnTo>
                    <a:pt x="197" y="333"/>
                  </a:lnTo>
                  <a:lnTo>
                    <a:pt x="210" y="334"/>
                  </a:lnTo>
                  <a:lnTo>
                    <a:pt x="222" y="335"/>
                  </a:lnTo>
                  <a:lnTo>
                    <a:pt x="234" y="335"/>
                  </a:lnTo>
                  <a:lnTo>
                    <a:pt x="244" y="333"/>
                  </a:lnTo>
                  <a:lnTo>
                    <a:pt x="254" y="331"/>
                  </a:lnTo>
                  <a:lnTo>
                    <a:pt x="265" y="327"/>
                  </a:lnTo>
                  <a:lnTo>
                    <a:pt x="275" y="324"/>
                  </a:lnTo>
                  <a:lnTo>
                    <a:pt x="285" y="319"/>
                  </a:lnTo>
                  <a:lnTo>
                    <a:pt x="295" y="313"/>
                  </a:lnTo>
                  <a:lnTo>
                    <a:pt x="304" y="307"/>
                  </a:lnTo>
                  <a:lnTo>
                    <a:pt x="318" y="295"/>
                  </a:lnTo>
                  <a:lnTo>
                    <a:pt x="325" y="290"/>
                  </a:lnTo>
                  <a:lnTo>
                    <a:pt x="329" y="282"/>
                  </a:lnTo>
                  <a:lnTo>
                    <a:pt x="332" y="274"/>
                  </a:lnTo>
                  <a:lnTo>
                    <a:pt x="333" y="265"/>
                  </a:lnTo>
                  <a:lnTo>
                    <a:pt x="333" y="256"/>
                  </a:lnTo>
                  <a:lnTo>
                    <a:pt x="331" y="249"/>
                  </a:lnTo>
                  <a:lnTo>
                    <a:pt x="327" y="240"/>
                  </a:lnTo>
                  <a:lnTo>
                    <a:pt x="322" y="234"/>
                  </a:lnTo>
                  <a:close/>
                  <a:moveTo>
                    <a:pt x="307" y="264"/>
                  </a:moveTo>
                  <a:lnTo>
                    <a:pt x="305" y="266"/>
                  </a:lnTo>
                  <a:lnTo>
                    <a:pt x="304" y="269"/>
                  </a:lnTo>
                  <a:lnTo>
                    <a:pt x="303" y="272"/>
                  </a:lnTo>
                  <a:lnTo>
                    <a:pt x="301" y="274"/>
                  </a:lnTo>
                  <a:lnTo>
                    <a:pt x="287" y="284"/>
                  </a:lnTo>
                  <a:lnTo>
                    <a:pt x="279" y="291"/>
                  </a:lnTo>
                  <a:lnTo>
                    <a:pt x="270" y="295"/>
                  </a:lnTo>
                  <a:lnTo>
                    <a:pt x="261" y="299"/>
                  </a:lnTo>
                  <a:lnTo>
                    <a:pt x="253" y="303"/>
                  </a:lnTo>
                  <a:lnTo>
                    <a:pt x="244" y="305"/>
                  </a:lnTo>
                  <a:lnTo>
                    <a:pt x="235" y="306"/>
                  </a:lnTo>
                  <a:lnTo>
                    <a:pt x="225" y="307"/>
                  </a:lnTo>
                  <a:lnTo>
                    <a:pt x="216" y="307"/>
                  </a:lnTo>
                  <a:lnTo>
                    <a:pt x="207" y="306"/>
                  </a:lnTo>
                  <a:lnTo>
                    <a:pt x="197" y="304"/>
                  </a:lnTo>
                  <a:lnTo>
                    <a:pt x="189" y="302"/>
                  </a:lnTo>
                  <a:lnTo>
                    <a:pt x="180" y="298"/>
                  </a:lnTo>
                  <a:lnTo>
                    <a:pt x="171" y="294"/>
                  </a:lnTo>
                  <a:lnTo>
                    <a:pt x="164" y="289"/>
                  </a:lnTo>
                  <a:lnTo>
                    <a:pt x="155" y="283"/>
                  </a:lnTo>
                  <a:lnTo>
                    <a:pt x="149" y="277"/>
                  </a:lnTo>
                  <a:lnTo>
                    <a:pt x="58" y="186"/>
                  </a:lnTo>
                  <a:lnTo>
                    <a:pt x="51" y="178"/>
                  </a:lnTo>
                  <a:lnTo>
                    <a:pt x="45" y="171"/>
                  </a:lnTo>
                  <a:lnTo>
                    <a:pt x="40" y="162"/>
                  </a:lnTo>
                  <a:lnTo>
                    <a:pt x="36" y="153"/>
                  </a:lnTo>
                  <a:lnTo>
                    <a:pt x="33" y="145"/>
                  </a:lnTo>
                  <a:lnTo>
                    <a:pt x="30" y="136"/>
                  </a:lnTo>
                  <a:lnTo>
                    <a:pt x="28" y="127"/>
                  </a:lnTo>
                  <a:lnTo>
                    <a:pt x="28" y="118"/>
                  </a:lnTo>
                  <a:lnTo>
                    <a:pt x="27" y="108"/>
                  </a:lnTo>
                  <a:lnTo>
                    <a:pt x="28" y="99"/>
                  </a:lnTo>
                  <a:lnTo>
                    <a:pt x="29" y="90"/>
                  </a:lnTo>
                  <a:lnTo>
                    <a:pt x="32" y="80"/>
                  </a:lnTo>
                  <a:lnTo>
                    <a:pt x="35" y="72"/>
                  </a:lnTo>
                  <a:lnTo>
                    <a:pt x="38" y="63"/>
                  </a:lnTo>
                  <a:lnTo>
                    <a:pt x="44" y="55"/>
                  </a:lnTo>
                  <a:lnTo>
                    <a:pt x="49" y="47"/>
                  </a:lnTo>
                  <a:lnTo>
                    <a:pt x="61" y="33"/>
                  </a:lnTo>
                  <a:lnTo>
                    <a:pt x="62" y="31"/>
                  </a:lnTo>
                  <a:lnTo>
                    <a:pt x="65" y="29"/>
                  </a:lnTo>
                  <a:lnTo>
                    <a:pt x="67" y="28"/>
                  </a:lnTo>
                  <a:lnTo>
                    <a:pt x="71" y="28"/>
                  </a:lnTo>
                  <a:lnTo>
                    <a:pt x="73" y="28"/>
                  </a:lnTo>
                  <a:lnTo>
                    <a:pt x="76" y="29"/>
                  </a:lnTo>
                  <a:lnTo>
                    <a:pt x="78" y="30"/>
                  </a:lnTo>
                  <a:lnTo>
                    <a:pt x="80" y="31"/>
                  </a:lnTo>
                  <a:lnTo>
                    <a:pt x="132" y="84"/>
                  </a:lnTo>
                  <a:lnTo>
                    <a:pt x="135" y="88"/>
                  </a:lnTo>
                  <a:lnTo>
                    <a:pt x="136" y="93"/>
                  </a:lnTo>
                  <a:lnTo>
                    <a:pt x="135" y="98"/>
                  </a:lnTo>
                  <a:lnTo>
                    <a:pt x="132" y="102"/>
                  </a:lnTo>
                  <a:lnTo>
                    <a:pt x="116" y="119"/>
                  </a:lnTo>
                  <a:lnTo>
                    <a:pt x="111" y="124"/>
                  </a:lnTo>
                  <a:lnTo>
                    <a:pt x="108" y="131"/>
                  </a:lnTo>
                  <a:lnTo>
                    <a:pt x="106" y="137"/>
                  </a:lnTo>
                  <a:lnTo>
                    <a:pt x="105" y="144"/>
                  </a:lnTo>
                  <a:lnTo>
                    <a:pt x="106" y="150"/>
                  </a:lnTo>
                  <a:lnTo>
                    <a:pt x="108" y="157"/>
                  </a:lnTo>
                  <a:lnTo>
                    <a:pt x="111" y="162"/>
                  </a:lnTo>
                  <a:lnTo>
                    <a:pt x="116" y="167"/>
                  </a:lnTo>
                  <a:lnTo>
                    <a:pt x="166" y="219"/>
                  </a:lnTo>
                  <a:lnTo>
                    <a:pt x="171" y="223"/>
                  </a:lnTo>
                  <a:lnTo>
                    <a:pt x="177" y="226"/>
                  </a:lnTo>
                  <a:lnTo>
                    <a:pt x="183" y="228"/>
                  </a:lnTo>
                  <a:lnTo>
                    <a:pt x="191" y="229"/>
                  </a:lnTo>
                  <a:lnTo>
                    <a:pt x="197" y="228"/>
                  </a:lnTo>
                  <a:lnTo>
                    <a:pt x="204" y="226"/>
                  </a:lnTo>
                  <a:lnTo>
                    <a:pt x="209" y="223"/>
                  </a:lnTo>
                  <a:lnTo>
                    <a:pt x="214" y="219"/>
                  </a:lnTo>
                  <a:lnTo>
                    <a:pt x="231" y="202"/>
                  </a:lnTo>
                  <a:lnTo>
                    <a:pt x="236" y="199"/>
                  </a:lnTo>
                  <a:lnTo>
                    <a:pt x="241" y="197"/>
                  </a:lnTo>
                  <a:lnTo>
                    <a:pt x="245" y="199"/>
                  </a:lnTo>
                  <a:lnTo>
                    <a:pt x="251" y="202"/>
                  </a:lnTo>
                  <a:lnTo>
                    <a:pt x="302" y="253"/>
                  </a:lnTo>
                  <a:lnTo>
                    <a:pt x="304" y="255"/>
                  </a:lnTo>
                  <a:lnTo>
                    <a:pt x="305" y="259"/>
                  </a:lnTo>
                  <a:lnTo>
                    <a:pt x="305" y="261"/>
                  </a:lnTo>
                  <a:lnTo>
                    <a:pt x="307" y="26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9"/>
          <p:cNvGrpSpPr/>
          <p:nvPr/>
        </p:nvGrpSpPr>
        <p:grpSpPr>
          <a:xfrm>
            <a:off x="5907881" y="3102945"/>
            <a:ext cx="376238" cy="376238"/>
            <a:chOff x="4456113" y="1776413"/>
            <a:chExt cx="376238" cy="376238"/>
          </a:xfrm>
        </p:grpSpPr>
        <p:sp>
          <p:nvSpPr>
            <p:cNvPr id="689" name="Google Shape;689;p9"/>
            <p:cNvSpPr/>
            <p:nvPr/>
          </p:nvSpPr>
          <p:spPr>
            <a:xfrm>
              <a:off x="4456113" y="1776413"/>
              <a:ext cx="376238" cy="376238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649" y="0"/>
                  </a:moveTo>
                  <a:lnTo>
                    <a:pt x="63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4" y="2"/>
                  </a:lnTo>
                  <a:lnTo>
                    <a:pt x="38" y="4"/>
                  </a:lnTo>
                  <a:lnTo>
                    <a:pt x="33" y="7"/>
                  </a:lnTo>
                  <a:lnTo>
                    <a:pt x="27" y="11"/>
                  </a:lnTo>
                  <a:lnTo>
                    <a:pt x="23" y="14"/>
                  </a:lnTo>
                  <a:lnTo>
                    <a:pt x="19" y="18"/>
                  </a:lnTo>
                  <a:lnTo>
                    <a:pt x="15" y="22"/>
                  </a:lnTo>
                  <a:lnTo>
                    <a:pt x="10" y="27"/>
                  </a:lnTo>
                  <a:lnTo>
                    <a:pt x="8" y="32"/>
                  </a:lnTo>
                  <a:lnTo>
                    <a:pt x="5" y="37"/>
                  </a:lnTo>
                  <a:lnTo>
                    <a:pt x="3" y="44"/>
                  </a:lnTo>
                  <a:lnTo>
                    <a:pt x="2" y="49"/>
                  </a:lnTo>
                  <a:lnTo>
                    <a:pt x="1" y="56"/>
                  </a:lnTo>
                  <a:lnTo>
                    <a:pt x="0" y="62"/>
                  </a:lnTo>
                  <a:lnTo>
                    <a:pt x="0" y="697"/>
                  </a:lnTo>
                  <a:lnTo>
                    <a:pt x="2" y="702"/>
                  </a:lnTo>
                  <a:lnTo>
                    <a:pt x="4" y="706"/>
                  </a:lnTo>
                  <a:lnTo>
                    <a:pt x="8" y="710"/>
                  </a:lnTo>
                  <a:lnTo>
                    <a:pt x="13" y="711"/>
                  </a:lnTo>
                  <a:lnTo>
                    <a:pt x="697" y="711"/>
                  </a:lnTo>
                  <a:lnTo>
                    <a:pt x="702" y="710"/>
                  </a:lnTo>
                  <a:lnTo>
                    <a:pt x="707" y="706"/>
                  </a:lnTo>
                  <a:lnTo>
                    <a:pt x="710" y="702"/>
                  </a:lnTo>
                  <a:lnTo>
                    <a:pt x="711" y="697"/>
                  </a:lnTo>
                  <a:lnTo>
                    <a:pt x="711" y="62"/>
                  </a:lnTo>
                  <a:lnTo>
                    <a:pt x="711" y="56"/>
                  </a:lnTo>
                  <a:lnTo>
                    <a:pt x="710" y="49"/>
                  </a:lnTo>
                  <a:lnTo>
                    <a:pt x="708" y="44"/>
                  </a:lnTo>
                  <a:lnTo>
                    <a:pt x="705" y="37"/>
                  </a:lnTo>
                  <a:lnTo>
                    <a:pt x="703" y="32"/>
                  </a:lnTo>
                  <a:lnTo>
                    <a:pt x="700" y="27"/>
                  </a:lnTo>
                  <a:lnTo>
                    <a:pt x="697" y="22"/>
                  </a:lnTo>
                  <a:lnTo>
                    <a:pt x="693" y="18"/>
                  </a:lnTo>
                  <a:lnTo>
                    <a:pt x="688" y="14"/>
                  </a:lnTo>
                  <a:lnTo>
                    <a:pt x="683" y="11"/>
                  </a:lnTo>
                  <a:lnTo>
                    <a:pt x="679" y="7"/>
                  </a:lnTo>
                  <a:lnTo>
                    <a:pt x="672" y="4"/>
                  </a:lnTo>
                  <a:lnTo>
                    <a:pt x="667" y="2"/>
                  </a:lnTo>
                  <a:lnTo>
                    <a:pt x="660" y="1"/>
                  </a:lnTo>
                  <a:lnTo>
                    <a:pt x="655" y="0"/>
                  </a:lnTo>
                  <a:lnTo>
                    <a:pt x="649" y="0"/>
                  </a:lnTo>
                  <a:close/>
                  <a:moveTo>
                    <a:pt x="683" y="683"/>
                  </a:moveTo>
                  <a:lnTo>
                    <a:pt x="27" y="683"/>
                  </a:lnTo>
                  <a:lnTo>
                    <a:pt x="27" y="161"/>
                  </a:lnTo>
                  <a:lnTo>
                    <a:pt x="560" y="161"/>
                  </a:lnTo>
                  <a:lnTo>
                    <a:pt x="565" y="160"/>
                  </a:lnTo>
                  <a:lnTo>
                    <a:pt x="569" y="157"/>
                  </a:lnTo>
                  <a:lnTo>
                    <a:pt x="572" y="152"/>
                  </a:lnTo>
                  <a:lnTo>
                    <a:pt x="574" y="147"/>
                  </a:lnTo>
                  <a:lnTo>
                    <a:pt x="572" y="142"/>
                  </a:lnTo>
                  <a:lnTo>
                    <a:pt x="569" y="137"/>
                  </a:lnTo>
                  <a:lnTo>
                    <a:pt x="565" y="134"/>
                  </a:lnTo>
                  <a:lnTo>
                    <a:pt x="560" y="133"/>
                  </a:lnTo>
                  <a:lnTo>
                    <a:pt x="27" y="133"/>
                  </a:lnTo>
                  <a:lnTo>
                    <a:pt x="27" y="62"/>
                  </a:lnTo>
                  <a:lnTo>
                    <a:pt x="29" y="55"/>
                  </a:lnTo>
                  <a:lnTo>
                    <a:pt x="31" y="48"/>
                  </a:lnTo>
                  <a:lnTo>
                    <a:pt x="34" y="43"/>
                  </a:lnTo>
                  <a:lnTo>
                    <a:pt x="38" y="37"/>
                  </a:lnTo>
                  <a:lnTo>
                    <a:pt x="44" y="33"/>
                  </a:lnTo>
                  <a:lnTo>
                    <a:pt x="49" y="30"/>
                  </a:lnTo>
                  <a:lnTo>
                    <a:pt x="55" y="28"/>
                  </a:lnTo>
                  <a:lnTo>
                    <a:pt x="63" y="28"/>
                  </a:lnTo>
                  <a:lnTo>
                    <a:pt x="649" y="28"/>
                  </a:lnTo>
                  <a:lnTo>
                    <a:pt x="655" y="28"/>
                  </a:lnTo>
                  <a:lnTo>
                    <a:pt x="662" y="30"/>
                  </a:lnTo>
                  <a:lnTo>
                    <a:pt x="668" y="33"/>
                  </a:lnTo>
                  <a:lnTo>
                    <a:pt x="673" y="37"/>
                  </a:lnTo>
                  <a:lnTo>
                    <a:pt x="678" y="43"/>
                  </a:lnTo>
                  <a:lnTo>
                    <a:pt x="681" y="48"/>
                  </a:lnTo>
                  <a:lnTo>
                    <a:pt x="682" y="55"/>
                  </a:lnTo>
                  <a:lnTo>
                    <a:pt x="683" y="62"/>
                  </a:lnTo>
                  <a:lnTo>
                    <a:pt x="683" y="6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4495801" y="1797051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41" y="0"/>
                  </a:move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3" y="11"/>
                  </a:lnTo>
                  <a:lnTo>
                    <a:pt x="7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8"/>
                  </a:lnTo>
                  <a:lnTo>
                    <a:pt x="7" y="64"/>
                  </a:lnTo>
                  <a:lnTo>
                    <a:pt x="13" y="70"/>
                  </a:lnTo>
                  <a:lnTo>
                    <a:pt x="18" y="76"/>
                  </a:lnTo>
                  <a:lnTo>
                    <a:pt x="25" y="79"/>
                  </a:lnTo>
                  <a:lnTo>
                    <a:pt x="33" y="82"/>
                  </a:lnTo>
                  <a:lnTo>
                    <a:pt x="41" y="82"/>
                  </a:lnTo>
                  <a:lnTo>
                    <a:pt x="50" y="82"/>
                  </a:lnTo>
                  <a:lnTo>
                    <a:pt x="58" y="79"/>
                  </a:lnTo>
                  <a:lnTo>
                    <a:pt x="65" y="76"/>
                  </a:lnTo>
                  <a:lnTo>
                    <a:pt x="72" y="70"/>
                  </a:lnTo>
                  <a:lnTo>
                    <a:pt x="76" y="64"/>
                  </a:lnTo>
                  <a:lnTo>
                    <a:pt x="80" y="58"/>
                  </a:lnTo>
                  <a:lnTo>
                    <a:pt x="82" y="49"/>
                  </a:lnTo>
                  <a:lnTo>
                    <a:pt x="83" y="41"/>
                  </a:lnTo>
                  <a:lnTo>
                    <a:pt x="82" y="33"/>
                  </a:lnTo>
                  <a:lnTo>
                    <a:pt x="80" y="25"/>
                  </a:lnTo>
                  <a:lnTo>
                    <a:pt x="76" y="18"/>
                  </a:lnTo>
                  <a:lnTo>
                    <a:pt x="72" y="11"/>
                  </a:lnTo>
                  <a:lnTo>
                    <a:pt x="65" y="7"/>
                  </a:lnTo>
                  <a:lnTo>
                    <a:pt x="58" y="3"/>
                  </a:lnTo>
                  <a:lnTo>
                    <a:pt x="50" y="1"/>
                  </a:lnTo>
                  <a:lnTo>
                    <a:pt x="41" y="0"/>
                  </a:lnTo>
                  <a:close/>
                  <a:moveTo>
                    <a:pt x="41" y="55"/>
                  </a:moveTo>
                  <a:lnTo>
                    <a:pt x="36" y="54"/>
                  </a:lnTo>
                  <a:lnTo>
                    <a:pt x="32" y="51"/>
                  </a:lnTo>
                  <a:lnTo>
                    <a:pt x="29" y="47"/>
                  </a:lnTo>
                  <a:lnTo>
                    <a:pt x="28" y="41"/>
                  </a:lnTo>
                  <a:lnTo>
                    <a:pt x="29" y="36"/>
                  </a:lnTo>
                  <a:lnTo>
                    <a:pt x="32" y="32"/>
                  </a:lnTo>
                  <a:lnTo>
                    <a:pt x="36" y="29"/>
                  </a:lnTo>
                  <a:lnTo>
                    <a:pt x="41" y="27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4" y="47"/>
                  </a:lnTo>
                  <a:lnTo>
                    <a:pt x="51" y="51"/>
                  </a:lnTo>
                  <a:lnTo>
                    <a:pt x="47" y="54"/>
                  </a:lnTo>
                  <a:lnTo>
                    <a:pt x="41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4552951" y="1797051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83" h="82" extrusionOk="0">
                  <a:moveTo>
                    <a:pt x="42" y="0"/>
                  </a:moveTo>
                  <a:lnTo>
                    <a:pt x="33" y="1"/>
                  </a:lnTo>
                  <a:lnTo>
                    <a:pt x="25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6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8"/>
                  </a:lnTo>
                  <a:lnTo>
                    <a:pt x="6" y="64"/>
                  </a:lnTo>
                  <a:lnTo>
                    <a:pt x="12" y="70"/>
                  </a:lnTo>
                  <a:lnTo>
                    <a:pt x="18" y="76"/>
                  </a:lnTo>
                  <a:lnTo>
                    <a:pt x="25" y="79"/>
                  </a:lnTo>
                  <a:lnTo>
                    <a:pt x="33" y="82"/>
                  </a:lnTo>
                  <a:lnTo>
                    <a:pt x="42" y="82"/>
                  </a:lnTo>
                  <a:lnTo>
                    <a:pt x="49" y="82"/>
                  </a:lnTo>
                  <a:lnTo>
                    <a:pt x="58" y="79"/>
                  </a:lnTo>
                  <a:lnTo>
                    <a:pt x="64" y="76"/>
                  </a:lnTo>
                  <a:lnTo>
                    <a:pt x="71" y="70"/>
                  </a:lnTo>
                  <a:lnTo>
                    <a:pt x="76" y="64"/>
                  </a:lnTo>
                  <a:lnTo>
                    <a:pt x="79" y="58"/>
                  </a:lnTo>
                  <a:lnTo>
                    <a:pt x="83" y="49"/>
                  </a:lnTo>
                  <a:lnTo>
                    <a:pt x="83" y="41"/>
                  </a:lnTo>
                  <a:lnTo>
                    <a:pt x="83" y="33"/>
                  </a:lnTo>
                  <a:lnTo>
                    <a:pt x="79" y="25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4" y="7"/>
                  </a:lnTo>
                  <a:lnTo>
                    <a:pt x="58" y="3"/>
                  </a:lnTo>
                  <a:lnTo>
                    <a:pt x="49" y="1"/>
                  </a:lnTo>
                  <a:lnTo>
                    <a:pt x="42" y="0"/>
                  </a:lnTo>
                  <a:close/>
                  <a:moveTo>
                    <a:pt x="42" y="55"/>
                  </a:moveTo>
                  <a:lnTo>
                    <a:pt x="36" y="54"/>
                  </a:lnTo>
                  <a:lnTo>
                    <a:pt x="31" y="51"/>
                  </a:lnTo>
                  <a:lnTo>
                    <a:pt x="29" y="47"/>
                  </a:lnTo>
                  <a:lnTo>
                    <a:pt x="28" y="41"/>
                  </a:lnTo>
                  <a:lnTo>
                    <a:pt x="29" y="36"/>
                  </a:lnTo>
                  <a:lnTo>
                    <a:pt x="31" y="32"/>
                  </a:lnTo>
                  <a:lnTo>
                    <a:pt x="36" y="29"/>
                  </a:lnTo>
                  <a:lnTo>
                    <a:pt x="42" y="27"/>
                  </a:lnTo>
                  <a:lnTo>
                    <a:pt x="47" y="29"/>
                  </a:lnTo>
                  <a:lnTo>
                    <a:pt x="51" y="32"/>
                  </a:lnTo>
                  <a:lnTo>
                    <a:pt x="54" y="36"/>
                  </a:lnTo>
                  <a:lnTo>
                    <a:pt x="55" y="41"/>
                  </a:lnTo>
                  <a:lnTo>
                    <a:pt x="54" y="47"/>
                  </a:lnTo>
                  <a:lnTo>
                    <a:pt x="51" y="51"/>
                  </a:lnTo>
                  <a:lnTo>
                    <a:pt x="47" y="54"/>
                  </a:lnTo>
                  <a:lnTo>
                    <a:pt x="42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4608513" y="1797051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84" h="82" extrusionOk="0">
                  <a:moveTo>
                    <a:pt x="42" y="0"/>
                  </a:moveTo>
                  <a:lnTo>
                    <a:pt x="33" y="1"/>
                  </a:lnTo>
                  <a:lnTo>
                    <a:pt x="26" y="3"/>
                  </a:lnTo>
                  <a:lnTo>
                    <a:pt x="18" y="7"/>
                  </a:lnTo>
                  <a:lnTo>
                    <a:pt x="12" y="11"/>
                  </a:lnTo>
                  <a:lnTo>
                    <a:pt x="8" y="18"/>
                  </a:lnTo>
                  <a:lnTo>
                    <a:pt x="3" y="25"/>
                  </a:lnTo>
                  <a:lnTo>
                    <a:pt x="1" y="33"/>
                  </a:lnTo>
                  <a:lnTo>
                    <a:pt x="0" y="41"/>
                  </a:lnTo>
                  <a:lnTo>
                    <a:pt x="1" y="49"/>
                  </a:lnTo>
                  <a:lnTo>
                    <a:pt x="3" y="58"/>
                  </a:lnTo>
                  <a:lnTo>
                    <a:pt x="8" y="64"/>
                  </a:lnTo>
                  <a:lnTo>
                    <a:pt x="12" y="70"/>
                  </a:lnTo>
                  <a:lnTo>
                    <a:pt x="18" y="76"/>
                  </a:lnTo>
                  <a:lnTo>
                    <a:pt x="26" y="79"/>
                  </a:lnTo>
                  <a:lnTo>
                    <a:pt x="33" y="82"/>
                  </a:lnTo>
                  <a:lnTo>
                    <a:pt x="42" y="82"/>
                  </a:lnTo>
                  <a:lnTo>
                    <a:pt x="51" y="82"/>
                  </a:lnTo>
                  <a:lnTo>
                    <a:pt x="58" y="79"/>
                  </a:lnTo>
                  <a:lnTo>
                    <a:pt x="66" y="76"/>
                  </a:lnTo>
                  <a:lnTo>
                    <a:pt x="71" y="70"/>
                  </a:lnTo>
                  <a:lnTo>
                    <a:pt x="76" y="64"/>
                  </a:lnTo>
                  <a:lnTo>
                    <a:pt x="81" y="58"/>
                  </a:lnTo>
                  <a:lnTo>
                    <a:pt x="83" y="49"/>
                  </a:lnTo>
                  <a:lnTo>
                    <a:pt x="84" y="41"/>
                  </a:lnTo>
                  <a:lnTo>
                    <a:pt x="83" y="33"/>
                  </a:lnTo>
                  <a:lnTo>
                    <a:pt x="81" y="25"/>
                  </a:lnTo>
                  <a:lnTo>
                    <a:pt x="76" y="18"/>
                  </a:lnTo>
                  <a:lnTo>
                    <a:pt x="71" y="11"/>
                  </a:lnTo>
                  <a:lnTo>
                    <a:pt x="66" y="7"/>
                  </a:lnTo>
                  <a:lnTo>
                    <a:pt x="58" y="3"/>
                  </a:lnTo>
                  <a:lnTo>
                    <a:pt x="51" y="1"/>
                  </a:lnTo>
                  <a:lnTo>
                    <a:pt x="42" y="0"/>
                  </a:lnTo>
                  <a:close/>
                  <a:moveTo>
                    <a:pt x="42" y="55"/>
                  </a:moveTo>
                  <a:lnTo>
                    <a:pt x="37" y="54"/>
                  </a:lnTo>
                  <a:lnTo>
                    <a:pt x="32" y="51"/>
                  </a:lnTo>
                  <a:lnTo>
                    <a:pt x="29" y="47"/>
                  </a:lnTo>
                  <a:lnTo>
                    <a:pt x="28" y="41"/>
                  </a:lnTo>
                  <a:lnTo>
                    <a:pt x="29" y="36"/>
                  </a:lnTo>
                  <a:lnTo>
                    <a:pt x="32" y="32"/>
                  </a:lnTo>
                  <a:lnTo>
                    <a:pt x="37" y="29"/>
                  </a:lnTo>
                  <a:lnTo>
                    <a:pt x="42" y="27"/>
                  </a:lnTo>
                  <a:lnTo>
                    <a:pt x="47" y="29"/>
                  </a:lnTo>
                  <a:lnTo>
                    <a:pt x="52" y="32"/>
                  </a:lnTo>
                  <a:lnTo>
                    <a:pt x="55" y="36"/>
                  </a:lnTo>
                  <a:lnTo>
                    <a:pt x="56" y="41"/>
                  </a:lnTo>
                  <a:lnTo>
                    <a:pt x="55" y="47"/>
                  </a:lnTo>
                  <a:lnTo>
                    <a:pt x="52" y="51"/>
                  </a:lnTo>
                  <a:lnTo>
                    <a:pt x="47" y="54"/>
                  </a:lnTo>
                  <a:lnTo>
                    <a:pt x="42" y="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4495801" y="1879601"/>
              <a:ext cx="296863" cy="115888"/>
            </a:xfrm>
            <a:custGeom>
              <a:avLst/>
              <a:gdLst/>
              <a:ahLst/>
              <a:cxnLst/>
              <a:rect l="l" t="t" r="r" b="b"/>
              <a:pathLst>
                <a:path w="561" h="217" extrusionOk="0">
                  <a:moveTo>
                    <a:pt x="547" y="0"/>
                  </a:moveTo>
                  <a:lnTo>
                    <a:pt x="346" y="0"/>
                  </a:lnTo>
                  <a:lnTo>
                    <a:pt x="341" y="2"/>
                  </a:lnTo>
                  <a:lnTo>
                    <a:pt x="335" y="5"/>
                  </a:lnTo>
                  <a:lnTo>
                    <a:pt x="333" y="9"/>
                  </a:lnTo>
                  <a:lnTo>
                    <a:pt x="332" y="14"/>
                  </a:lnTo>
                  <a:lnTo>
                    <a:pt x="333" y="20"/>
                  </a:lnTo>
                  <a:lnTo>
                    <a:pt x="335" y="24"/>
                  </a:lnTo>
                  <a:lnTo>
                    <a:pt x="341" y="27"/>
                  </a:lnTo>
                  <a:lnTo>
                    <a:pt x="346" y="28"/>
                  </a:lnTo>
                  <a:lnTo>
                    <a:pt x="533" y="28"/>
                  </a:lnTo>
                  <a:lnTo>
                    <a:pt x="533" y="189"/>
                  </a:lnTo>
                  <a:lnTo>
                    <a:pt x="28" y="189"/>
                  </a:lnTo>
                  <a:lnTo>
                    <a:pt x="28" y="28"/>
                  </a:lnTo>
                  <a:lnTo>
                    <a:pt x="216" y="28"/>
                  </a:lnTo>
                  <a:lnTo>
                    <a:pt x="222" y="27"/>
                  </a:lnTo>
                  <a:lnTo>
                    <a:pt x="226" y="24"/>
                  </a:lnTo>
                  <a:lnTo>
                    <a:pt x="229" y="20"/>
                  </a:lnTo>
                  <a:lnTo>
                    <a:pt x="230" y="14"/>
                  </a:lnTo>
                  <a:lnTo>
                    <a:pt x="229" y="9"/>
                  </a:lnTo>
                  <a:lnTo>
                    <a:pt x="226" y="5"/>
                  </a:lnTo>
                  <a:lnTo>
                    <a:pt x="222" y="2"/>
                  </a:lnTo>
                  <a:lnTo>
                    <a:pt x="216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203"/>
                  </a:lnTo>
                  <a:lnTo>
                    <a:pt x="1" y="209"/>
                  </a:lnTo>
                  <a:lnTo>
                    <a:pt x="4" y="213"/>
                  </a:lnTo>
                  <a:lnTo>
                    <a:pt x="8" y="216"/>
                  </a:lnTo>
                  <a:lnTo>
                    <a:pt x="14" y="217"/>
                  </a:lnTo>
                  <a:lnTo>
                    <a:pt x="547" y="217"/>
                  </a:lnTo>
                  <a:lnTo>
                    <a:pt x="552" y="216"/>
                  </a:lnTo>
                  <a:lnTo>
                    <a:pt x="556" y="213"/>
                  </a:lnTo>
                  <a:lnTo>
                    <a:pt x="560" y="209"/>
                  </a:lnTo>
                  <a:lnTo>
                    <a:pt x="561" y="203"/>
                  </a:lnTo>
                  <a:lnTo>
                    <a:pt x="561" y="14"/>
                  </a:lnTo>
                  <a:lnTo>
                    <a:pt x="560" y="9"/>
                  </a:lnTo>
                  <a:lnTo>
                    <a:pt x="556" y="5"/>
                  </a:lnTo>
                  <a:lnTo>
                    <a:pt x="552" y="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4495801" y="2020888"/>
              <a:ext cx="92075" cy="90488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58" y="0"/>
                  </a:move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58"/>
                  </a:lnTo>
                  <a:lnTo>
                    <a:pt x="1" y="163"/>
                  </a:lnTo>
                  <a:lnTo>
                    <a:pt x="4" y="167"/>
                  </a:lnTo>
                  <a:lnTo>
                    <a:pt x="8" y="170"/>
                  </a:lnTo>
                  <a:lnTo>
                    <a:pt x="14" y="171"/>
                  </a:lnTo>
                  <a:lnTo>
                    <a:pt x="158" y="171"/>
                  </a:lnTo>
                  <a:lnTo>
                    <a:pt x="164" y="170"/>
                  </a:lnTo>
                  <a:lnTo>
                    <a:pt x="168" y="167"/>
                  </a:lnTo>
                  <a:lnTo>
                    <a:pt x="171" y="163"/>
                  </a:lnTo>
                  <a:lnTo>
                    <a:pt x="172" y="158"/>
                  </a:lnTo>
                  <a:lnTo>
                    <a:pt x="172" y="14"/>
                  </a:lnTo>
                  <a:lnTo>
                    <a:pt x="171" y="8"/>
                  </a:lnTo>
                  <a:lnTo>
                    <a:pt x="168" y="4"/>
                  </a:lnTo>
                  <a:lnTo>
                    <a:pt x="164" y="1"/>
                  </a:lnTo>
                  <a:lnTo>
                    <a:pt x="158" y="0"/>
                  </a:lnTo>
                  <a:close/>
                  <a:moveTo>
                    <a:pt x="144" y="144"/>
                  </a:moveTo>
                  <a:lnTo>
                    <a:pt x="28" y="144"/>
                  </a:lnTo>
                  <a:lnTo>
                    <a:pt x="28" y="28"/>
                  </a:lnTo>
                  <a:lnTo>
                    <a:pt x="144" y="2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598988" y="2020888"/>
              <a:ext cx="92075" cy="90488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58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58"/>
                  </a:lnTo>
                  <a:lnTo>
                    <a:pt x="1" y="163"/>
                  </a:lnTo>
                  <a:lnTo>
                    <a:pt x="3" y="167"/>
                  </a:lnTo>
                  <a:lnTo>
                    <a:pt x="7" y="170"/>
                  </a:lnTo>
                  <a:lnTo>
                    <a:pt x="13" y="171"/>
                  </a:lnTo>
                  <a:lnTo>
                    <a:pt x="158" y="171"/>
                  </a:lnTo>
                  <a:lnTo>
                    <a:pt x="163" y="170"/>
                  </a:lnTo>
                  <a:lnTo>
                    <a:pt x="167" y="167"/>
                  </a:lnTo>
                  <a:lnTo>
                    <a:pt x="170" y="163"/>
                  </a:lnTo>
                  <a:lnTo>
                    <a:pt x="172" y="158"/>
                  </a:lnTo>
                  <a:lnTo>
                    <a:pt x="172" y="14"/>
                  </a:lnTo>
                  <a:lnTo>
                    <a:pt x="170" y="8"/>
                  </a:lnTo>
                  <a:lnTo>
                    <a:pt x="167" y="4"/>
                  </a:lnTo>
                  <a:lnTo>
                    <a:pt x="163" y="1"/>
                  </a:lnTo>
                  <a:lnTo>
                    <a:pt x="158" y="0"/>
                  </a:lnTo>
                  <a:close/>
                  <a:moveTo>
                    <a:pt x="144" y="144"/>
                  </a:moveTo>
                  <a:lnTo>
                    <a:pt x="27" y="144"/>
                  </a:lnTo>
                  <a:lnTo>
                    <a:pt x="27" y="28"/>
                  </a:lnTo>
                  <a:lnTo>
                    <a:pt x="144" y="2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02176" y="2020888"/>
              <a:ext cx="90488" cy="90488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58" y="0"/>
                  </a:moveTo>
                  <a:lnTo>
                    <a:pt x="14" y="0"/>
                  </a:lnTo>
                  <a:lnTo>
                    <a:pt x="9" y="1"/>
                  </a:lnTo>
                  <a:lnTo>
                    <a:pt x="3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0" y="158"/>
                  </a:lnTo>
                  <a:lnTo>
                    <a:pt x="1" y="163"/>
                  </a:lnTo>
                  <a:lnTo>
                    <a:pt x="3" y="167"/>
                  </a:lnTo>
                  <a:lnTo>
                    <a:pt x="9" y="170"/>
                  </a:lnTo>
                  <a:lnTo>
                    <a:pt x="14" y="171"/>
                  </a:lnTo>
                  <a:lnTo>
                    <a:pt x="158" y="171"/>
                  </a:lnTo>
                  <a:lnTo>
                    <a:pt x="163" y="170"/>
                  </a:lnTo>
                  <a:lnTo>
                    <a:pt x="167" y="167"/>
                  </a:lnTo>
                  <a:lnTo>
                    <a:pt x="171" y="163"/>
                  </a:lnTo>
                  <a:lnTo>
                    <a:pt x="172" y="158"/>
                  </a:lnTo>
                  <a:lnTo>
                    <a:pt x="172" y="14"/>
                  </a:lnTo>
                  <a:lnTo>
                    <a:pt x="171" y="8"/>
                  </a:lnTo>
                  <a:lnTo>
                    <a:pt x="167" y="4"/>
                  </a:lnTo>
                  <a:lnTo>
                    <a:pt x="163" y="1"/>
                  </a:lnTo>
                  <a:lnTo>
                    <a:pt x="158" y="0"/>
                  </a:lnTo>
                  <a:close/>
                  <a:moveTo>
                    <a:pt x="144" y="144"/>
                  </a:moveTo>
                  <a:lnTo>
                    <a:pt x="28" y="144"/>
                  </a:lnTo>
                  <a:lnTo>
                    <a:pt x="28" y="28"/>
                  </a:lnTo>
                  <a:lnTo>
                    <a:pt x="144" y="28"/>
                  </a:lnTo>
                  <a:lnTo>
                    <a:pt x="144" y="14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78376" y="1846263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3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4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4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638676" y="1879601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5"/>
                  </a:moveTo>
                  <a:lnTo>
                    <a:pt x="19" y="2"/>
                  </a:lnTo>
                  <a:lnTo>
                    <a:pt x="14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20"/>
                  </a:lnTo>
                  <a:lnTo>
                    <a:pt x="4" y="24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4"/>
                  </a:lnTo>
                  <a:lnTo>
                    <a:pt x="27" y="20"/>
                  </a:lnTo>
                  <a:lnTo>
                    <a:pt x="28" y="14"/>
                  </a:lnTo>
                  <a:lnTo>
                    <a:pt x="27" y="9"/>
                  </a:lnTo>
                  <a:lnTo>
                    <a:pt x="24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9"/>
          <p:cNvGrpSpPr/>
          <p:nvPr/>
        </p:nvGrpSpPr>
        <p:grpSpPr>
          <a:xfrm>
            <a:off x="8528789" y="3980747"/>
            <a:ext cx="374650" cy="311150"/>
            <a:chOff x="7359651" y="1808163"/>
            <a:chExt cx="374650" cy="311150"/>
          </a:xfrm>
        </p:grpSpPr>
        <p:sp>
          <p:nvSpPr>
            <p:cNvPr id="700" name="Google Shape;700;p9"/>
            <p:cNvSpPr/>
            <p:nvPr/>
          </p:nvSpPr>
          <p:spPr>
            <a:xfrm>
              <a:off x="7453314" y="1841501"/>
              <a:ext cx="87313" cy="82550"/>
            </a:xfrm>
            <a:custGeom>
              <a:avLst/>
              <a:gdLst/>
              <a:ahLst/>
              <a:cxnLst/>
              <a:rect l="l" t="t" r="r" b="b"/>
              <a:pathLst>
                <a:path w="165" h="155" extrusionOk="0">
                  <a:moveTo>
                    <a:pt x="152" y="0"/>
                  </a:moveTo>
                  <a:lnTo>
                    <a:pt x="138" y="0"/>
                  </a:lnTo>
                  <a:lnTo>
                    <a:pt x="124" y="3"/>
                  </a:lnTo>
                  <a:lnTo>
                    <a:pt x="110" y="6"/>
                  </a:lnTo>
                  <a:lnTo>
                    <a:pt x="96" y="11"/>
                  </a:lnTo>
                  <a:lnTo>
                    <a:pt x="83" y="17"/>
                  </a:lnTo>
                  <a:lnTo>
                    <a:pt x="71" y="23"/>
                  </a:lnTo>
                  <a:lnTo>
                    <a:pt x="59" y="32"/>
                  </a:lnTo>
                  <a:lnTo>
                    <a:pt x="49" y="41"/>
                  </a:lnTo>
                  <a:lnTo>
                    <a:pt x="39" y="51"/>
                  </a:lnTo>
                  <a:lnTo>
                    <a:pt x="29" y="62"/>
                  </a:lnTo>
                  <a:lnTo>
                    <a:pt x="22" y="73"/>
                  </a:lnTo>
                  <a:lnTo>
                    <a:pt x="15" y="86"/>
                  </a:lnTo>
                  <a:lnTo>
                    <a:pt x="10" y="99"/>
                  </a:lnTo>
                  <a:lnTo>
                    <a:pt x="6" y="112"/>
                  </a:lnTo>
                  <a:lnTo>
                    <a:pt x="2" y="126"/>
                  </a:lnTo>
                  <a:lnTo>
                    <a:pt x="0" y="140"/>
                  </a:lnTo>
                  <a:lnTo>
                    <a:pt x="1" y="145"/>
                  </a:lnTo>
                  <a:lnTo>
                    <a:pt x="3" y="151"/>
                  </a:lnTo>
                  <a:lnTo>
                    <a:pt x="8" y="154"/>
                  </a:lnTo>
                  <a:lnTo>
                    <a:pt x="13" y="155"/>
                  </a:lnTo>
                  <a:lnTo>
                    <a:pt x="14" y="155"/>
                  </a:lnTo>
                  <a:lnTo>
                    <a:pt x="14" y="155"/>
                  </a:lnTo>
                  <a:lnTo>
                    <a:pt x="20" y="154"/>
                  </a:lnTo>
                  <a:lnTo>
                    <a:pt x="24" y="152"/>
                  </a:lnTo>
                  <a:lnTo>
                    <a:pt x="27" y="148"/>
                  </a:lnTo>
                  <a:lnTo>
                    <a:pt x="28" y="142"/>
                  </a:lnTo>
                  <a:lnTo>
                    <a:pt x="29" y="130"/>
                  </a:lnTo>
                  <a:lnTo>
                    <a:pt x="32" y="119"/>
                  </a:lnTo>
                  <a:lnTo>
                    <a:pt x="36" y="108"/>
                  </a:lnTo>
                  <a:lnTo>
                    <a:pt x="41" y="97"/>
                  </a:lnTo>
                  <a:lnTo>
                    <a:pt x="46" y="87"/>
                  </a:lnTo>
                  <a:lnTo>
                    <a:pt x="53" y="78"/>
                  </a:lnTo>
                  <a:lnTo>
                    <a:pt x="59" y="69"/>
                  </a:lnTo>
                  <a:lnTo>
                    <a:pt x="68" y="62"/>
                  </a:lnTo>
                  <a:lnTo>
                    <a:pt x="76" y="54"/>
                  </a:lnTo>
                  <a:lnTo>
                    <a:pt x="86" y="48"/>
                  </a:lnTo>
                  <a:lnTo>
                    <a:pt x="96" y="41"/>
                  </a:lnTo>
                  <a:lnTo>
                    <a:pt x="105" y="37"/>
                  </a:lnTo>
                  <a:lnTo>
                    <a:pt x="117" y="33"/>
                  </a:lnTo>
                  <a:lnTo>
                    <a:pt x="128" y="31"/>
                  </a:lnTo>
                  <a:lnTo>
                    <a:pt x="140" y="28"/>
                  </a:lnTo>
                  <a:lnTo>
                    <a:pt x="152" y="28"/>
                  </a:lnTo>
                  <a:lnTo>
                    <a:pt x="157" y="27"/>
                  </a:lnTo>
                  <a:lnTo>
                    <a:pt x="161" y="24"/>
                  </a:lnTo>
                  <a:lnTo>
                    <a:pt x="164" y="20"/>
                  </a:lnTo>
                  <a:lnTo>
                    <a:pt x="165" y="14"/>
                  </a:lnTo>
                  <a:lnTo>
                    <a:pt x="164" y="9"/>
                  </a:lnTo>
                  <a:lnTo>
                    <a:pt x="161" y="5"/>
                  </a:lnTo>
                  <a:lnTo>
                    <a:pt x="157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7359651" y="1808163"/>
              <a:ext cx="374650" cy="231775"/>
            </a:xfrm>
            <a:custGeom>
              <a:avLst/>
              <a:gdLst/>
              <a:ahLst/>
              <a:cxnLst/>
              <a:rect l="l" t="t" r="r" b="b"/>
              <a:pathLst>
                <a:path w="710" h="438" extrusionOk="0">
                  <a:moveTo>
                    <a:pt x="577" y="171"/>
                  </a:moveTo>
                  <a:lnTo>
                    <a:pt x="569" y="171"/>
                  </a:lnTo>
                  <a:lnTo>
                    <a:pt x="560" y="172"/>
                  </a:lnTo>
                  <a:lnTo>
                    <a:pt x="553" y="173"/>
                  </a:lnTo>
                  <a:lnTo>
                    <a:pt x="544" y="175"/>
                  </a:lnTo>
                  <a:lnTo>
                    <a:pt x="540" y="157"/>
                  </a:lnTo>
                  <a:lnTo>
                    <a:pt x="533" y="139"/>
                  </a:lnTo>
                  <a:lnTo>
                    <a:pt x="526" y="121"/>
                  </a:lnTo>
                  <a:lnTo>
                    <a:pt x="516" y="105"/>
                  </a:lnTo>
                  <a:lnTo>
                    <a:pt x="507" y="89"/>
                  </a:lnTo>
                  <a:lnTo>
                    <a:pt x="495" y="75"/>
                  </a:lnTo>
                  <a:lnTo>
                    <a:pt x="482" y="62"/>
                  </a:lnTo>
                  <a:lnTo>
                    <a:pt x="468" y="50"/>
                  </a:lnTo>
                  <a:lnTo>
                    <a:pt x="454" y="39"/>
                  </a:lnTo>
                  <a:lnTo>
                    <a:pt x="438" y="29"/>
                  </a:lnTo>
                  <a:lnTo>
                    <a:pt x="422" y="21"/>
                  </a:lnTo>
                  <a:lnTo>
                    <a:pt x="405" y="13"/>
                  </a:lnTo>
                  <a:lnTo>
                    <a:pt x="386" y="8"/>
                  </a:lnTo>
                  <a:lnTo>
                    <a:pt x="368" y="3"/>
                  </a:lnTo>
                  <a:lnTo>
                    <a:pt x="349" y="1"/>
                  </a:lnTo>
                  <a:lnTo>
                    <a:pt x="330" y="0"/>
                  </a:lnTo>
                  <a:lnTo>
                    <a:pt x="309" y="1"/>
                  </a:lnTo>
                  <a:lnTo>
                    <a:pt x="289" y="3"/>
                  </a:lnTo>
                  <a:lnTo>
                    <a:pt x="268" y="9"/>
                  </a:lnTo>
                  <a:lnTo>
                    <a:pt x="249" y="15"/>
                  </a:lnTo>
                  <a:lnTo>
                    <a:pt x="231" y="24"/>
                  </a:lnTo>
                  <a:lnTo>
                    <a:pt x="213" y="33"/>
                  </a:lnTo>
                  <a:lnTo>
                    <a:pt x="196" y="45"/>
                  </a:lnTo>
                  <a:lnTo>
                    <a:pt x="180" y="58"/>
                  </a:lnTo>
                  <a:lnTo>
                    <a:pt x="168" y="72"/>
                  </a:lnTo>
                  <a:lnTo>
                    <a:pt x="155" y="87"/>
                  </a:lnTo>
                  <a:lnTo>
                    <a:pt x="144" y="102"/>
                  </a:lnTo>
                  <a:lnTo>
                    <a:pt x="135" y="118"/>
                  </a:lnTo>
                  <a:lnTo>
                    <a:pt x="127" y="135"/>
                  </a:lnTo>
                  <a:lnTo>
                    <a:pt x="120" y="153"/>
                  </a:lnTo>
                  <a:lnTo>
                    <a:pt x="116" y="171"/>
                  </a:lnTo>
                  <a:lnTo>
                    <a:pt x="113" y="190"/>
                  </a:lnTo>
                  <a:lnTo>
                    <a:pt x="99" y="192"/>
                  </a:lnTo>
                  <a:lnTo>
                    <a:pt x="86" y="196"/>
                  </a:lnTo>
                  <a:lnTo>
                    <a:pt x="74" y="200"/>
                  </a:lnTo>
                  <a:lnTo>
                    <a:pt x="61" y="206"/>
                  </a:lnTo>
                  <a:lnTo>
                    <a:pt x="52" y="213"/>
                  </a:lnTo>
                  <a:lnTo>
                    <a:pt x="42" y="221"/>
                  </a:lnTo>
                  <a:lnTo>
                    <a:pt x="33" y="229"/>
                  </a:lnTo>
                  <a:lnTo>
                    <a:pt x="25" y="239"/>
                  </a:lnTo>
                  <a:lnTo>
                    <a:pt x="18" y="248"/>
                  </a:lnTo>
                  <a:lnTo>
                    <a:pt x="13" y="259"/>
                  </a:lnTo>
                  <a:lnTo>
                    <a:pt x="8" y="271"/>
                  </a:lnTo>
                  <a:lnTo>
                    <a:pt x="4" y="283"/>
                  </a:lnTo>
                  <a:lnTo>
                    <a:pt x="1" y="294"/>
                  </a:lnTo>
                  <a:lnTo>
                    <a:pt x="0" y="306"/>
                  </a:lnTo>
                  <a:lnTo>
                    <a:pt x="0" y="319"/>
                  </a:lnTo>
                  <a:lnTo>
                    <a:pt x="1" y="331"/>
                  </a:lnTo>
                  <a:lnTo>
                    <a:pt x="3" y="343"/>
                  </a:lnTo>
                  <a:lnTo>
                    <a:pt x="7" y="354"/>
                  </a:lnTo>
                  <a:lnTo>
                    <a:pt x="12" y="365"/>
                  </a:lnTo>
                  <a:lnTo>
                    <a:pt x="17" y="377"/>
                  </a:lnTo>
                  <a:lnTo>
                    <a:pt x="27" y="390"/>
                  </a:lnTo>
                  <a:lnTo>
                    <a:pt x="38" y="403"/>
                  </a:lnTo>
                  <a:lnTo>
                    <a:pt x="49" y="412"/>
                  </a:lnTo>
                  <a:lnTo>
                    <a:pt x="62" y="422"/>
                  </a:lnTo>
                  <a:lnTo>
                    <a:pt x="77" y="429"/>
                  </a:lnTo>
                  <a:lnTo>
                    <a:pt x="92" y="434"/>
                  </a:lnTo>
                  <a:lnTo>
                    <a:pt x="109" y="437"/>
                  </a:lnTo>
                  <a:lnTo>
                    <a:pt x="125" y="438"/>
                  </a:lnTo>
                  <a:lnTo>
                    <a:pt x="126" y="438"/>
                  </a:lnTo>
                  <a:lnTo>
                    <a:pt x="128" y="438"/>
                  </a:lnTo>
                  <a:lnTo>
                    <a:pt x="128" y="438"/>
                  </a:lnTo>
                  <a:lnTo>
                    <a:pt x="129" y="438"/>
                  </a:lnTo>
                  <a:lnTo>
                    <a:pt x="159" y="438"/>
                  </a:lnTo>
                  <a:lnTo>
                    <a:pt x="164" y="437"/>
                  </a:lnTo>
                  <a:lnTo>
                    <a:pt x="169" y="434"/>
                  </a:lnTo>
                  <a:lnTo>
                    <a:pt x="172" y="430"/>
                  </a:lnTo>
                  <a:lnTo>
                    <a:pt x="173" y="424"/>
                  </a:lnTo>
                  <a:lnTo>
                    <a:pt x="172" y="419"/>
                  </a:lnTo>
                  <a:lnTo>
                    <a:pt x="169" y="415"/>
                  </a:lnTo>
                  <a:lnTo>
                    <a:pt x="164" y="411"/>
                  </a:lnTo>
                  <a:lnTo>
                    <a:pt x="159" y="410"/>
                  </a:lnTo>
                  <a:lnTo>
                    <a:pt x="130" y="410"/>
                  </a:lnTo>
                  <a:lnTo>
                    <a:pt x="129" y="410"/>
                  </a:lnTo>
                  <a:lnTo>
                    <a:pt x="128" y="410"/>
                  </a:lnTo>
                  <a:lnTo>
                    <a:pt x="115" y="410"/>
                  </a:lnTo>
                  <a:lnTo>
                    <a:pt x="102" y="408"/>
                  </a:lnTo>
                  <a:lnTo>
                    <a:pt x="90" y="404"/>
                  </a:lnTo>
                  <a:lnTo>
                    <a:pt x="78" y="398"/>
                  </a:lnTo>
                  <a:lnTo>
                    <a:pt x="68" y="392"/>
                  </a:lnTo>
                  <a:lnTo>
                    <a:pt x="57" y="383"/>
                  </a:lnTo>
                  <a:lnTo>
                    <a:pt x="48" y="374"/>
                  </a:lnTo>
                  <a:lnTo>
                    <a:pt x="41" y="363"/>
                  </a:lnTo>
                  <a:lnTo>
                    <a:pt x="37" y="354"/>
                  </a:lnTo>
                  <a:lnTo>
                    <a:pt x="33" y="345"/>
                  </a:lnTo>
                  <a:lnTo>
                    <a:pt x="30" y="336"/>
                  </a:lnTo>
                  <a:lnTo>
                    <a:pt x="29" y="327"/>
                  </a:lnTo>
                  <a:lnTo>
                    <a:pt x="28" y="318"/>
                  </a:lnTo>
                  <a:lnTo>
                    <a:pt x="28" y="308"/>
                  </a:lnTo>
                  <a:lnTo>
                    <a:pt x="29" y="299"/>
                  </a:lnTo>
                  <a:lnTo>
                    <a:pt x="31" y="289"/>
                  </a:lnTo>
                  <a:lnTo>
                    <a:pt x="34" y="280"/>
                  </a:lnTo>
                  <a:lnTo>
                    <a:pt x="38" y="272"/>
                  </a:lnTo>
                  <a:lnTo>
                    <a:pt x="42" y="263"/>
                  </a:lnTo>
                  <a:lnTo>
                    <a:pt x="47" y="256"/>
                  </a:lnTo>
                  <a:lnTo>
                    <a:pt x="54" y="248"/>
                  </a:lnTo>
                  <a:lnTo>
                    <a:pt x="60" y="242"/>
                  </a:lnTo>
                  <a:lnTo>
                    <a:pt x="68" y="235"/>
                  </a:lnTo>
                  <a:lnTo>
                    <a:pt x="75" y="230"/>
                  </a:lnTo>
                  <a:lnTo>
                    <a:pt x="87" y="225"/>
                  </a:lnTo>
                  <a:lnTo>
                    <a:pt x="99" y="220"/>
                  </a:lnTo>
                  <a:lnTo>
                    <a:pt x="112" y="218"/>
                  </a:lnTo>
                  <a:lnTo>
                    <a:pt x="125" y="217"/>
                  </a:lnTo>
                  <a:lnTo>
                    <a:pt x="125" y="217"/>
                  </a:lnTo>
                  <a:lnTo>
                    <a:pt x="125" y="217"/>
                  </a:lnTo>
                  <a:lnTo>
                    <a:pt x="130" y="216"/>
                  </a:lnTo>
                  <a:lnTo>
                    <a:pt x="134" y="214"/>
                  </a:lnTo>
                  <a:lnTo>
                    <a:pt x="137" y="210"/>
                  </a:lnTo>
                  <a:lnTo>
                    <a:pt x="139" y="204"/>
                  </a:lnTo>
                  <a:lnTo>
                    <a:pt x="142" y="186"/>
                  </a:lnTo>
                  <a:lnTo>
                    <a:pt x="145" y="169"/>
                  </a:lnTo>
                  <a:lnTo>
                    <a:pt x="150" y="152"/>
                  </a:lnTo>
                  <a:lnTo>
                    <a:pt x="158" y="135"/>
                  </a:lnTo>
                  <a:lnTo>
                    <a:pt x="166" y="119"/>
                  </a:lnTo>
                  <a:lnTo>
                    <a:pt x="176" y="105"/>
                  </a:lnTo>
                  <a:lnTo>
                    <a:pt x="188" y="91"/>
                  </a:lnTo>
                  <a:lnTo>
                    <a:pt x="200" y="79"/>
                  </a:lnTo>
                  <a:lnTo>
                    <a:pt x="214" y="68"/>
                  </a:lnTo>
                  <a:lnTo>
                    <a:pt x="228" y="57"/>
                  </a:lnTo>
                  <a:lnTo>
                    <a:pt x="243" y="48"/>
                  </a:lnTo>
                  <a:lnTo>
                    <a:pt x="259" y="41"/>
                  </a:lnTo>
                  <a:lnTo>
                    <a:pt x="276" y="36"/>
                  </a:lnTo>
                  <a:lnTo>
                    <a:pt x="293" y="31"/>
                  </a:lnTo>
                  <a:lnTo>
                    <a:pt x="311" y="29"/>
                  </a:lnTo>
                  <a:lnTo>
                    <a:pt x="330" y="28"/>
                  </a:lnTo>
                  <a:lnTo>
                    <a:pt x="348" y="28"/>
                  </a:lnTo>
                  <a:lnTo>
                    <a:pt x="365" y="31"/>
                  </a:lnTo>
                  <a:lnTo>
                    <a:pt x="382" y="35"/>
                  </a:lnTo>
                  <a:lnTo>
                    <a:pt x="398" y="41"/>
                  </a:lnTo>
                  <a:lnTo>
                    <a:pt x="414" y="47"/>
                  </a:lnTo>
                  <a:lnTo>
                    <a:pt x="428" y="56"/>
                  </a:lnTo>
                  <a:lnTo>
                    <a:pt x="443" y="65"/>
                  </a:lnTo>
                  <a:lnTo>
                    <a:pt x="456" y="75"/>
                  </a:lnTo>
                  <a:lnTo>
                    <a:pt x="468" y="87"/>
                  </a:lnTo>
                  <a:lnTo>
                    <a:pt x="480" y="100"/>
                  </a:lnTo>
                  <a:lnTo>
                    <a:pt x="489" y="114"/>
                  </a:lnTo>
                  <a:lnTo>
                    <a:pt x="498" y="129"/>
                  </a:lnTo>
                  <a:lnTo>
                    <a:pt x="505" y="144"/>
                  </a:lnTo>
                  <a:lnTo>
                    <a:pt x="512" y="160"/>
                  </a:lnTo>
                  <a:lnTo>
                    <a:pt x="516" y="177"/>
                  </a:lnTo>
                  <a:lnTo>
                    <a:pt x="519" y="196"/>
                  </a:lnTo>
                  <a:lnTo>
                    <a:pt x="519" y="198"/>
                  </a:lnTo>
                  <a:lnTo>
                    <a:pt x="522" y="201"/>
                  </a:lnTo>
                  <a:lnTo>
                    <a:pt x="524" y="203"/>
                  </a:lnTo>
                  <a:lnTo>
                    <a:pt x="526" y="205"/>
                  </a:lnTo>
                  <a:lnTo>
                    <a:pt x="529" y="206"/>
                  </a:lnTo>
                  <a:lnTo>
                    <a:pt x="532" y="207"/>
                  </a:lnTo>
                  <a:lnTo>
                    <a:pt x="536" y="207"/>
                  </a:lnTo>
                  <a:lnTo>
                    <a:pt x="538" y="206"/>
                  </a:lnTo>
                  <a:lnTo>
                    <a:pt x="547" y="203"/>
                  </a:lnTo>
                  <a:lnTo>
                    <a:pt x="557" y="201"/>
                  </a:lnTo>
                  <a:lnTo>
                    <a:pt x="568" y="199"/>
                  </a:lnTo>
                  <a:lnTo>
                    <a:pt x="577" y="199"/>
                  </a:lnTo>
                  <a:lnTo>
                    <a:pt x="588" y="199"/>
                  </a:lnTo>
                  <a:lnTo>
                    <a:pt x="599" y="201"/>
                  </a:lnTo>
                  <a:lnTo>
                    <a:pt x="608" y="203"/>
                  </a:lnTo>
                  <a:lnTo>
                    <a:pt x="618" y="207"/>
                  </a:lnTo>
                  <a:lnTo>
                    <a:pt x="628" y="212"/>
                  </a:lnTo>
                  <a:lnTo>
                    <a:pt x="636" y="217"/>
                  </a:lnTo>
                  <a:lnTo>
                    <a:pt x="645" y="222"/>
                  </a:lnTo>
                  <a:lnTo>
                    <a:pt x="652" y="230"/>
                  </a:lnTo>
                  <a:lnTo>
                    <a:pt x="659" y="237"/>
                  </a:lnTo>
                  <a:lnTo>
                    <a:pt x="665" y="245"/>
                  </a:lnTo>
                  <a:lnTo>
                    <a:pt x="671" y="255"/>
                  </a:lnTo>
                  <a:lnTo>
                    <a:pt x="675" y="263"/>
                  </a:lnTo>
                  <a:lnTo>
                    <a:pt x="678" y="273"/>
                  </a:lnTo>
                  <a:lnTo>
                    <a:pt x="681" y="284"/>
                  </a:lnTo>
                  <a:lnTo>
                    <a:pt x="682" y="293"/>
                  </a:lnTo>
                  <a:lnTo>
                    <a:pt x="684" y="304"/>
                  </a:lnTo>
                  <a:lnTo>
                    <a:pt x="682" y="316"/>
                  </a:lnTo>
                  <a:lnTo>
                    <a:pt x="681" y="325"/>
                  </a:lnTo>
                  <a:lnTo>
                    <a:pt x="678" y="336"/>
                  </a:lnTo>
                  <a:lnTo>
                    <a:pt x="675" y="346"/>
                  </a:lnTo>
                  <a:lnTo>
                    <a:pt x="671" y="354"/>
                  </a:lnTo>
                  <a:lnTo>
                    <a:pt x="665" y="364"/>
                  </a:lnTo>
                  <a:lnTo>
                    <a:pt x="659" y="372"/>
                  </a:lnTo>
                  <a:lnTo>
                    <a:pt x="652" y="379"/>
                  </a:lnTo>
                  <a:lnTo>
                    <a:pt x="645" y="386"/>
                  </a:lnTo>
                  <a:lnTo>
                    <a:pt x="636" y="392"/>
                  </a:lnTo>
                  <a:lnTo>
                    <a:pt x="628" y="397"/>
                  </a:lnTo>
                  <a:lnTo>
                    <a:pt x="618" y="402"/>
                  </a:lnTo>
                  <a:lnTo>
                    <a:pt x="608" y="406"/>
                  </a:lnTo>
                  <a:lnTo>
                    <a:pt x="599" y="408"/>
                  </a:lnTo>
                  <a:lnTo>
                    <a:pt x="588" y="410"/>
                  </a:lnTo>
                  <a:lnTo>
                    <a:pt x="577" y="410"/>
                  </a:lnTo>
                  <a:lnTo>
                    <a:pt x="555" y="410"/>
                  </a:lnTo>
                  <a:lnTo>
                    <a:pt x="549" y="411"/>
                  </a:lnTo>
                  <a:lnTo>
                    <a:pt x="545" y="415"/>
                  </a:lnTo>
                  <a:lnTo>
                    <a:pt x="542" y="419"/>
                  </a:lnTo>
                  <a:lnTo>
                    <a:pt x="541" y="424"/>
                  </a:lnTo>
                  <a:lnTo>
                    <a:pt x="542" y="430"/>
                  </a:lnTo>
                  <a:lnTo>
                    <a:pt x="545" y="434"/>
                  </a:lnTo>
                  <a:lnTo>
                    <a:pt x="549" y="437"/>
                  </a:lnTo>
                  <a:lnTo>
                    <a:pt x="555" y="438"/>
                  </a:lnTo>
                  <a:lnTo>
                    <a:pt x="577" y="438"/>
                  </a:lnTo>
                  <a:lnTo>
                    <a:pt x="591" y="437"/>
                  </a:lnTo>
                  <a:lnTo>
                    <a:pt x="604" y="435"/>
                  </a:lnTo>
                  <a:lnTo>
                    <a:pt x="617" y="432"/>
                  </a:lnTo>
                  <a:lnTo>
                    <a:pt x="629" y="427"/>
                  </a:lnTo>
                  <a:lnTo>
                    <a:pt x="641" y="422"/>
                  </a:lnTo>
                  <a:lnTo>
                    <a:pt x="652" y="416"/>
                  </a:lnTo>
                  <a:lnTo>
                    <a:pt x="662" y="407"/>
                  </a:lnTo>
                  <a:lnTo>
                    <a:pt x="672" y="398"/>
                  </a:lnTo>
                  <a:lnTo>
                    <a:pt x="680" y="390"/>
                  </a:lnTo>
                  <a:lnTo>
                    <a:pt x="688" y="379"/>
                  </a:lnTo>
                  <a:lnTo>
                    <a:pt x="694" y="368"/>
                  </a:lnTo>
                  <a:lnTo>
                    <a:pt x="701" y="357"/>
                  </a:lnTo>
                  <a:lnTo>
                    <a:pt x="705" y="344"/>
                  </a:lnTo>
                  <a:lnTo>
                    <a:pt x="708" y="332"/>
                  </a:lnTo>
                  <a:lnTo>
                    <a:pt x="710" y="318"/>
                  </a:lnTo>
                  <a:lnTo>
                    <a:pt x="710" y="304"/>
                  </a:lnTo>
                  <a:lnTo>
                    <a:pt x="710" y="291"/>
                  </a:lnTo>
                  <a:lnTo>
                    <a:pt x="708" y="277"/>
                  </a:lnTo>
                  <a:lnTo>
                    <a:pt x="705" y="265"/>
                  </a:lnTo>
                  <a:lnTo>
                    <a:pt x="701" y="252"/>
                  </a:lnTo>
                  <a:lnTo>
                    <a:pt x="694" y="241"/>
                  </a:lnTo>
                  <a:lnTo>
                    <a:pt x="688" y="230"/>
                  </a:lnTo>
                  <a:lnTo>
                    <a:pt x="680" y="219"/>
                  </a:lnTo>
                  <a:lnTo>
                    <a:pt x="672" y="211"/>
                  </a:lnTo>
                  <a:lnTo>
                    <a:pt x="662" y="202"/>
                  </a:lnTo>
                  <a:lnTo>
                    <a:pt x="652" y="193"/>
                  </a:lnTo>
                  <a:lnTo>
                    <a:pt x="641" y="187"/>
                  </a:lnTo>
                  <a:lnTo>
                    <a:pt x="629" y="182"/>
                  </a:lnTo>
                  <a:lnTo>
                    <a:pt x="617" y="177"/>
                  </a:lnTo>
                  <a:lnTo>
                    <a:pt x="604" y="174"/>
                  </a:lnTo>
                  <a:lnTo>
                    <a:pt x="591" y="172"/>
                  </a:lnTo>
                  <a:lnTo>
                    <a:pt x="577" y="1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7550151" y="1844676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3" y="3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3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8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3" y="23"/>
                  </a:lnTo>
                  <a:lnTo>
                    <a:pt x="27" y="18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7569201" y="2052638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7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7473951" y="1897063"/>
              <a:ext cx="146050" cy="222250"/>
            </a:xfrm>
            <a:custGeom>
              <a:avLst/>
              <a:gdLst/>
              <a:ahLst/>
              <a:cxnLst/>
              <a:rect l="l" t="t" r="r" b="b"/>
              <a:pathLst>
                <a:path w="276" h="420" extrusionOk="0">
                  <a:moveTo>
                    <a:pt x="274" y="222"/>
                  </a:moveTo>
                  <a:lnTo>
                    <a:pt x="149" y="6"/>
                  </a:lnTo>
                  <a:lnTo>
                    <a:pt x="147" y="4"/>
                  </a:lnTo>
                  <a:lnTo>
                    <a:pt x="145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134" y="0"/>
                  </a:lnTo>
                  <a:lnTo>
                    <a:pt x="131" y="2"/>
                  </a:lnTo>
                  <a:lnTo>
                    <a:pt x="128" y="4"/>
                  </a:lnTo>
                  <a:lnTo>
                    <a:pt x="125" y="6"/>
                  </a:lnTo>
                  <a:lnTo>
                    <a:pt x="1" y="222"/>
                  </a:lnTo>
                  <a:lnTo>
                    <a:pt x="0" y="225"/>
                  </a:lnTo>
                  <a:lnTo>
                    <a:pt x="0" y="228"/>
                  </a:lnTo>
                  <a:lnTo>
                    <a:pt x="0" y="232"/>
                  </a:lnTo>
                  <a:lnTo>
                    <a:pt x="1" y="236"/>
                  </a:lnTo>
                  <a:lnTo>
                    <a:pt x="3" y="238"/>
                  </a:lnTo>
                  <a:lnTo>
                    <a:pt x="6" y="240"/>
                  </a:lnTo>
                  <a:lnTo>
                    <a:pt x="10" y="242"/>
                  </a:lnTo>
                  <a:lnTo>
                    <a:pt x="13" y="242"/>
                  </a:lnTo>
                  <a:lnTo>
                    <a:pt x="69" y="242"/>
                  </a:lnTo>
                  <a:lnTo>
                    <a:pt x="69" y="406"/>
                  </a:lnTo>
                  <a:lnTo>
                    <a:pt x="70" y="412"/>
                  </a:lnTo>
                  <a:lnTo>
                    <a:pt x="72" y="416"/>
                  </a:lnTo>
                  <a:lnTo>
                    <a:pt x="76" y="419"/>
                  </a:lnTo>
                  <a:lnTo>
                    <a:pt x="83" y="420"/>
                  </a:lnTo>
                  <a:lnTo>
                    <a:pt x="193" y="420"/>
                  </a:lnTo>
                  <a:lnTo>
                    <a:pt x="198" y="419"/>
                  </a:lnTo>
                  <a:lnTo>
                    <a:pt x="203" y="416"/>
                  </a:lnTo>
                  <a:lnTo>
                    <a:pt x="206" y="412"/>
                  </a:lnTo>
                  <a:lnTo>
                    <a:pt x="207" y="406"/>
                  </a:lnTo>
                  <a:lnTo>
                    <a:pt x="207" y="363"/>
                  </a:lnTo>
                  <a:lnTo>
                    <a:pt x="206" y="358"/>
                  </a:lnTo>
                  <a:lnTo>
                    <a:pt x="203" y="354"/>
                  </a:lnTo>
                  <a:lnTo>
                    <a:pt x="198" y="351"/>
                  </a:lnTo>
                  <a:lnTo>
                    <a:pt x="193" y="349"/>
                  </a:lnTo>
                  <a:lnTo>
                    <a:pt x="188" y="351"/>
                  </a:lnTo>
                  <a:lnTo>
                    <a:pt x="183" y="354"/>
                  </a:lnTo>
                  <a:lnTo>
                    <a:pt x="180" y="358"/>
                  </a:lnTo>
                  <a:lnTo>
                    <a:pt x="179" y="363"/>
                  </a:lnTo>
                  <a:lnTo>
                    <a:pt x="179" y="392"/>
                  </a:lnTo>
                  <a:lnTo>
                    <a:pt x="95" y="392"/>
                  </a:lnTo>
                  <a:lnTo>
                    <a:pt x="95" y="228"/>
                  </a:lnTo>
                  <a:lnTo>
                    <a:pt x="94" y="223"/>
                  </a:lnTo>
                  <a:lnTo>
                    <a:pt x="92" y="219"/>
                  </a:lnTo>
                  <a:lnTo>
                    <a:pt x="88" y="215"/>
                  </a:lnTo>
                  <a:lnTo>
                    <a:pt x="83" y="214"/>
                  </a:lnTo>
                  <a:lnTo>
                    <a:pt x="37" y="214"/>
                  </a:lnTo>
                  <a:lnTo>
                    <a:pt x="137" y="41"/>
                  </a:lnTo>
                  <a:lnTo>
                    <a:pt x="238" y="214"/>
                  </a:lnTo>
                  <a:lnTo>
                    <a:pt x="193" y="214"/>
                  </a:lnTo>
                  <a:lnTo>
                    <a:pt x="188" y="215"/>
                  </a:lnTo>
                  <a:lnTo>
                    <a:pt x="183" y="219"/>
                  </a:lnTo>
                  <a:lnTo>
                    <a:pt x="180" y="223"/>
                  </a:lnTo>
                  <a:lnTo>
                    <a:pt x="179" y="228"/>
                  </a:lnTo>
                  <a:lnTo>
                    <a:pt x="179" y="253"/>
                  </a:lnTo>
                  <a:lnTo>
                    <a:pt x="180" y="258"/>
                  </a:lnTo>
                  <a:lnTo>
                    <a:pt x="183" y="263"/>
                  </a:lnTo>
                  <a:lnTo>
                    <a:pt x="188" y="266"/>
                  </a:lnTo>
                  <a:lnTo>
                    <a:pt x="193" y="267"/>
                  </a:lnTo>
                  <a:lnTo>
                    <a:pt x="198" y="266"/>
                  </a:lnTo>
                  <a:lnTo>
                    <a:pt x="203" y="263"/>
                  </a:lnTo>
                  <a:lnTo>
                    <a:pt x="206" y="258"/>
                  </a:lnTo>
                  <a:lnTo>
                    <a:pt x="207" y="253"/>
                  </a:lnTo>
                  <a:lnTo>
                    <a:pt x="207" y="242"/>
                  </a:lnTo>
                  <a:lnTo>
                    <a:pt x="262" y="242"/>
                  </a:lnTo>
                  <a:lnTo>
                    <a:pt x="265" y="242"/>
                  </a:lnTo>
                  <a:lnTo>
                    <a:pt x="269" y="240"/>
                  </a:lnTo>
                  <a:lnTo>
                    <a:pt x="271" y="238"/>
                  </a:lnTo>
                  <a:lnTo>
                    <a:pt x="274" y="236"/>
                  </a:lnTo>
                  <a:lnTo>
                    <a:pt x="276" y="232"/>
                  </a:lnTo>
                  <a:lnTo>
                    <a:pt x="276" y="228"/>
                  </a:lnTo>
                  <a:lnTo>
                    <a:pt x="276" y="225"/>
                  </a:lnTo>
                  <a:lnTo>
                    <a:pt x="274" y="2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9"/>
          <p:cNvGrpSpPr/>
          <p:nvPr/>
        </p:nvGrpSpPr>
        <p:grpSpPr>
          <a:xfrm>
            <a:off x="7658066" y="3105180"/>
            <a:ext cx="312738" cy="376238"/>
            <a:chOff x="6423026" y="1776413"/>
            <a:chExt cx="312738" cy="376238"/>
          </a:xfrm>
        </p:grpSpPr>
        <p:sp>
          <p:nvSpPr>
            <p:cNvPr id="706" name="Google Shape;706;p9"/>
            <p:cNvSpPr/>
            <p:nvPr/>
          </p:nvSpPr>
          <p:spPr>
            <a:xfrm>
              <a:off x="6423026" y="1776413"/>
              <a:ext cx="312738" cy="376238"/>
            </a:xfrm>
            <a:custGeom>
              <a:avLst/>
              <a:gdLst/>
              <a:ahLst/>
              <a:cxnLst/>
              <a:rect l="l" t="t" r="r" b="b"/>
              <a:pathLst>
                <a:path w="592" h="711" extrusionOk="0">
                  <a:moveTo>
                    <a:pt x="540" y="477"/>
                  </a:moveTo>
                  <a:lnTo>
                    <a:pt x="540" y="477"/>
                  </a:lnTo>
                  <a:lnTo>
                    <a:pt x="539" y="477"/>
                  </a:lnTo>
                  <a:lnTo>
                    <a:pt x="515" y="453"/>
                  </a:lnTo>
                  <a:lnTo>
                    <a:pt x="524" y="443"/>
                  </a:lnTo>
                  <a:lnTo>
                    <a:pt x="532" y="434"/>
                  </a:lnTo>
                  <a:lnTo>
                    <a:pt x="540" y="424"/>
                  </a:lnTo>
                  <a:lnTo>
                    <a:pt x="547" y="413"/>
                  </a:lnTo>
                  <a:lnTo>
                    <a:pt x="554" y="402"/>
                  </a:lnTo>
                  <a:lnTo>
                    <a:pt x="560" y="392"/>
                  </a:lnTo>
                  <a:lnTo>
                    <a:pt x="566" y="380"/>
                  </a:lnTo>
                  <a:lnTo>
                    <a:pt x="572" y="368"/>
                  </a:lnTo>
                  <a:lnTo>
                    <a:pt x="576" y="356"/>
                  </a:lnTo>
                  <a:lnTo>
                    <a:pt x="580" y="343"/>
                  </a:lnTo>
                  <a:lnTo>
                    <a:pt x="584" y="331"/>
                  </a:lnTo>
                  <a:lnTo>
                    <a:pt x="587" y="318"/>
                  </a:lnTo>
                  <a:lnTo>
                    <a:pt x="589" y="305"/>
                  </a:lnTo>
                  <a:lnTo>
                    <a:pt x="591" y="292"/>
                  </a:lnTo>
                  <a:lnTo>
                    <a:pt x="592" y="278"/>
                  </a:lnTo>
                  <a:lnTo>
                    <a:pt x="592" y="265"/>
                  </a:lnTo>
                  <a:lnTo>
                    <a:pt x="592" y="251"/>
                  </a:lnTo>
                  <a:lnTo>
                    <a:pt x="591" y="237"/>
                  </a:lnTo>
                  <a:lnTo>
                    <a:pt x="589" y="224"/>
                  </a:lnTo>
                  <a:lnTo>
                    <a:pt x="587" y="211"/>
                  </a:lnTo>
                  <a:lnTo>
                    <a:pt x="585" y="199"/>
                  </a:lnTo>
                  <a:lnTo>
                    <a:pt x="580" y="186"/>
                  </a:lnTo>
                  <a:lnTo>
                    <a:pt x="576" y="174"/>
                  </a:lnTo>
                  <a:lnTo>
                    <a:pt x="572" y="162"/>
                  </a:lnTo>
                  <a:lnTo>
                    <a:pt x="566" y="150"/>
                  </a:lnTo>
                  <a:lnTo>
                    <a:pt x="560" y="138"/>
                  </a:lnTo>
                  <a:lnTo>
                    <a:pt x="554" y="128"/>
                  </a:lnTo>
                  <a:lnTo>
                    <a:pt x="547" y="117"/>
                  </a:lnTo>
                  <a:lnTo>
                    <a:pt x="540" y="106"/>
                  </a:lnTo>
                  <a:lnTo>
                    <a:pt x="532" y="97"/>
                  </a:lnTo>
                  <a:lnTo>
                    <a:pt x="524" y="87"/>
                  </a:lnTo>
                  <a:lnTo>
                    <a:pt x="515" y="77"/>
                  </a:lnTo>
                  <a:lnTo>
                    <a:pt x="505" y="69"/>
                  </a:lnTo>
                  <a:lnTo>
                    <a:pt x="496" y="60"/>
                  </a:lnTo>
                  <a:lnTo>
                    <a:pt x="486" y="53"/>
                  </a:lnTo>
                  <a:lnTo>
                    <a:pt x="475" y="45"/>
                  </a:lnTo>
                  <a:lnTo>
                    <a:pt x="465" y="37"/>
                  </a:lnTo>
                  <a:lnTo>
                    <a:pt x="454" y="31"/>
                  </a:lnTo>
                  <a:lnTo>
                    <a:pt x="442" y="26"/>
                  </a:lnTo>
                  <a:lnTo>
                    <a:pt x="430" y="20"/>
                  </a:lnTo>
                  <a:lnTo>
                    <a:pt x="418" y="16"/>
                  </a:lnTo>
                  <a:lnTo>
                    <a:pt x="407" y="12"/>
                  </a:lnTo>
                  <a:lnTo>
                    <a:pt x="394" y="7"/>
                  </a:lnTo>
                  <a:lnTo>
                    <a:pt x="381" y="5"/>
                  </a:lnTo>
                  <a:lnTo>
                    <a:pt x="368" y="2"/>
                  </a:lnTo>
                  <a:lnTo>
                    <a:pt x="354" y="1"/>
                  </a:lnTo>
                  <a:lnTo>
                    <a:pt x="341" y="0"/>
                  </a:lnTo>
                  <a:lnTo>
                    <a:pt x="327" y="0"/>
                  </a:lnTo>
                  <a:lnTo>
                    <a:pt x="314" y="0"/>
                  </a:lnTo>
                  <a:lnTo>
                    <a:pt x="300" y="1"/>
                  </a:lnTo>
                  <a:lnTo>
                    <a:pt x="288" y="2"/>
                  </a:lnTo>
                  <a:lnTo>
                    <a:pt x="275" y="5"/>
                  </a:lnTo>
                  <a:lnTo>
                    <a:pt x="262" y="7"/>
                  </a:lnTo>
                  <a:lnTo>
                    <a:pt x="249" y="12"/>
                  </a:lnTo>
                  <a:lnTo>
                    <a:pt x="236" y="16"/>
                  </a:lnTo>
                  <a:lnTo>
                    <a:pt x="224" y="20"/>
                  </a:lnTo>
                  <a:lnTo>
                    <a:pt x="212" y="26"/>
                  </a:lnTo>
                  <a:lnTo>
                    <a:pt x="202" y="31"/>
                  </a:lnTo>
                  <a:lnTo>
                    <a:pt x="190" y="37"/>
                  </a:lnTo>
                  <a:lnTo>
                    <a:pt x="179" y="45"/>
                  </a:lnTo>
                  <a:lnTo>
                    <a:pt x="169" y="53"/>
                  </a:lnTo>
                  <a:lnTo>
                    <a:pt x="159" y="60"/>
                  </a:lnTo>
                  <a:lnTo>
                    <a:pt x="149" y="69"/>
                  </a:lnTo>
                  <a:lnTo>
                    <a:pt x="141" y="77"/>
                  </a:lnTo>
                  <a:lnTo>
                    <a:pt x="116" y="53"/>
                  </a:lnTo>
                  <a:lnTo>
                    <a:pt x="118" y="47"/>
                  </a:lnTo>
                  <a:lnTo>
                    <a:pt x="119" y="43"/>
                  </a:lnTo>
                  <a:lnTo>
                    <a:pt x="118" y="37"/>
                  </a:lnTo>
                  <a:lnTo>
                    <a:pt x="116" y="33"/>
                  </a:lnTo>
                  <a:lnTo>
                    <a:pt x="110" y="30"/>
                  </a:lnTo>
                  <a:lnTo>
                    <a:pt x="105" y="29"/>
                  </a:lnTo>
                  <a:lnTo>
                    <a:pt x="101" y="30"/>
                  </a:lnTo>
                  <a:lnTo>
                    <a:pt x="95" y="33"/>
                  </a:lnTo>
                  <a:lnTo>
                    <a:pt x="86" y="43"/>
                  </a:lnTo>
                  <a:lnTo>
                    <a:pt x="76" y="54"/>
                  </a:lnTo>
                  <a:lnTo>
                    <a:pt x="68" y="65"/>
                  </a:lnTo>
                  <a:lnTo>
                    <a:pt x="59" y="77"/>
                  </a:lnTo>
                  <a:lnTo>
                    <a:pt x="50" y="89"/>
                  </a:lnTo>
                  <a:lnTo>
                    <a:pt x="44" y="101"/>
                  </a:lnTo>
                  <a:lnTo>
                    <a:pt x="36" y="114"/>
                  </a:lnTo>
                  <a:lnTo>
                    <a:pt x="30" y="127"/>
                  </a:lnTo>
                  <a:lnTo>
                    <a:pt x="25" y="139"/>
                  </a:lnTo>
                  <a:lnTo>
                    <a:pt x="19" y="153"/>
                  </a:lnTo>
                  <a:lnTo>
                    <a:pt x="15" y="166"/>
                  </a:lnTo>
                  <a:lnTo>
                    <a:pt x="11" y="180"/>
                  </a:lnTo>
                  <a:lnTo>
                    <a:pt x="7" y="194"/>
                  </a:lnTo>
                  <a:lnTo>
                    <a:pt x="4" y="208"/>
                  </a:lnTo>
                  <a:lnTo>
                    <a:pt x="2" y="222"/>
                  </a:lnTo>
                  <a:lnTo>
                    <a:pt x="1" y="237"/>
                  </a:lnTo>
                  <a:lnTo>
                    <a:pt x="0" y="251"/>
                  </a:lnTo>
                  <a:lnTo>
                    <a:pt x="0" y="265"/>
                  </a:lnTo>
                  <a:lnTo>
                    <a:pt x="0" y="280"/>
                  </a:lnTo>
                  <a:lnTo>
                    <a:pt x="1" y="294"/>
                  </a:lnTo>
                  <a:lnTo>
                    <a:pt x="3" y="308"/>
                  </a:lnTo>
                  <a:lnTo>
                    <a:pt x="5" y="322"/>
                  </a:lnTo>
                  <a:lnTo>
                    <a:pt x="7" y="336"/>
                  </a:lnTo>
                  <a:lnTo>
                    <a:pt x="11" y="350"/>
                  </a:lnTo>
                  <a:lnTo>
                    <a:pt x="15" y="363"/>
                  </a:lnTo>
                  <a:lnTo>
                    <a:pt x="19" y="377"/>
                  </a:lnTo>
                  <a:lnTo>
                    <a:pt x="25" y="390"/>
                  </a:lnTo>
                  <a:lnTo>
                    <a:pt x="30" y="402"/>
                  </a:lnTo>
                  <a:lnTo>
                    <a:pt x="36" y="415"/>
                  </a:lnTo>
                  <a:lnTo>
                    <a:pt x="43" y="427"/>
                  </a:lnTo>
                  <a:lnTo>
                    <a:pt x="50" y="440"/>
                  </a:lnTo>
                  <a:lnTo>
                    <a:pt x="58" y="452"/>
                  </a:lnTo>
                  <a:lnTo>
                    <a:pt x="61" y="454"/>
                  </a:lnTo>
                  <a:lnTo>
                    <a:pt x="63" y="456"/>
                  </a:lnTo>
                  <a:lnTo>
                    <a:pt x="66" y="457"/>
                  </a:lnTo>
                  <a:lnTo>
                    <a:pt x="70" y="457"/>
                  </a:lnTo>
                  <a:lnTo>
                    <a:pt x="74" y="457"/>
                  </a:lnTo>
                  <a:lnTo>
                    <a:pt x="78" y="455"/>
                  </a:lnTo>
                  <a:lnTo>
                    <a:pt x="82" y="451"/>
                  </a:lnTo>
                  <a:lnTo>
                    <a:pt x="84" y="447"/>
                  </a:lnTo>
                  <a:lnTo>
                    <a:pt x="84" y="441"/>
                  </a:lnTo>
                  <a:lnTo>
                    <a:pt x="82" y="436"/>
                  </a:lnTo>
                  <a:lnTo>
                    <a:pt x="68" y="414"/>
                  </a:lnTo>
                  <a:lnTo>
                    <a:pt x="56" y="393"/>
                  </a:lnTo>
                  <a:lnTo>
                    <a:pt x="46" y="369"/>
                  </a:lnTo>
                  <a:lnTo>
                    <a:pt x="39" y="347"/>
                  </a:lnTo>
                  <a:lnTo>
                    <a:pt x="33" y="323"/>
                  </a:lnTo>
                  <a:lnTo>
                    <a:pt x="29" y="299"/>
                  </a:lnTo>
                  <a:lnTo>
                    <a:pt x="28" y="275"/>
                  </a:lnTo>
                  <a:lnTo>
                    <a:pt x="28" y="251"/>
                  </a:lnTo>
                  <a:lnTo>
                    <a:pt x="30" y="228"/>
                  </a:lnTo>
                  <a:lnTo>
                    <a:pt x="33" y="204"/>
                  </a:lnTo>
                  <a:lnTo>
                    <a:pt x="40" y="180"/>
                  </a:lnTo>
                  <a:lnTo>
                    <a:pt x="47" y="158"/>
                  </a:lnTo>
                  <a:lnTo>
                    <a:pt x="57" y="135"/>
                  </a:lnTo>
                  <a:lnTo>
                    <a:pt x="69" y="114"/>
                  </a:lnTo>
                  <a:lnTo>
                    <a:pt x="82" y="92"/>
                  </a:lnTo>
                  <a:lnTo>
                    <a:pt x="97" y="73"/>
                  </a:lnTo>
                  <a:lnTo>
                    <a:pt x="121" y="98"/>
                  </a:lnTo>
                  <a:lnTo>
                    <a:pt x="108" y="116"/>
                  </a:lnTo>
                  <a:lnTo>
                    <a:pt x="97" y="134"/>
                  </a:lnTo>
                  <a:lnTo>
                    <a:pt x="87" y="153"/>
                  </a:lnTo>
                  <a:lnTo>
                    <a:pt x="78" y="175"/>
                  </a:lnTo>
                  <a:lnTo>
                    <a:pt x="72" y="196"/>
                  </a:lnTo>
                  <a:lnTo>
                    <a:pt x="66" y="218"/>
                  </a:lnTo>
                  <a:lnTo>
                    <a:pt x="63" y="241"/>
                  </a:lnTo>
                  <a:lnTo>
                    <a:pt x="62" y="265"/>
                  </a:lnTo>
                  <a:lnTo>
                    <a:pt x="62" y="278"/>
                  </a:lnTo>
                  <a:lnTo>
                    <a:pt x="63" y="292"/>
                  </a:lnTo>
                  <a:lnTo>
                    <a:pt x="65" y="305"/>
                  </a:lnTo>
                  <a:lnTo>
                    <a:pt x="68" y="318"/>
                  </a:lnTo>
                  <a:lnTo>
                    <a:pt x="71" y="331"/>
                  </a:lnTo>
                  <a:lnTo>
                    <a:pt x="74" y="343"/>
                  </a:lnTo>
                  <a:lnTo>
                    <a:pt x="78" y="355"/>
                  </a:lnTo>
                  <a:lnTo>
                    <a:pt x="84" y="368"/>
                  </a:lnTo>
                  <a:lnTo>
                    <a:pt x="89" y="380"/>
                  </a:lnTo>
                  <a:lnTo>
                    <a:pt x="94" y="391"/>
                  </a:lnTo>
                  <a:lnTo>
                    <a:pt x="101" y="402"/>
                  </a:lnTo>
                  <a:lnTo>
                    <a:pt x="107" y="413"/>
                  </a:lnTo>
                  <a:lnTo>
                    <a:pt x="115" y="423"/>
                  </a:lnTo>
                  <a:lnTo>
                    <a:pt x="123" y="434"/>
                  </a:lnTo>
                  <a:lnTo>
                    <a:pt x="131" y="443"/>
                  </a:lnTo>
                  <a:lnTo>
                    <a:pt x="141" y="452"/>
                  </a:lnTo>
                  <a:lnTo>
                    <a:pt x="149" y="460"/>
                  </a:lnTo>
                  <a:lnTo>
                    <a:pt x="159" y="469"/>
                  </a:lnTo>
                  <a:lnTo>
                    <a:pt x="169" y="478"/>
                  </a:lnTo>
                  <a:lnTo>
                    <a:pt x="179" y="484"/>
                  </a:lnTo>
                  <a:lnTo>
                    <a:pt x="190" y="492"/>
                  </a:lnTo>
                  <a:lnTo>
                    <a:pt x="202" y="498"/>
                  </a:lnTo>
                  <a:lnTo>
                    <a:pt x="212" y="503"/>
                  </a:lnTo>
                  <a:lnTo>
                    <a:pt x="224" y="509"/>
                  </a:lnTo>
                  <a:lnTo>
                    <a:pt x="236" y="514"/>
                  </a:lnTo>
                  <a:lnTo>
                    <a:pt x="249" y="518"/>
                  </a:lnTo>
                  <a:lnTo>
                    <a:pt x="262" y="522"/>
                  </a:lnTo>
                  <a:lnTo>
                    <a:pt x="275" y="525"/>
                  </a:lnTo>
                  <a:lnTo>
                    <a:pt x="288" y="527"/>
                  </a:lnTo>
                  <a:lnTo>
                    <a:pt x="300" y="528"/>
                  </a:lnTo>
                  <a:lnTo>
                    <a:pt x="314" y="529"/>
                  </a:lnTo>
                  <a:lnTo>
                    <a:pt x="327" y="530"/>
                  </a:lnTo>
                  <a:lnTo>
                    <a:pt x="351" y="529"/>
                  </a:lnTo>
                  <a:lnTo>
                    <a:pt x="373" y="526"/>
                  </a:lnTo>
                  <a:lnTo>
                    <a:pt x="396" y="521"/>
                  </a:lnTo>
                  <a:lnTo>
                    <a:pt x="417" y="514"/>
                  </a:lnTo>
                  <a:lnTo>
                    <a:pt x="438" y="506"/>
                  </a:lnTo>
                  <a:lnTo>
                    <a:pt x="457" y="496"/>
                  </a:lnTo>
                  <a:lnTo>
                    <a:pt x="476" y="484"/>
                  </a:lnTo>
                  <a:lnTo>
                    <a:pt x="493" y="471"/>
                  </a:lnTo>
                  <a:lnTo>
                    <a:pt x="518" y="496"/>
                  </a:lnTo>
                  <a:lnTo>
                    <a:pt x="499" y="511"/>
                  </a:lnTo>
                  <a:lnTo>
                    <a:pt x="478" y="524"/>
                  </a:lnTo>
                  <a:lnTo>
                    <a:pt x="457" y="535"/>
                  </a:lnTo>
                  <a:lnTo>
                    <a:pt x="436" y="544"/>
                  </a:lnTo>
                  <a:lnTo>
                    <a:pt x="412" y="552"/>
                  </a:lnTo>
                  <a:lnTo>
                    <a:pt x="389" y="558"/>
                  </a:lnTo>
                  <a:lnTo>
                    <a:pt x="366" y="562"/>
                  </a:lnTo>
                  <a:lnTo>
                    <a:pt x="342" y="565"/>
                  </a:lnTo>
                  <a:lnTo>
                    <a:pt x="319" y="565"/>
                  </a:lnTo>
                  <a:lnTo>
                    <a:pt x="295" y="562"/>
                  </a:lnTo>
                  <a:lnTo>
                    <a:pt x="271" y="559"/>
                  </a:lnTo>
                  <a:lnTo>
                    <a:pt x="248" y="554"/>
                  </a:lnTo>
                  <a:lnTo>
                    <a:pt x="225" y="546"/>
                  </a:lnTo>
                  <a:lnTo>
                    <a:pt x="203" y="538"/>
                  </a:lnTo>
                  <a:lnTo>
                    <a:pt x="180" y="526"/>
                  </a:lnTo>
                  <a:lnTo>
                    <a:pt x="160" y="513"/>
                  </a:lnTo>
                  <a:lnTo>
                    <a:pt x="154" y="511"/>
                  </a:lnTo>
                  <a:lnTo>
                    <a:pt x="149" y="511"/>
                  </a:lnTo>
                  <a:lnTo>
                    <a:pt x="144" y="513"/>
                  </a:lnTo>
                  <a:lnTo>
                    <a:pt x="141" y="516"/>
                  </a:lnTo>
                  <a:lnTo>
                    <a:pt x="138" y="522"/>
                  </a:lnTo>
                  <a:lnTo>
                    <a:pt x="138" y="527"/>
                  </a:lnTo>
                  <a:lnTo>
                    <a:pt x="139" y="532"/>
                  </a:lnTo>
                  <a:lnTo>
                    <a:pt x="144" y="536"/>
                  </a:lnTo>
                  <a:lnTo>
                    <a:pt x="163" y="549"/>
                  </a:lnTo>
                  <a:lnTo>
                    <a:pt x="183" y="559"/>
                  </a:lnTo>
                  <a:lnTo>
                    <a:pt x="205" y="569"/>
                  </a:lnTo>
                  <a:lnTo>
                    <a:pt x="226" y="576"/>
                  </a:lnTo>
                  <a:lnTo>
                    <a:pt x="248" y="583"/>
                  </a:lnTo>
                  <a:lnTo>
                    <a:pt x="269" y="587"/>
                  </a:lnTo>
                  <a:lnTo>
                    <a:pt x="292" y="590"/>
                  </a:lnTo>
                  <a:lnTo>
                    <a:pt x="313" y="593"/>
                  </a:lnTo>
                  <a:lnTo>
                    <a:pt x="313" y="627"/>
                  </a:lnTo>
                  <a:lnTo>
                    <a:pt x="264" y="627"/>
                  </a:lnTo>
                  <a:lnTo>
                    <a:pt x="256" y="628"/>
                  </a:lnTo>
                  <a:lnTo>
                    <a:pt x="250" y="629"/>
                  </a:lnTo>
                  <a:lnTo>
                    <a:pt x="242" y="630"/>
                  </a:lnTo>
                  <a:lnTo>
                    <a:pt x="237" y="633"/>
                  </a:lnTo>
                  <a:lnTo>
                    <a:pt x="231" y="635"/>
                  </a:lnTo>
                  <a:lnTo>
                    <a:pt x="225" y="640"/>
                  </a:lnTo>
                  <a:lnTo>
                    <a:pt x="220" y="643"/>
                  </a:lnTo>
                  <a:lnTo>
                    <a:pt x="215" y="647"/>
                  </a:lnTo>
                  <a:lnTo>
                    <a:pt x="210" y="653"/>
                  </a:lnTo>
                  <a:lnTo>
                    <a:pt x="206" y="658"/>
                  </a:lnTo>
                  <a:lnTo>
                    <a:pt x="203" y="663"/>
                  </a:lnTo>
                  <a:lnTo>
                    <a:pt x="200" y="670"/>
                  </a:lnTo>
                  <a:lnTo>
                    <a:pt x="197" y="676"/>
                  </a:lnTo>
                  <a:lnTo>
                    <a:pt x="195" y="683"/>
                  </a:lnTo>
                  <a:lnTo>
                    <a:pt x="194" y="690"/>
                  </a:lnTo>
                  <a:lnTo>
                    <a:pt x="194" y="697"/>
                  </a:lnTo>
                  <a:lnTo>
                    <a:pt x="195" y="702"/>
                  </a:lnTo>
                  <a:lnTo>
                    <a:pt x="198" y="706"/>
                  </a:lnTo>
                  <a:lnTo>
                    <a:pt x="203" y="710"/>
                  </a:lnTo>
                  <a:lnTo>
                    <a:pt x="208" y="711"/>
                  </a:lnTo>
                  <a:lnTo>
                    <a:pt x="447" y="711"/>
                  </a:lnTo>
                  <a:lnTo>
                    <a:pt x="453" y="710"/>
                  </a:lnTo>
                  <a:lnTo>
                    <a:pt x="457" y="706"/>
                  </a:lnTo>
                  <a:lnTo>
                    <a:pt x="459" y="702"/>
                  </a:lnTo>
                  <a:lnTo>
                    <a:pt x="460" y="697"/>
                  </a:lnTo>
                  <a:lnTo>
                    <a:pt x="460" y="690"/>
                  </a:lnTo>
                  <a:lnTo>
                    <a:pt x="459" y="683"/>
                  </a:lnTo>
                  <a:lnTo>
                    <a:pt x="458" y="676"/>
                  </a:lnTo>
                  <a:lnTo>
                    <a:pt x="455" y="670"/>
                  </a:lnTo>
                  <a:lnTo>
                    <a:pt x="453" y="663"/>
                  </a:lnTo>
                  <a:lnTo>
                    <a:pt x="448" y="658"/>
                  </a:lnTo>
                  <a:lnTo>
                    <a:pt x="445" y="653"/>
                  </a:lnTo>
                  <a:lnTo>
                    <a:pt x="440" y="647"/>
                  </a:lnTo>
                  <a:lnTo>
                    <a:pt x="436" y="643"/>
                  </a:lnTo>
                  <a:lnTo>
                    <a:pt x="430" y="640"/>
                  </a:lnTo>
                  <a:lnTo>
                    <a:pt x="425" y="635"/>
                  </a:lnTo>
                  <a:lnTo>
                    <a:pt x="418" y="633"/>
                  </a:lnTo>
                  <a:lnTo>
                    <a:pt x="412" y="630"/>
                  </a:lnTo>
                  <a:lnTo>
                    <a:pt x="406" y="629"/>
                  </a:lnTo>
                  <a:lnTo>
                    <a:pt x="398" y="628"/>
                  </a:lnTo>
                  <a:lnTo>
                    <a:pt x="392" y="627"/>
                  </a:lnTo>
                  <a:lnTo>
                    <a:pt x="341" y="627"/>
                  </a:lnTo>
                  <a:lnTo>
                    <a:pt x="341" y="593"/>
                  </a:lnTo>
                  <a:lnTo>
                    <a:pt x="356" y="591"/>
                  </a:lnTo>
                  <a:lnTo>
                    <a:pt x="371" y="589"/>
                  </a:lnTo>
                  <a:lnTo>
                    <a:pt x="386" y="587"/>
                  </a:lnTo>
                  <a:lnTo>
                    <a:pt x="400" y="584"/>
                  </a:lnTo>
                  <a:lnTo>
                    <a:pt x="415" y="581"/>
                  </a:lnTo>
                  <a:lnTo>
                    <a:pt x="429" y="576"/>
                  </a:lnTo>
                  <a:lnTo>
                    <a:pt x="444" y="571"/>
                  </a:lnTo>
                  <a:lnTo>
                    <a:pt x="458" y="566"/>
                  </a:lnTo>
                  <a:lnTo>
                    <a:pt x="471" y="559"/>
                  </a:lnTo>
                  <a:lnTo>
                    <a:pt x="485" y="552"/>
                  </a:lnTo>
                  <a:lnTo>
                    <a:pt x="498" y="544"/>
                  </a:lnTo>
                  <a:lnTo>
                    <a:pt x="511" y="536"/>
                  </a:lnTo>
                  <a:lnTo>
                    <a:pt x="524" y="527"/>
                  </a:lnTo>
                  <a:lnTo>
                    <a:pt x="536" y="517"/>
                  </a:lnTo>
                  <a:lnTo>
                    <a:pt x="548" y="508"/>
                  </a:lnTo>
                  <a:lnTo>
                    <a:pt x="559" y="496"/>
                  </a:lnTo>
                  <a:lnTo>
                    <a:pt x="562" y="492"/>
                  </a:lnTo>
                  <a:lnTo>
                    <a:pt x="563" y="486"/>
                  </a:lnTo>
                  <a:lnTo>
                    <a:pt x="562" y="481"/>
                  </a:lnTo>
                  <a:lnTo>
                    <a:pt x="559" y="477"/>
                  </a:lnTo>
                  <a:lnTo>
                    <a:pt x="555" y="473"/>
                  </a:lnTo>
                  <a:lnTo>
                    <a:pt x="549" y="472"/>
                  </a:lnTo>
                  <a:lnTo>
                    <a:pt x="544" y="473"/>
                  </a:lnTo>
                  <a:lnTo>
                    <a:pt x="540" y="477"/>
                  </a:lnTo>
                  <a:close/>
                  <a:moveTo>
                    <a:pt x="324" y="63"/>
                  </a:moveTo>
                  <a:lnTo>
                    <a:pt x="352" y="29"/>
                  </a:lnTo>
                  <a:lnTo>
                    <a:pt x="370" y="31"/>
                  </a:lnTo>
                  <a:lnTo>
                    <a:pt x="387" y="35"/>
                  </a:lnTo>
                  <a:lnTo>
                    <a:pt x="404" y="40"/>
                  </a:lnTo>
                  <a:lnTo>
                    <a:pt x="421" y="46"/>
                  </a:lnTo>
                  <a:lnTo>
                    <a:pt x="437" y="54"/>
                  </a:lnTo>
                  <a:lnTo>
                    <a:pt x="453" y="63"/>
                  </a:lnTo>
                  <a:lnTo>
                    <a:pt x="467" y="73"/>
                  </a:lnTo>
                  <a:lnTo>
                    <a:pt x="481" y="84"/>
                  </a:lnTo>
                  <a:lnTo>
                    <a:pt x="493" y="95"/>
                  </a:lnTo>
                  <a:lnTo>
                    <a:pt x="505" y="108"/>
                  </a:lnTo>
                  <a:lnTo>
                    <a:pt x="517" y="121"/>
                  </a:lnTo>
                  <a:lnTo>
                    <a:pt x="527" y="136"/>
                  </a:lnTo>
                  <a:lnTo>
                    <a:pt x="535" y="151"/>
                  </a:lnTo>
                  <a:lnTo>
                    <a:pt x="544" y="166"/>
                  </a:lnTo>
                  <a:lnTo>
                    <a:pt x="550" y="183"/>
                  </a:lnTo>
                  <a:lnTo>
                    <a:pt x="556" y="200"/>
                  </a:lnTo>
                  <a:lnTo>
                    <a:pt x="553" y="203"/>
                  </a:lnTo>
                  <a:lnTo>
                    <a:pt x="548" y="207"/>
                  </a:lnTo>
                  <a:lnTo>
                    <a:pt x="545" y="212"/>
                  </a:lnTo>
                  <a:lnTo>
                    <a:pt x="543" y="205"/>
                  </a:lnTo>
                  <a:lnTo>
                    <a:pt x="540" y="201"/>
                  </a:lnTo>
                  <a:lnTo>
                    <a:pt x="537" y="196"/>
                  </a:lnTo>
                  <a:lnTo>
                    <a:pt x="525" y="181"/>
                  </a:lnTo>
                  <a:lnTo>
                    <a:pt x="520" y="177"/>
                  </a:lnTo>
                  <a:lnTo>
                    <a:pt x="515" y="174"/>
                  </a:lnTo>
                  <a:lnTo>
                    <a:pt x="509" y="172"/>
                  </a:lnTo>
                  <a:lnTo>
                    <a:pt x="502" y="172"/>
                  </a:lnTo>
                  <a:lnTo>
                    <a:pt x="487" y="172"/>
                  </a:lnTo>
                  <a:lnTo>
                    <a:pt x="482" y="172"/>
                  </a:lnTo>
                  <a:lnTo>
                    <a:pt x="477" y="174"/>
                  </a:lnTo>
                  <a:lnTo>
                    <a:pt x="474" y="177"/>
                  </a:lnTo>
                  <a:lnTo>
                    <a:pt x="471" y="181"/>
                  </a:lnTo>
                  <a:lnTo>
                    <a:pt x="469" y="186"/>
                  </a:lnTo>
                  <a:lnTo>
                    <a:pt x="469" y="190"/>
                  </a:lnTo>
                  <a:lnTo>
                    <a:pt x="470" y="195"/>
                  </a:lnTo>
                  <a:lnTo>
                    <a:pt x="471" y="200"/>
                  </a:lnTo>
                  <a:lnTo>
                    <a:pt x="466" y="204"/>
                  </a:lnTo>
                  <a:lnTo>
                    <a:pt x="458" y="208"/>
                  </a:lnTo>
                  <a:lnTo>
                    <a:pt x="452" y="212"/>
                  </a:lnTo>
                  <a:lnTo>
                    <a:pt x="444" y="216"/>
                  </a:lnTo>
                  <a:lnTo>
                    <a:pt x="426" y="179"/>
                  </a:lnTo>
                  <a:lnTo>
                    <a:pt x="426" y="171"/>
                  </a:lnTo>
                  <a:lnTo>
                    <a:pt x="425" y="168"/>
                  </a:lnTo>
                  <a:lnTo>
                    <a:pt x="424" y="165"/>
                  </a:lnTo>
                  <a:lnTo>
                    <a:pt x="423" y="163"/>
                  </a:lnTo>
                  <a:lnTo>
                    <a:pt x="422" y="161"/>
                  </a:lnTo>
                  <a:lnTo>
                    <a:pt x="402" y="143"/>
                  </a:lnTo>
                  <a:lnTo>
                    <a:pt x="400" y="141"/>
                  </a:lnTo>
                  <a:lnTo>
                    <a:pt x="397" y="139"/>
                  </a:lnTo>
                  <a:lnTo>
                    <a:pt x="342" y="120"/>
                  </a:lnTo>
                  <a:lnTo>
                    <a:pt x="340" y="120"/>
                  </a:lnTo>
                  <a:lnTo>
                    <a:pt x="338" y="119"/>
                  </a:lnTo>
                  <a:lnTo>
                    <a:pt x="290" y="119"/>
                  </a:lnTo>
                  <a:lnTo>
                    <a:pt x="284" y="120"/>
                  </a:lnTo>
                  <a:lnTo>
                    <a:pt x="278" y="121"/>
                  </a:lnTo>
                  <a:lnTo>
                    <a:pt x="272" y="122"/>
                  </a:lnTo>
                  <a:lnTo>
                    <a:pt x="268" y="124"/>
                  </a:lnTo>
                  <a:lnTo>
                    <a:pt x="263" y="128"/>
                  </a:lnTo>
                  <a:lnTo>
                    <a:pt x="259" y="131"/>
                  </a:lnTo>
                  <a:lnTo>
                    <a:pt x="254" y="134"/>
                  </a:lnTo>
                  <a:lnTo>
                    <a:pt x="250" y="138"/>
                  </a:lnTo>
                  <a:lnTo>
                    <a:pt x="239" y="123"/>
                  </a:lnTo>
                  <a:lnTo>
                    <a:pt x="253" y="91"/>
                  </a:lnTo>
                  <a:lnTo>
                    <a:pt x="318" y="69"/>
                  </a:lnTo>
                  <a:lnTo>
                    <a:pt x="321" y="66"/>
                  </a:lnTo>
                  <a:lnTo>
                    <a:pt x="324" y="63"/>
                  </a:lnTo>
                  <a:close/>
                  <a:moveTo>
                    <a:pt x="393" y="356"/>
                  </a:moveTo>
                  <a:lnTo>
                    <a:pt x="395" y="363"/>
                  </a:lnTo>
                  <a:lnTo>
                    <a:pt x="395" y="366"/>
                  </a:lnTo>
                  <a:lnTo>
                    <a:pt x="394" y="368"/>
                  </a:lnTo>
                  <a:lnTo>
                    <a:pt x="392" y="371"/>
                  </a:lnTo>
                  <a:lnTo>
                    <a:pt x="391" y="372"/>
                  </a:lnTo>
                  <a:lnTo>
                    <a:pt x="389" y="374"/>
                  </a:lnTo>
                  <a:lnTo>
                    <a:pt x="386" y="378"/>
                  </a:lnTo>
                  <a:lnTo>
                    <a:pt x="383" y="381"/>
                  </a:lnTo>
                  <a:lnTo>
                    <a:pt x="380" y="386"/>
                  </a:lnTo>
                  <a:lnTo>
                    <a:pt x="378" y="394"/>
                  </a:lnTo>
                  <a:lnTo>
                    <a:pt x="377" y="396"/>
                  </a:lnTo>
                  <a:lnTo>
                    <a:pt x="373" y="398"/>
                  </a:lnTo>
                  <a:lnTo>
                    <a:pt x="371" y="402"/>
                  </a:lnTo>
                  <a:lnTo>
                    <a:pt x="368" y="407"/>
                  </a:lnTo>
                  <a:lnTo>
                    <a:pt x="365" y="413"/>
                  </a:lnTo>
                  <a:lnTo>
                    <a:pt x="364" y="419"/>
                  </a:lnTo>
                  <a:lnTo>
                    <a:pt x="363" y="422"/>
                  </a:lnTo>
                  <a:lnTo>
                    <a:pt x="363" y="423"/>
                  </a:lnTo>
                  <a:lnTo>
                    <a:pt x="358" y="427"/>
                  </a:lnTo>
                  <a:lnTo>
                    <a:pt x="354" y="431"/>
                  </a:lnTo>
                  <a:lnTo>
                    <a:pt x="349" y="435"/>
                  </a:lnTo>
                  <a:lnTo>
                    <a:pt x="345" y="436"/>
                  </a:lnTo>
                  <a:lnTo>
                    <a:pt x="342" y="429"/>
                  </a:lnTo>
                  <a:lnTo>
                    <a:pt x="337" y="415"/>
                  </a:lnTo>
                  <a:lnTo>
                    <a:pt x="334" y="408"/>
                  </a:lnTo>
                  <a:lnTo>
                    <a:pt x="330" y="401"/>
                  </a:lnTo>
                  <a:lnTo>
                    <a:pt x="328" y="395"/>
                  </a:lnTo>
                  <a:lnTo>
                    <a:pt x="325" y="389"/>
                  </a:lnTo>
                  <a:lnTo>
                    <a:pt x="324" y="383"/>
                  </a:lnTo>
                  <a:lnTo>
                    <a:pt x="324" y="378"/>
                  </a:lnTo>
                  <a:lnTo>
                    <a:pt x="325" y="376"/>
                  </a:lnTo>
                  <a:lnTo>
                    <a:pt x="327" y="367"/>
                  </a:lnTo>
                  <a:lnTo>
                    <a:pt x="329" y="358"/>
                  </a:lnTo>
                  <a:lnTo>
                    <a:pt x="329" y="354"/>
                  </a:lnTo>
                  <a:lnTo>
                    <a:pt x="328" y="349"/>
                  </a:lnTo>
                  <a:lnTo>
                    <a:pt x="327" y="343"/>
                  </a:lnTo>
                  <a:lnTo>
                    <a:pt x="326" y="338"/>
                  </a:lnTo>
                  <a:lnTo>
                    <a:pt x="322" y="332"/>
                  </a:lnTo>
                  <a:lnTo>
                    <a:pt x="318" y="326"/>
                  </a:lnTo>
                  <a:lnTo>
                    <a:pt x="315" y="324"/>
                  </a:lnTo>
                  <a:lnTo>
                    <a:pt x="314" y="323"/>
                  </a:lnTo>
                  <a:lnTo>
                    <a:pt x="314" y="321"/>
                  </a:lnTo>
                  <a:lnTo>
                    <a:pt x="314" y="319"/>
                  </a:lnTo>
                  <a:lnTo>
                    <a:pt x="314" y="313"/>
                  </a:lnTo>
                  <a:lnTo>
                    <a:pt x="313" y="308"/>
                  </a:lnTo>
                  <a:lnTo>
                    <a:pt x="310" y="302"/>
                  </a:lnTo>
                  <a:lnTo>
                    <a:pt x="305" y="295"/>
                  </a:lnTo>
                  <a:lnTo>
                    <a:pt x="300" y="291"/>
                  </a:lnTo>
                  <a:lnTo>
                    <a:pt x="295" y="289"/>
                  </a:lnTo>
                  <a:lnTo>
                    <a:pt x="291" y="288"/>
                  </a:lnTo>
                  <a:lnTo>
                    <a:pt x="285" y="287"/>
                  </a:lnTo>
                  <a:lnTo>
                    <a:pt x="277" y="288"/>
                  </a:lnTo>
                  <a:lnTo>
                    <a:pt x="268" y="289"/>
                  </a:lnTo>
                  <a:lnTo>
                    <a:pt x="265" y="290"/>
                  </a:lnTo>
                  <a:lnTo>
                    <a:pt x="262" y="291"/>
                  </a:lnTo>
                  <a:lnTo>
                    <a:pt x="257" y="291"/>
                  </a:lnTo>
                  <a:lnTo>
                    <a:pt x="252" y="291"/>
                  </a:lnTo>
                  <a:lnTo>
                    <a:pt x="248" y="290"/>
                  </a:lnTo>
                  <a:lnTo>
                    <a:pt x="244" y="288"/>
                  </a:lnTo>
                  <a:lnTo>
                    <a:pt x="240" y="287"/>
                  </a:lnTo>
                  <a:lnTo>
                    <a:pt x="236" y="283"/>
                  </a:lnTo>
                  <a:lnTo>
                    <a:pt x="233" y="280"/>
                  </a:lnTo>
                  <a:lnTo>
                    <a:pt x="231" y="277"/>
                  </a:lnTo>
                  <a:lnTo>
                    <a:pt x="227" y="273"/>
                  </a:lnTo>
                  <a:lnTo>
                    <a:pt x="225" y="268"/>
                  </a:lnTo>
                  <a:lnTo>
                    <a:pt x="224" y="264"/>
                  </a:lnTo>
                  <a:lnTo>
                    <a:pt x="224" y="260"/>
                  </a:lnTo>
                  <a:lnTo>
                    <a:pt x="224" y="254"/>
                  </a:lnTo>
                  <a:lnTo>
                    <a:pt x="224" y="250"/>
                  </a:lnTo>
                  <a:lnTo>
                    <a:pt x="225" y="245"/>
                  </a:lnTo>
                  <a:lnTo>
                    <a:pt x="227" y="240"/>
                  </a:lnTo>
                  <a:lnTo>
                    <a:pt x="233" y="232"/>
                  </a:lnTo>
                  <a:lnTo>
                    <a:pt x="240" y="223"/>
                  </a:lnTo>
                  <a:lnTo>
                    <a:pt x="241" y="221"/>
                  </a:lnTo>
                  <a:lnTo>
                    <a:pt x="244" y="219"/>
                  </a:lnTo>
                  <a:lnTo>
                    <a:pt x="247" y="215"/>
                  </a:lnTo>
                  <a:lnTo>
                    <a:pt x="250" y="210"/>
                  </a:lnTo>
                  <a:lnTo>
                    <a:pt x="255" y="204"/>
                  </a:lnTo>
                  <a:lnTo>
                    <a:pt x="260" y="199"/>
                  </a:lnTo>
                  <a:lnTo>
                    <a:pt x="269" y="196"/>
                  </a:lnTo>
                  <a:lnTo>
                    <a:pt x="280" y="195"/>
                  </a:lnTo>
                  <a:lnTo>
                    <a:pt x="284" y="195"/>
                  </a:lnTo>
                  <a:lnTo>
                    <a:pt x="289" y="195"/>
                  </a:lnTo>
                  <a:lnTo>
                    <a:pt x="289" y="196"/>
                  </a:lnTo>
                  <a:lnTo>
                    <a:pt x="289" y="197"/>
                  </a:lnTo>
                  <a:lnTo>
                    <a:pt x="290" y="201"/>
                  </a:lnTo>
                  <a:lnTo>
                    <a:pt x="291" y="204"/>
                  </a:lnTo>
                  <a:lnTo>
                    <a:pt x="293" y="206"/>
                  </a:lnTo>
                  <a:lnTo>
                    <a:pt x="296" y="207"/>
                  </a:lnTo>
                  <a:lnTo>
                    <a:pt x="299" y="209"/>
                  </a:lnTo>
                  <a:lnTo>
                    <a:pt x="303" y="212"/>
                  </a:lnTo>
                  <a:lnTo>
                    <a:pt x="309" y="217"/>
                  </a:lnTo>
                  <a:lnTo>
                    <a:pt x="316" y="220"/>
                  </a:lnTo>
                  <a:lnTo>
                    <a:pt x="323" y="223"/>
                  </a:lnTo>
                  <a:lnTo>
                    <a:pt x="330" y="224"/>
                  </a:lnTo>
                  <a:lnTo>
                    <a:pt x="337" y="224"/>
                  </a:lnTo>
                  <a:lnTo>
                    <a:pt x="341" y="222"/>
                  </a:lnTo>
                  <a:lnTo>
                    <a:pt x="344" y="220"/>
                  </a:lnTo>
                  <a:lnTo>
                    <a:pt x="347" y="218"/>
                  </a:lnTo>
                  <a:lnTo>
                    <a:pt x="348" y="218"/>
                  </a:lnTo>
                  <a:lnTo>
                    <a:pt x="348" y="218"/>
                  </a:lnTo>
                  <a:lnTo>
                    <a:pt x="349" y="217"/>
                  </a:lnTo>
                  <a:lnTo>
                    <a:pt x="349" y="216"/>
                  </a:lnTo>
                  <a:lnTo>
                    <a:pt x="351" y="216"/>
                  </a:lnTo>
                  <a:lnTo>
                    <a:pt x="352" y="217"/>
                  </a:lnTo>
                  <a:lnTo>
                    <a:pt x="362" y="219"/>
                  </a:lnTo>
                  <a:lnTo>
                    <a:pt x="370" y="222"/>
                  </a:lnTo>
                  <a:lnTo>
                    <a:pt x="375" y="232"/>
                  </a:lnTo>
                  <a:lnTo>
                    <a:pt x="380" y="243"/>
                  </a:lnTo>
                  <a:lnTo>
                    <a:pt x="382" y="249"/>
                  </a:lnTo>
                  <a:lnTo>
                    <a:pt x="384" y="254"/>
                  </a:lnTo>
                  <a:lnTo>
                    <a:pt x="385" y="256"/>
                  </a:lnTo>
                  <a:lnTo>
                    <a:pt x="386" y="259"/>
                  </a:lnTo>
                  <a:lnTo>
                    <a:pt x="391" y="267"/>
                  </a:lnTo>
                  <a:lnTo>
                    <a:pt x="395" y="275"/>
                  </a:lnTo>
                  <a:lnTo>
                    <a:pt x="398" y="279"/>
                  </a:lnTo>
                  <a:lnTo>
                    <a:pt x="401" y="283"/>
                  </a:lnTo>
                  <a:lnTo>
                    <a:pt x="404" y="287"/>
                  </a:lnTo>
                  <a:lnTo>
                    <a:pt x="409" y="290"/>
                  </a:lnTo>
                  <a:lnTo>
                    <a:pt x="416" y="293"/>
                  </a:lnTo>
                  <a:lnTo>
                    <a:pt x="423" y="295"/>
                  </a:lnTo>
                  <a:lnTo>
                    <a:pt x="419" y="299"/>
                  </a:lnTo>
                  <a:lnTo>
                    <a:pt x="415" y="304"/>
                  </a:lnTo>
                  <a:lnTo>
                    <a:pt x="410" y="308"/>
                  </a:lnTo>
                  <a:lnTo>
                    <a:pt x="404" y="313"/>
                  </a:lnTo>
                  <a:lnTo>
                    <a:pt x="400" y="319"/>
                  </a:lnTo>
                  <a:lnTo>
                    <a:pt x="396" y="325"/>
                  </a:lnTo>
                  <a:lnTo>
                    <a:pt x="393" y="332"/>
                  </a:lnTo>
                  <a:lnTo>
                    <a:pt x="392" y="339"/>
                  </a:lnTo>
                  <a:lnTo>
                    <a:pt x="391" y="348"/>
                  </a:lnTo>
                  <a:lnTo>
                    <a:pt x="393" y="356"/>
                  </a:lnTo>
                  <a:close/>
                  <a:moveTo>
                    <a:pt x="171" y="398"/>
                  </a:moveTo>
                  <a:lnTo>
                    <a:pt x="163" y="436"/>
                  </a:lnTo>
                  <a:lnTo>
                    <a:pt x="150" y="422"/>
                  </a:lnTo>
                  <a:lnTo>
                    <a:pt x="138" y="408"/>
                  </a:lnTo>
                  <a:lnTo>
                    <a:pt x="128" y="392"/>
                  </a:lnTo>
                  <a:lnTo>
                    <a:pt x="118" y="376"/>
                  </a:lnTo>
                  <a:lnTo>
                    <a:pt x="109" y="358"/>
                  </a:lnTo>
                  <a:lnTo>
                    <a:pt x="102" y="340"/>
                  </a:lnTo>
                  <a:lnTo>
                    <a:pt x="97" y="321"/>
                  </a:lnTo>
                  <a:lnTo>
                    <a:pt x="93" y="302"/>
                  </a:lnTo>
                  <a:lnTo>
                    <a:pt x="115" y="295"/>
                  </a:lnTo>
                  <a:lnTo>
                    <a:pt x="154" y="326"/>
                  </a:lnTo>
                  <a:lnTo>
                    <a:pt x="158" y="327"/>
                  </a:lnTo>
                  <a:lnTo>
                    <a:pt x="161" y="328"/>
                  </a:lnTo>
                  <a:lnTo>
                    <a:pt x="186" y="334"/>
                  </a:lnTo>
                  <a:lnTo>
                    <a:pt x="189" y="335"/>
                  </a:lnTo>
                  <a:lnTo>
                    <a:pt x="191" y="337"/>
                  </a:lnTo>
                  <a:lnTo>
                    <a:pt x="192" y="339"/>
                  </a:lnTo>
                  <a:lnTo>
                    <a:pt x="192" y="343"/>
                  </a:lnTo>
                  <a:lnTo>
                    <a:pt x="190" y="349"/>
                  </a:lnTo>
                  <a:lnTo>
                    <a:pt x="190" y="354"/>
                  </a:lnTo>
                  <a:lnTo>
                    <a:pt x="190" y="360"/>
                  </a:lnTo>
                  <a:lnTo>
                    <a:pt x="192" y="365"/>
                  </a:lnTo>
                  <a:lnTo>
                    <a:pt x="195" y="375"/>
                  </a:lnTo>
                  <a:lnTo>
                    <a:pt x="195" y="378"/>
                  </a:lnTo>
                  <a:lnTo>
                    <a:pt x="194" y="381"/>
                  </a:lnTo>
                  <a:lnTo>
                    <a:pt x="192" y="383"/>
                  </a:lnTo>
                  <a:lnTo>
                    <a:pt x="190" y="384"/>
                  </a:lnTo>
                  <a:lnTo>
                    <a:pt x="180" y="387"/>
                  </a:lnTo>
                  <a:lnTo>
                    <a:pt x="176" y="390"/>
                  </a:lnTo>
                  <a:lnTo>
                    <a:pt x="174" y="392"/>
                  </a:lnTo>
                  <a:lnTo>
                    <a:pt x="172" y="395"/>
                  </a:lnTo>
                  <a:lnTo>
                    <a:pt x="171" y="398"/>
                  </a:lnTo>
                  <a:close/>
                  <a:moveTo>
                    <a:pt x="327" y="502"/>
                  </a:moveTo>
                  <a:lnTo>
                    <a:pt x="308" y="501"/>
                  </a:lnTo>
                  <a:lnTo>
                    <a:pt x="289" y="499"/>
                  </a:lnTo>
                  <a:lnTo>
                    <a:pt x="270" y="495"/>
                  </a:lnTo>
                  <a:lnTo>
                    <a:pt x="253" y="491"/>
                  </a:lnTo>
                  <a:lnTo>
                    <a:pt x="235" y="483"/>
                  </a:lnTo>
                  <a:lnTo>
                    <a:pt x="219" y="475"/>
                  </a:lnTo>
                  <a:lnTo>
                    <a:pt x="203" y="467"/>
                  </a:lnTo>
                  <a:lnTo>
                    <a:pt x="188" y="456"/>
                  </a:lnTo>
                  <a:lnTo>
                    <a:pt x="196" y="412"/>
                  </a:lnTo>
                  <a:lnTo>
                    <a:pt x="198" y="411"/>
                  </a:lnTo>
                  <a:lnTo>
                    <a:pt x="205" y="408"/>
                  </a:lnTo>
                  <a:lnTo>
                    <a:pt x="210" y="404"/>
                  </a:lnTo>
                  <a:lnTo>
                    <a:pt x="216" y="399"/>
                  </a:lnTo>
                  <a:lnTo>
                    <a:pt x="219" y="394"/>
                  </a:lnTo>
                  <a:lnTo>
                    <a:pt x="221" y="387"/>
                  </a:lnTo>
                  <a:lnTo>
                    <a:pt x="223" y="380"/>
                  </a:lnTo>
                  <a:lnTo>
                    <a:pt x="223" y="374"/>
                  </a:lnTo>
                  <a:lnTo>
                    <a:pt x="221" y="366"/>
                  </a:lnTo>
                  <a:lnTo>
                    <a:pt x="218" y="356"/>
                  </a:lnTo>
                  <a:lnTo>
                    <a:pt x="218" y="354"/>
                  </a:lnTo>
                  <a:lnTo>
                    <a:pt x="218" y="352"/>
                  </a:lnTo>
                  <a:lnTo>
                    <a:pt x="220" y="345"/>
                  </a:lnTo>
                  <a:lnTo>
                    <a:pt x="220" y="337"/>
                  </a:lnTo>
                  <a:lnTo>
                    <a:pt x="218" y="329"/>
                  </a:lnTo>
                  <a:lnTo>
                    <a:pt x="215" y="323"/>
                  </a:lnTo>
                  <a:lnTo>
                    <a:pt x="210" y="317"/>
                  </a:lnTo>
                  <a:lnTo>
                    <a:pt x="205" y="312"/>
                  </a:lnTo>
                  <a:lnTo>
                    <a:pt x="198" y="308"/>
                  </a:lnTo>
                  <a:lnTo>
                    <a:pt x="191" y="306"/>
                  </a:lnTo>
                  <a:lnTo>
                    <a:pt x="169" y="302"/>
                  </a:lnTo>
                  <a:lnTo>
                    <a:pt x="126" y="268"/>
                  </a:lnTo>
                  <a:lnTo>
                    <a:pt x="122" y="267"/>
                  </a:lnTo>
                  <a:lnTo>
                    <a:pt x="119" y="266"/>
                  </a:lnTo>
                  <a:lnTo>
                    <a:pt x="116" y="266"/>
                  </a:lnTo>
                  <a:lnTo>
                    <a:pt x="113" y="266"/>
                  </a:lnTo>
                  <a:lnTo>
                    <a:pt x="90" y="274"/>
                  </a:lnTo>
                  <a:lnTo>
                    <a:pt x="90" y="269"/>
                  </a:lnTo>
                  <a:lnTo>
                    <a:pt x="90" y="265"/>
                  </a:lnTo>
                  <a:lnTo>
                    <a:pt x="90" y="253"/>
                  </a:lnTo>
                  <a:lnTo>
                    <a:pt x="91" y="241"/>
                  </a:lnTo>
                  <a:lnTo>
                    <a:pt x="92" y="230"/>
                  </a:lnTo>
                  <a:lnTo>
                    <a:pt x="94" y="218"/>
                  </a:lnTo>
                  <a:lnTo>
                    <a:pt x="98" y="207"/>
                  </a:lnTo>
                  <a:lnTo>
                    <a:pt x="100" y="196"/>
                  </a:lnTo>
                  <a:lnTo>
                    <a:pt x="104" y="186"/>
                  </a:lnTo>
                  <a:lnTo>
                    <a:pt x="108" y="175"/>
                  </a:lnTo>
                  <a:lnTo>
                    <a:pt x="117" y="155"/>
                  </a:lnTo>
                  <a:lnTo>
                    <a:pt x="129" y="135"/>
                  </a:lnTo>
                  <a:lnTo>
                    <a:pt x="142" y="117"/>
                  </a:lnTo>
                  <a:lnTo>
                    <a:pt x="157" y="101"/>
                  </a:lnTo>
                  <a:lnTo>
                    <a:pt x="173" y="85"/>
                  </a:lnTo>
                  <a:lnTo>
                    <a:pt x="190" y="72"/>
                  </a:lnTo>
                  <a:lnTo>
                    <a:pt x="208" y="59"/>
                  </a:lnTo>
                  <a:lnTo>
                    <a:pt x="228" y="49"/>
                  </a:lnTo>
                  <a:lnTo>
                    <a:pt x="238" y="45"/>
                  </a:lnTo>
                  <a:lnTo>
                    <a:pt x="249" y="41"/>
                  </a:lnTo>
                  <a:lnTo>
                    <a:pt x="260" y="37"/>
                  </a:lnTo>
                  <a:lnTo>
                    <a:pt x="271" y="34"/>
                  </a:lnTo>
                  <a:lnTo>
                    <a:pt x="282" y="32"/>
                  </a:lnTo>
                  <a:lnTo>
                    <a:pt x="294" y="30"/>
                  </a:lnTo>
                  <a:lnTo>
                    <a:pt x="305" y="28"/>
                  </a:lnTo>
                  <a:lnTo>
                    <a:pt x="316" y="28"/>
                  </a:lnTo>
                  <a:lnTo>
                    <a:pt x="305" y="43"/>
                  </a:lnTo>
                  <a:lnTo>
                    <a:pt x="238" y="66"/>
                  </a:lnTo>
                  <a:lnTo>
                    <a:pt x="235" y="68"/>
                  </a:lnTo>
                  <a:lnTo>
                    <a:pt x="233" y="70"/>
                  </a:lnTo>
                  <a:lnTo>
                    <a:pt x="231" y="72"/>
                  </a:lnTo>
                  <a:lnTo>
                    <a:pt x="230" y="74"/>
                  </a:lnTo>
                  <a:lnTo>
                    <a:pt x="211" y="120"/>
                  </a:lnTo>
                  <a:lnTo>
                    <a:pt x="210" y="123"/>
                  </a:lnTo>
                  <a:lnTo>
                    <a:pt x="210" y="127"/>
                  </a:lnTo>
                  <a:lnTo>
                    <a:pt x="210" y="130"/>
                  </a:lnTo>
                  <a:lnTo>
                    <a:pt x="212" y="133"/>
                  </a:lnTo>
                  <a:lnTo>
                    <a:pt x="241" y="174"/>
                  </a:lnTo>
                  <a:lnTo>
                    <a:pt x="242" y="175"/>
                  </a:lnTo>
                  <a:lnTo>
                    <a:pt x="244" y="176"/>
                  </a:lnTo>
                  <a:lnTo>
                    <a:pt x="235" y="183"/>
                  </a:lnTo>
                  <a:lnTo>
                    <a:pt x="227" y="194"/>
                  </a:lnTo>
                  <a:lnTo>
                    <a:pt x="225" y="197"/>
                  </a:lnTo>
                  <a:lnTo>
                    <a:pt x="222" y="201"/>
                  </a:lnTo>
                  <a:lnTo>
                    <a:pt x="221" y="203"/>
                  </a:lnTo>
                  <a:lnTo>
                    <a:pt x="219" y="205"/>
                  </a:lnTo>
                  <a:lnTo>
                    <a:pt x="215" y="210"/>
                  </a:lnTo>
                  <a:lnTo>
                    <a:pt x="210" y="216"/>
                  </a:lnTo>
                  <a:lnTo>
                    <a:pt x="206" y="221"/>
                  </a:lnTo>
                  <a:lnTo>
                    <a:pt x="203" y="229"/>
                  </a:lnTo>
                  <a:lnTo>
                    <a:pt x="200" y="236"/>
                  </a:lnTo>
                  <a:lnTo>
                    <a:pt x="197" y="245"/>
                  </a:lnTo>
                  <a:lnTo>
                    <a:pt x="196" y="253"/>
                  </a:lnTo>
                  <a:lnTo>
                    <a:pt x="196" y="262"/>
                  </a:lnTo>
                  <a:lnTo>
                    <a:pt x="197" y="270"/>
                  </a:lnTo>
                  <a:lnTo>
                    <a:pt x="200" y="278"/>
                  </a:lnTo>
                  <a:lnTo>
                    <a:pt x="203" y="285"/>
                  </a:lnTo>
                  <a:lnTo>
                    <a:pt x="208" y="293"/>
                  </a:lnTo>
                  <a:lnTo>
                    <a:pt x="212" y="299"/>
                  </a:lnTo>
                  <a:lnTo>
                    <a:pt x="219" y="305"/>
                  </a:lnTo>
                  <a:lnTo>
                    <a:pt x="225" y="310"/>
                  </a:lnTo>
                  <a:lnTo>
                    <a:pt x="233" y="313"/>
                  </a:lnTo>
                  <a:lnTo>
                    <a:pt x="240" y="317"/>
                  </a:lnTo>
                  <a:lnTo>
                    <a:pt x="248" y="318"/>
                  </a:lnTo>
                  <a:lnTo>
                    <a:pt x="256" y="319"/>
                  </a:lnTo>
                  <a:lnTo>
                    <a:pt x="265" y="318"/>
                  </a:lnTo>
                  <a:lnTo>
                    <a:pt x="270" y="317"/>
                  </a:lnTo>
                  <a:lnTo>
                    <a:pt x="276" y="316"/>
                  </a:lnTo>
                  <a:lnTo>
                    <a:pt x="283" y="314"/>
                  </a:lnTo>
                  <a:lnTo>
                    <a:pt x="286" y="316"/>
                  </a:lnTo>
                  <a:lnTo>
                    <a:pt x="286" y="316"/>
                  </a:lnTo>
                  <a:lnTo>
                    <a:pt x="286" y="316"/>
                  </a:lnTo>
                  <a:lnTo>
                    <a:pt x="286" y="317"/>
                  </a:lnTo>
                  <a:lnTo>
                    <a:pt x="286" y="319"/>
                  </a:lnTo>
                  <a:lnTo>
                    <a:pt x="286" y="323"/>
                  </a:lnTo>
                  <a:lnTo>
                    <a:pt x="288" y="329"/>
                  </a:lnTo>
                  <a:lnTo>
                    <a:pt x="290" y="334"/>
                  </a:lnTo>
                  <a:lnTo>
                    <a:pt x="292" y="338"/>
                  </a:lnTo>
                  <a:lnTo>
                    <a:pt x="294" y="342"/>
                  </a:lnTo>
                  <a:lnTo>
                    <a:pt x="297" y="345"/>
                  </a:lnTo>
                  <a:lnTo>
                    <a:pt x="298" y="347"/>
                  </a:lnTo>
                  <a:lnTo>
                    <a:pt x="300" y="349"/>
                  </a:lnTo>
                  <a:lnTo>
                    <a:pt x="301" y="353"/>
                  </a:lnTo>
                  <a:lnTo>
                    <a:pt x="301" y="356"/>
                  </a:lnTo>
                  <a:lnTo>
                    <a:pt x="300" y="361"/>
                  </a:lnTo>
                  <a:lnTo>
                    <a:pt x="298" y="367"/>
                  </a:lnTo>
                  <a:lnTo>
                    <a:pt x="298" y="369"/>
                  </a:lnTo>
                  <a:lnTo>
                    <a:pt x="296" y="376"/>
                  </a:lnTo>
                  <a:lnTo>
                    <a:pt x="296" y="381"/>
                  </a:lnTo>
                  <a:lnTo>
                    <a:pt x="296" y="386"/>
                  </a:lnTo>
                  <a:lnTo>
                    <a:pt x="297" y="393"/>
                  </a:lnTo>
                  <a:lnTo>
                    <a:pt x="301" y="404"/>
                  </a:lnTo>
                  <a:lnTo>
                    <a:pt x="306" y="413"/>
                  </a:lnTo>
                  <a:lnTo>
                    <a:pt x="308" y="419"/>
                  </a:lnTo>
                  <a:lnTo>
                    <a:pt x="310" y="424"/>
                  </a:lnTo>
                  <a:lnTo>
                    <a:pt x="316" y="441"/>
                  </a:lnTo>
                  <a:lnTo>
                    <a:pt x="323" y="453"/>
                  </a:lnTo>
                  <a:lnTo>
                    <a:pt x="328" y="459"/>
                  </a:lnTo>
                  <a:lnTo>
                    <a:pt x="334" y="462"/>
                  </a:lnTo>
                  <a:lnTo>
                    <a:pt x="339" y="464"/>
                  </a:lnTo>
                  <a:lnTo>
                    <a:pt x="344" y="465"/>
                  </a:lnTo>
                  <a:lnTo>
                    <a:pt x="352" y="464"/>
                  </a:lnTo>
                  <a:lnTo>
                    <a:pt x="358" y="460"/>
                  </a:lnTo>
                  <a:lnTo>
                    <a:pt x="365" y="457"/>
                  </a:lnTo>
                  <a:lnTo>
                    <a:pt x="371" y="453"/>
                  </a:lnTo>
                  <a:lnTo>
                    <a:pt x="380" y="444"/>
                  </a:lnTo>
                  <a:lnTo>
                    <a:pt x="384" y="441"/>
                  </a:lnTo>
                  <a:lnTo>
                    <a:pt x="387" y="436"/>
                  </a:lnTo>
                  <a:lnTo>
                    <a:pt x="388" y="431"/>
                  </a:lnTo>
                  <a:lnTo>
                    <a:pt x="391" y="427"/>
                  </a:lnTo>
                  <a:lnTo>
                    <a:pt x="391" y="424"/>
                  </a:lnTo>
                  <a:lnTo>
                    <a:pt x="392" y="422"/>
                  </a:lnTo>
                  <a:lnTo>
                    <a:pt x="392" y="421"/>
                  </a:lnTo>
                  <a:lnTo>
                    <a:pt x="393" y="419"/>
                  </a:lnTo>
                  <a:lnTo>
                    <a:pt x="395" y="418"/>
                  </a:lnTo>
                  <a:lnTo>
                    <a:pt x="399" y="411"/>
                  </a:lnTo>
                  <a:lnTo>
                    <a:pt x="403" y="401"/>
                  </a:lnTo>
                  <a:lnTo>
                    <a:pt x="406" y="397"/>
                  </a:lnTo>
                  <a:lnTo>
                    <a:pt x="410" y="393"/>
                  </a:lnTo>
                  <a:lnTo>
                    <a:pt x="411" y="392"/>
                  </a:lnTo>
                  <a:lnTo>
                    <a:pt x="412" y="390"/>
                  </a:lnTo>
                  <a:lnTo>
                    <a:pt x="417" y="384"/>
                  </a:lnTo>
                  <a:lnTo>
                    <a:pt x="421" y="379"/>
                  </a:lnTo>
                  <a:lnTo>
                    <a:pt x="422" y="374"/>
                  </a:lnTo>
                  <a:lnTo>
                    <a:pt x="423" y="368"/>
                  </a:lnTo>
                  <a:lnTo>
                    <a:pt x="422" y="357"/>
                  </a:lnTo>
                  <a:lnTo>
                    <a:pt x="419" y="349"/>
                  </a:lnTo>
                  <a:lnTo>
                    <a:pt x="418" y="346"/>
                  </a:lnTo>
                  <a:lnTo>
                    <a:pt x="418" y="343"/>
                  </a:lnTo>
                  <a:lnTo>
                    <a:pt x="419" y="340"/>
                  </a:lnTo>
                  <a:lnTo>
                    <a:pt x="421" y="338"/>
                  </a:lnTo>
                  <a:lnTo>
                    <a:pt x="426" y="332"/>
                  </a:lnTo>
                  <a:lnTo>
                    <a:pt x="433" y="323"/>
                  </a:lnTo>
                  <a:lnTo>
                    <a:pt x="442" y="316"/>
                  </a:lnTo>
                  <a:lnTo>
                    <a:pt x="451" y="306"/>
                  </a:lnTo>
                  <a:lnTo>
                    <a:pt x="453" y="302"/>
                  </a:lnTo>
                  <a:lnTo>
                    <a:pt x="455" y="296"/>
                  </a:lnTo>
                  <a:lnTo>
                    <a:pt x="456" y="293"/>
                  </a:lnTo>
                  <a:lnTo>
                    <a:pt x="457" y="290"/>
                  </a:lnTo>
                  <a:lnTo>
                    <a:pt x="456" y="285"/>
                  </a:lnTo>
                  <a:lnTo>
                    <a:pt x="455" y="281"/>
                  </a:lnTo>
                  <a:lnTo>
                    <a:pt x="453" y="278"/>
                  </a:lnTo>
                  <a:lnTo>
                    <a:pt x="451" y="276"/>
                  </a:lnTo>
                  <a:lnTo>
                    <a:pt x="447" y="273"/>
                  </a:lnTo>
                  <a:lnTo>
                    <a:pt x="444" y="272"/>
                  </a:lnTo>
                  <a:lnTo>
                    <a:pt x="438" y="269"/>
                  </a:lnTo>
                  <a:lnTo>
                    <a:pt x="431" y="268"/>
                  </a:lnTo>
                  <a:lnTo>
                    <a:pt x="427" y="267"/>
                  </a:lnTo>
                  <a:lnTo>
                    <a:pt x="424" y="267"/>
                  </a:lnTo>
                  <a:lnTo>
                    <a:pt x="421" y="263"/>
                  </a:lnTo>
                  <a:lnTo>
                    <a:pt x="417" y="259"/>
                  </a:lnTo>
                  <a:lnTo>
                    <a:pt x="414" y="253"/>
                  </a:lnTo>
                  <a:lnTo>
                    <a:pt x="412" y="247"/>
                  </a:lnTo>
                  <a:lnTo>
                    <a:pt x="411" y="245"/>
                  </a:lnTo>
                  <a:lnTo>
                    <a:pt x="410" y="243"/>
                  </a:lnTo>
                  <a:lnTo>
                    <a:pt x="408" y="238"/>
                  </a:lnTo>
                  <a:lnTo>
                    <a:pt x="406" y="233"/>
                  </a:lnTo>
                  <a:lnTo>
                    <a:pt x="402" y="225"/>
                  </a:lnTo>
                  <a:lnTo>
                    <a:pt x="399" y="218"/>
                  </a:lnTo>
                  <a:lnTo>
                    <a:pt x="395" y="210"/>
                  </a:lnTo>
                  <a:lnTo>
                    <a:pt x="389" y="204"/>
                  </a:lnTo>
                  <a:lnTo>
                    <a:pt x="383" y="199"/>
                  </a:lnTo>
                  <a:lnTo>
                    <a:pt x="375" y="195"/>
                  </a:lnTo>
                  <a:lnTo>
                    <a:pt x="367" y="192"/>
                  </a:lnTo>
                  <a:lnTo>
                    <a:pt x="358" y="190"/>
                  </a:lnTo>
                  <a:lnTo>
                    <a:pt x="354" y="188"/>
                  </a:lnTo>
                  <a:lnTo>
                    <a:pt x="350" y="187"/>
                  </a:lnTo>
                  <a:lnTo>
                    <a:pt x="345" y="186"/>
                  </a:lnTo>
                  <a:lnTo>
                    <a:pt x="342" y="187"/>
                  </a:lnTo>
                  <a:lnTo>
                    <a:pt x="335" y="189"/>
                  </a:lnTo>
                  <a:lnTo>
                    <a:pt x="329" y="192"/>
                  </a:lnTo>
                  <a:lnTo>
                    <a:pt x="328" y="193"/>
                  </a:lnTo>
                  <a:lnTo>
                    <a:pt x="327" y="194"/>
                  </a:lnTo>
                  <a:lnTo>
                    <a:pt x="324" y="192"/>
                  </a:lnTo>
                  <a:lnTo>
                    <a:pt x="321" y="190"/>
                  </a:lnTo>
                  <a:lnTo>
                    <a:pt x="320" y="185"/>
                  </a:lnTo>
                  <a:lnTo>
                    <a:pt x="319" y="180"/>
                  </a:lnTo>
                  <a:lnTo>
                    <a:pt x="315" y="176"/>
                  </a:lnTo>
                  <a:lnTo>
                    <a:pt x="311" y="173"/>
                  </a:lnTo>
                  <a:lnTo>
                    <a:pt x="307" y="171"/>
                  </a:lnTo>
                  <a:lnTo>
                    <a:pt x="301" y="168"/>
                  </a:lnTo>
                  <a:lnTo>
                    <a:pt x="293" y="167"/>
                  </a:lnTo>
                  <a:lnTo>
                    <a:pt x="286" y="167"/>
                  </a:lnTo>
                  <a:lnTo>
                    <a:pt x="283" y="167"/>
                  </a:lnTo>
                  <a:lnTo>
                    <a:pt x="279" y="168"/>
                  </a:lnTo>
                  <a:lnTo>
                    <a:pt x="272" y="168"/>
                  </a:lnTo>
                  <a:lnTo>
                    <a:pt x="266" y="168"/>
                  </a:lnTo>
                  <a:lnTo>
                    <a:pt x="269" y="162"/>
                  </a:lnTo>
                  <a:lnTo>
                    <a:pt x="272" y="156"/>
                  </a:lnTo>
                  <a:lnTo>
                    <a:pt x="277" y="151"/>
                  </a:lnTo>
                  <a:lnTo>
                    <a:pt x="283" y="148"/>
                  </a:lnTo>
                  <a:lnTo>
                    <a:pt x="290" y="147"/>
                  </a:lnTo>
                  <a:lnTo>
                    <a:pt x="336" y="147"/>
                  </a:lnTo>
                  <a:lnTo>
                    <a:pt x="385" y="165"/>
                  </a:lnTo>
                  <a:lnTo>
                    <a:pt x="398" y="177"/>
                  </a:lnTo>
                  <a:lnTo>
                    <a:pt x="398" y="182"/>
                  </a:lnTo>
                  <a:lnTo>
                    <a:pt x="398" y="186"/>
                  </a:lnTo>
                  <a:lnTo>
                    <a:pt x="399" y="189"/>
                  </a:lnTo>
                  <a:lnTo>
                    <a:pt x="426" y="239"/>
                  </a:lnTo>
                  <a:lnTo>
                    <a:pt x="429" y="244"/>
                  </a:lnTo>
                  <a:lnTo>
                    <a:pt x="432" y="246"/>
                  </a:lnTo>
                  <a:lnTo>
                    <a:pt x="438" y="247"/>
                  </a:lnTo>
                  <a:lnTo>
                    <a:pt x="443" y="246"/>
                  </a:lnTo>
                  <a:lnTo>
                    <a:pt x="451" y="243"/>
                  </a:lnTo>
                  <a:lnTo>
                    <a:pt x="463" y="237"/>
                  </a:lnTo>
                  <a:lnTo>
                    <a:pt x="476" y="230"/>
                  </a:lnTo>
                  <a:lnTo>
                    <a:pt x="488" y="221"/>
                  </a:lnTo>
                  <a:lnTo>
                    <a:pt x="500" y="211"/>
                  </a:lnTo>
                  <a:lnTo>
                    <a:pt x="501" y="209"/>
                  </a:lnTo>
                  <a:lnTo>
                    <a:pt x="503" y="206"/>
                  </a:lnTo>
                  <a:lnTo>
                    <a:pt x="503" y="203"/>
                  </a:lnTo>
                  <a:lnTo>
                    <a:pt x="503" y="200"/>
                  </a:lnTo>
                  <a:lnTo>
                    <a:pt x="503" y="200"/>
                  </a:lnTo>
                  <a:lnTo>
                    <a:pt x="503" y="200"/>
                  </a:lnTo>
                  <a:lnTo>
                    <a:pt x="516" y="215"/>
                  </a:lnTo>
                  <a:lnTo>
                    <a:pt x="516" y="215"/>
                  </a:lnTo>
                  <a:lnTo>
                    <a:pt x="516" y="215"/>
                  </a:lnTo>
                  <a:lnTo>
                    <a:pt x="530" y="252"/>
                  </a:lnTo>
                  <a:lnTo>
                    <a:pt x="532" y="255"/>
                  </a:lnTo>
                  <a:lnTo>
                    <a:pt x="534" y="259"/>
                  </a:lnTo>
                  <a:lnTo>
                    <a:pt x="536" y="261"/>
                  </a:lnTo>
                  <a:lnTo>
                    <a:pt x="540" y="262"/>
                  </a:lnTo>
                  <a:lnTo>
                    <a:pt x="542" y="262"/>
                  </a:lnTo>
                  <a:lnTo>
                    <a:pt x="543" y="262"/>
                  </a:lnTo>
                  <a:lnTo>
                    <a:pt x="548" y="261"/>
                  </a:lnTo>
                  <a:lnTo>
                    <a:pt x="553" y="258"/>
                  </a:lnTo>
                  <a:lnTo>
                    <a:pt x="560" y="251"/>
                  </a:lnTo>
                  <a:lnTo>
                    <a:pt x="562" y="249"/>
                  </a:lnTo>
                  <a:lnTo>
                    <a:pt x="564" y="246"/>
                  </a:lnTo>
                  <a:lnTo>
                    <a:pt x="564" y="255"/>
                  </a:lnTo>
                  <a:lnTo>
                    <a:pt x="564" y="265"/>
                  </a:lnTo>
                  <a:lnTo>
                    <a:pt x="564" y="277"/>
                  </a:lnTo>
                  <a:lnTo>
                    <a:pt x="563" y="289"/>
                  </a:lnTo>
                  <a:lnTo>
                    <a:pt x="562" y="301"/>
                  </a:lnTo>
                  <a:lnTo>
                    <a:pt x="560" y="312"/>
                  </a:lnTo>
                  <a:lnTo>
                    <a:pt x="557" y="324"/>
                  </a:lnTo>
                  <a:lnTo>
                    <a:pt x="554" y="335"/>
                  </a:lnTo>
                  <a:lnTo>
                    <a:pt x="550" y="347"/>
                  </a:lnTo>
                  <a:lnTo>
                    <a:pt x="546" y="357"/>
                  </a:lnTo>
                  <a:lnTo>
                    <a:pt x="542" y="367"/>
                  </a:lnTo>
                  <a:lnTo>
                    <a:pt x="536" y="378"/>
                  </a:lnTo>
                  <a:lnTo>
                    <a:pt x="530" y="387"/>
                  </a:lnTo>
                  <a:lnTo>
                    <a:pt x="525" y="397"/>
                  </a:lnTo>
                  <a:lnTo>
                    <a:pt x="517" y="407"/>
                  </a:lnTo>
                  <a:lnTo>
                    <a:pt x="511" y="415"/>
                  </a:lnTo>
                  <a:lnTo>
                    <a:pt x="503" y="424"/>
                  </a:lnTo>
                  <a:lnTo>
                    <a:pt x="496" y="433"/>
                  </a:lnTo>
                  <a:lnTo>
                    <a:pt x="487" y="440"/>
                  </a:lnTo>
                  <a:lnTo>
                    <a:pt x="478" y="448"/>
                  </a:lnTo>
                  <a:lnTo>
                    <a:pt x="469" y="455"/>
                  </a:lnTo>
                  <a:lnTo>
                    <a:pt x="460" y="462"/>
                  </a:lnTo>
                  <a:lnTo>
                    <a:pt x="451" y="468"/>
                  </a:lnTo>
                  <a:lnTo>
                    <a:pt x="441" y="473"/>
                  </a:lnTo>
                  <a:lnTo>
                    <a:pt x="430" y="479"/>
                  </a:lnTo>
                  <a:lnTo>
                    <a:pt x="419" y="483"/>
                  </a:lnTo>
                  <a:lnTo>
                    <a:pt x="409" y="487"/>
                  </a:lnTo>
                  <a:lnTo>
                    <a:pt x="398" y="492"/>
                  </a:lnTo>
                  <a:lnTo>
                    <a:pt x="386" y="495"/>
                  </a:lnTo>
                  <a:lnTo>
                    <a:pt x="375" y="497"/>
                  </a:lnTo>
                  <a:lnTo>
                    <a:pt x="364" y="499"/>
                  </a:lnTo>
                  <a:lnTo>
                    <a:pt x="352" y="501"/>
                  </a:lnTo>
                  <a:lnTo>
                    <a:pt x="340" y="502"/>
                  </a:lnTo>
                  <a:lnTo>
                    <a:pt x="327" y="502"/>
                  </a:lnTo>
                  <a:close/>
                  <a:moveTo>
                    <a:pt x="392" y="655"/>
                  </a:moveTo>
                  <a:lnTo>
                    <a:pt x="398" y="656"/>
                  </a:lnTo>
                  <a:lnTo>
                    <a:pt x="404" y="657"/>
                  </a:lnTo>
                  <a:lnTo>
                    <a:pt x="410" y="660"/>
                  </a:lnTo>
                  <a:lnTo>
                    <a:pt x="415" y="663"/>
                  </a:lnTo>
                  <a:lnTo>
                    <a:pt x="421" y="667"/>
                  </a:lnTo>
                  <a:lnTo>
                    <a:pt x="425" y="672"/>
                  </a:lnTo>
                  <a:lnTo>
                    <a:pt x="428" y="677"/>
                  </a:lnTo>
                  <a:lnTo>
                    <a:pt x="430" y="683"/>
                  </a:lnTo>
                  <a:lnTo>
                    <a:pt x="224" y="683"/>
                  </a:lnTo>
                  <a:lnTo>
                    <a:pt x="227" y="677"/>
                  </a:lnTo>
                  <a:lnTo>
                    <a:pt x="231" y="672"/>
                  </a:lnTo>
                  <a:lnTo>
                    <a:pt x="235" y="667"/>
                  </a:lnTo>
                  <a:lnTo>
                    <a:pt x="239" y="663"/>
                  </a:lnTo>
                  <a:lnTo>
                    <a:pt x="245" y="660"/>
                  </a:lnTo>
                  <a:lnTo>
                    <a:pt x="251" y="657"/>
                  </a:lnTo>
                  <a:lnTo>
                    <a:pt x="257" y="656"/>
                  </a:lnTo>
                  <a:lnTo>
                    <a:pt x="264" y="655"/>
                  </a:lnTo>
                  <a:lnTo>
                    <a:pt x="392" y="6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6472238" y="2024063"/>
              <a:ext cx="14288" cy="15875"/>
            </a:xfrm>
            <a:custGeom>
              <a:avLst/>
              <a:gdLst/>
              <a:ahLst/>
              <a:cxnLst/>
              <a:rect l="l" t="t" r="r" b="b"/>
              <a:pathLst>
                <a:path w="27" h="30" extrusionOk="0">
                  <a:moveTo>
                    <a:pt x="13" y="0"/>
                  </a:moveTo>
                  <a:lnTo>
                    <a:pt x="8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1" y="22"/>
                  </a:lnTo>
                  <a:lnTo>
                    <a:pt x="3" y="26"/>
                  </a:lnTo>
                  <a:lnTo>
                    <a:pt x="8" y="29"/>
                  </a:lnTo>
                  <a:lnTo>
                    <a:pt x="13" y="30"/>
                  </a:lnTo>
                  <a:lnTo>
                    <a:pt x="18" y="29"/>
                  </a:lnTo>
                  <a:lnTo>
                    <a:pt x="24" y="26"/>
                  </a:lnTo>
                  <a:lnTo>
                    <a:pt x="26" y="22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6" y="9"/>
                  </a:lnTo>
                  <a:lnTo>
                    <a:pt x="24" y="4"/>
                  </a:lnTo>
                  <a:lnTo>
                    <a:pt x="1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9"/>
          <p:cNvGrpSpPr/>
          <p:nvPr/>
        </p:nvGrpSpPr>
        <p:grpSpPr>
          <a:xfrm>
            <a:off x="6863834" y="3948203"/>
            <a:ext cx="376238" cy="376238"/>
            <a:chOff x="5424488" y="1776413"/>
            <a:chExt cx="376238" cy="376238"/>
          </a:xfrm>
        </p:grpSpPr>
        <p:sp>
          <p:nvSpPr>
            <p:cNvPr id="709" name="Google Shape;709;p9"/>
            <p:cNvSpPr/>
            <p:nvPr/>
          </p:nvSpPr>
          <p:spPr>
            <a:xfrm>
              <a:off x="5457826" y="2090738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25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9" y="26"/>
                  </a:lnTo>
                  <a:lnTo>
                    <a:pt x="14" y="28"/>
                  </a:lnTo>
                  <a:lnTo>
                    <a:pt x="19" y="26"/>
                  </a:lnTo>
                  <a:lnTo>
                    <a:pt x="25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424488" y="1776413"/>
              <a:ext cx="246063" cy="376238"/>
            </a:xfrm>
            <a:custGeom>
              <a:avLst/>
              <a:gdLst/>
              <a:ahLst/>
              <a:cxnLst/>
              <a:rect l="l" t="t" r="r" b="b"/>
              <a:pathLst>
                <a:path w="465" h="711" extrusionOk="0">
                  <a:moveTo>
                    <a:pt x="451" y="311"/>
                  </a:moveTo>
                  <a:lnTo>
                    <a:pt x="458" y="310"/>
                  </a:lnTo>
                  <a:lnTo>
                    <a:pt x="462" y="307"/>
                  </a:lnTo>
                  <a:lnTo>
                    <a:pt x="464" y="303"/>
                  </a:lnTo>
                  <a:lnTo>
                    <a:pt x="465" y="297"/>
                  </a:lnTo>
                  <a:lnTo>
                    <a:pt x="465" y="80"/>
                  </a:lnTo>
                  <a:lnTo>
                    <a:pt x="465" y="72"/>
                  </a:lnTo>
                  <a:lnTo>
                    <a:pt x="464" y="64"/>
                  </a:lnTo>
                  <a:lnTo>
                    <a:pt x="462" y="56"/>
                  </a:lnTo>
                  <a:lnTo>
                    <a:pt x="460" y="48"/>
                  </a:lnTo>
                  <a:lnTo>
                    <a:pt x="456" y="42"/>
                  </a:lnTo>
                  <a:lnTo>
                    <a:pt x="453" y="35"/>
                  </a:lnTo>
                  <a:lnTo>
                    <a:pt x="447" y="29"/>
                  </a:lnTo>
                  <a:lnTo>
                    <a:pt x="442" y="24"/>
                  </a:lnTo>
                  <a:lnTo>
                    <a:pt x="436" y="18"/>
                  </a:lnTo>
                  <a:lnTo>
                    <a:pt x="430" y="13"/>
                  </a:lnTo>
                  <a:lnTo>
                    <a:pt x="424" y="10"/>
                  </a:lnTo>
                  <a:lnTo>
                    <a:pt x="417" y="5"/>
                  </a:lnTo>
                  <a:lnTo>
                    <a:pt x="410" y="3"/>
                  </a:lnTo>
                  <a:lnTo>
                    <a:pt x="401" y="1"/>
                  </a:lnTo>
                  <a:lnTo>
                    <a:pt x="394" y="0"/>
                  </a:lnTo>
                  <a:lnTo>
                    <a:pt x="385" y="0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64" y="1"/>
                  </a:lnTo>
                  <a:lnTo>
                    <a:pt x="56" y="3"/>
                  </a:lnTo>
                  <a:lnTo>
                    <a:pt x="49" y="5"/>
                  </a:lnTo>
                  <a:lnTo>
                    <a:pt x="42" y="10"/>
                  </a:lnTo>
                  <a:lnTo>
                    <a:pt x="35" y="13"/>
                  </a:lnTo>
                  <a:lnTo>
                    <a:pt x="29" y="18"/>
                  </a:lnTo>
                  <a:lnTo>
                    <a:pt x="23" y="24"/>
                  </a:lnTo>
                  <a:lnTo>
                    <a:pt x="18" y="29"/>
                  </a:lnTo>
                  <a:lnTo>
                    <a:pt x="14" y="35"/>
                  </a:lnTo>
                  <a:lnTo>
                    <a:pt x="9" y="42"/>
                  </a:lnTo>
                  <a:lnTo>
                    <a:pt x="6" y="48"/>
                  </a:lnTo>
                  <a:lnTo>
                    <a:pt x="3" y="56"/>
                  </a:lnTo>
                  <a:lnTo>
                    <a:pt x="1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630"/>
                  </a:lnTo>
                  <a:lnTo>
                    <a:pt x="0" y="639"/>
                  </a:lnTo>
                  <a:lnTo>
                    <a:pt x="1" y="646"/>
                  </a:lnTo>
                  <a:lnTo>
                    <a:pt x="3" y="654"/>
                  </a:lnTo>
                  <a:lnTo>
                    <a:pt x="6" y="661"/>
                  </a:lnTo>
                  <a:lnTo>
                    <a:pt x="9" y="669"/>
                  </a:lnTo>
                  <a:lnTo>
                    <a:pt x="14" y="675"/>
                  </a:lnTo>
                  <a:lnTo>
                    <a:pt x="18" y="682"/>
                  </a:lnTo>
                  <a:lnTo>
                    <a:pt x="23" y="687"/>
                  </a:lnTo>
                  <a:lnTo>
                    <a:pt x="29" y="692"/>
                  </a:lnTo>
                  <a:lnTo>
                    <a:pt x="35" y="697"/>
                  </a:lnTo>
                  <a:lnTo>
                    <a:pt x="42" y="701"/>
                  </a:lnTo>
                  <a:lnTo>
                    <a:pt x="49" y="704"/>
                  </a:lnTo>
                  <a:lnTo>
                    <a:pt x="56" y="707"/>
                  </a:lnTo>
                  <a:lnTo>
                    <a:pt x="64" y="710"/>
                  </a:lnTo>
                  <a:lnTo>
                    <a:pt x="72" y="711"/>
                  </a:lnTo>
                  <a:lnTo>
                    <a:pt x="80" y="711"/>
                  </a:lnTo>
                  <a:lnTo>
                    <a:pt x="385" y="711"/>
                  </a:lnTo>
                  <a:lnTo>
                    <a:pt x="394" y="711"/>
                  </a:lnTo>
                  <a:lnTo>
                    <a:pt x="401" y="710"/>
                  </a:lnTo>
                  <a:lnTo>
                    <a:pt x="410" y="707"/>
                  </a:lnTo>
                  <a:lnTo>
                    <a:pt x="417" y="704"/>
                  </a:lnTo>
                  <a:lnTo>
                    <a:pt x="424" y="701"/>
                  </a:lnTo>
                  <a:lnTo>
                    <a:pt x="430" y="697"/>
                  </a:lnTo>
                  <a:lnTo>
                    <a:pt x="436" y="692"/>
                  </a:lnTo>
                  <a:lnTo>
                    <a:pt x="442" y="687"/>
                  </a:lnTo>
                  <a:lnTo>
                    <a:pt x="447" y="682"/>
                  </a:lnTo>
                  <a:lnTo>
                    <a:pt x="453" y="675"/>
                  </a:lnTo>
                  <a:lnTo>
                    <a:pt x="456" y="669"/>
                  </a:lnTo>
                  <a:lnTo>
                    <a:pt x="460" y="661"/>
                  </a:lnTo>
                  <a:lnTo>
                    <a:pt x="462" y="654"/>
                  </a:lnTo>
                  <a:lnTo>
                    <a:pt x="464" y="646"/>
                  </a:lnTo>
                  <a:lnTo>
                    <a:pt x="465" y="639"/>
                  </a:lnTo>
                  <a:lnTo>
                    <a:pt x="465" y="630"/>
                  </a:lnTo>
                  <a:lnTo>
                    <a:pt x="465" y="575"/>
                  </a:lnTo>
                  <a:lnTo>
                    <a:pt x="464" y="570"/>
                  </a:lnTo>
                  <a:lnTo>
                    <a:pt x="462" y="566"/>
                  </a:lnTo>
                  <a:lnTo>
                    <a:pt x="458" y="562"/>
                  </a:lnTo>
                  <a:lnTo>
                    <a:pt x="451" y="561"/>
                  </a:lnTo>
                  <a:lnTo>
                    <a:pt x="446" y="562"/>
                  </a:lnTo>
                  <a:lnTo>
                    <a:pt x="442" y="566"/>
                  </a:lnTo>
                  <a:lnTo>
                    <a:pt x="440" y="570"/>
                  </a:lnTo>
                  <a:lnTo>
                    <a:pt x="439" y="575"/>
                  </a:lnTo>
                  <a:lnTo>
                    <a:pt x="439" y="594"/>
                  </a:lnTo>
                  <a:lnTo>
                    <a:pt x="144" y="594"/>
                  </a:lnTo>
                  <a:lnTo>
                    <a:pt x="138" y="595"/>
                  </a:lnTo>
                  <a:lnTo>
                    <a:pt x="134" y="598"/>
                  </a:lnTo>
                  <a:lnTo>
                    <a:pt x="131" y="602"/>
                  </a:lnTo>
                  <a:lnTo>
                    <a:pt x="130" y="608"/>
                  </a:lnTo>
                  <a:lnTo>
                    <a:pt x="131" y="613"/>
                  </a:lnTo>
                  <a:lnTo>
                    <a:pt x="134" y="617"/>
                  </a:lnTo>
                  <a:lnTo>
                    <a:pt x="138" y="620"/>
                  </a:lnTo>
                  <a:lnTo>
                    <a:pt x="144" y="622"/>
                  </a:lnTo>
                  <a:lnTo>
                    <a:pt x="439" y="622"/>
                  </a:lnTo>
                  <a:lnTo>
                    <a:pt x="439" y="630"/>
                  </a:lnTo>
                  <a:lnTo>
                    <a:pt x="438" y="641"/>
                  </a:lnTo>
                  <a:lnTo>
                    <a:pt x="434" y="650"/>
                  </a:lnTo>
                  <a:lnTo>
                    <a:pt x="429" y="660"/>
                  </a:lnTo>
                  <a:lnTo>
                    <a:pt x="423" y="668"/>
                  </a:lnTo>
                  <a:lnTo>
                    <a:pt x="415" y="674"/>
                  </a:lnTo>
                  <a:lnTo>
                    <a:pt x="406" y="678"/>
                  </a:lnTo>
                  <a:lnTo>
                    <a:pt x="396" y="682"/>
                  </a:lnTo>
                  <a:lnTo>
                    <a:pt x="385" y="683"/>
                  </a:lnTo>
                  <a:lnTo>
                    <a:pt x="80" y="683"/>
                  </a:lnTo>
                  <a:lnTo>
                    <a:pt x="70" y="682"/>
                  </a:lnTo>
                  <a:lnTo>
                    <a:pt x="60" y="678"/>
                  </a:lnTo>
                  <a:lnTo>
                    <a:pt x="50" y="674"/>
                  </a:lnTo>
                  <a:lnTo>
                    <a:pt x="43" y="668"/>
                  </a:lnTo>
                  <a:lnTo>
                    <a:pt x="36" y="660"/>
                  </a:lnTo>
                  <a:lnTo>
                    <a:pt x="31" y="650"/>
                  </a:lnTo>
                  <a:lnTo>
                    <a:pt x="29" y="641"/>
                  </a:lnTo>
                  <a:lnTo>
                    <a:pt x="28" y="630"/>
                  </a:lnTo>
                  <a:lnTo>
                    <a:pt x="28" y="118"/>
                  </a:lnTo>
                  <a:lnTo>
                    <a:pt x="439" y="118"/>
                  </a:lnTo>
                  <a:lnTo>
                    <a:pt x="439" y="297"/>
                  </a:lnTo>
                  <a:lnTo>
                    <a:pt x="440" y="303"/>
                  </a:lnTo>
                  <a:lnTo>
                    <a:pt x="442" y="307"/>
                  </a:lnTo>
                  <a:lnTo>
                    <a:pt x="446" y="310"/>
                  </a:lnTo>
                  <a:lnTo>
                    <a:pt x="451" y="311"/>
                  </a:lnTo>
                  <a:close/>
                  <a:moveTo>
                    <a:pt x="28" y="90"/>
                  </a:moveTo>
                  <a:lnTo>
                    <a:pt x="28" y="80"/>
                  </a:lnTo>
                  <a:lnTo>
                    <a:pt x="29" y="70"/>
                  </a:lnTo>
                  <a:lnTo>
                    <a:pt x="31" y="60"/>
                  </a:lnTo>
                  <a:lnTo>
                    <a:pt x="36" y="50"/>
                  </a:lnTo>
                  <a:lnTo>
                    <a:pt x="43" y="43"/>
                  </a:lnTo>
                  <a:lnTo>
                    <a:pt x="50" y="36"/>
                  </a:lnTo>
                  <a:lnTo>
                    <a:pt x="60" y="31"/>
                  </a:lnTo>
                  <a:lnTo>
                    <a:pt x="70" y="28"/>
                  </a:lnTo>
                  <a:lnTo>
                    <a:pt x="80" y="27"/>
                  </a:lnTo>
                  <a:lnTo>
                    <a:pt x="385" y="27"/>
                  </a:lnTo>
                  <a:lnTo>
                    <a:pt x="396" y="28"/>
                  </a:lnTo>
                  <a:lnTo>
                    <a:pt x="406" y="31"/>
                  </a:lnTo>
                  <a:lnTo>
                    <a:pt x="415" y="36"/>
                  </a:lnTo>
                  <a:lnTo>
                    <a:pt x="423" y="43"/>
                  </a:lnTo>
                  <a:lnTo>
                    <a:pt x="429" y="50"/>
                  </a:lnTo>
                  <a:lnTo>
                    <a:pt x="434" y="60"/>
                  </a:lnTo>
                  <a:lnTo>
                    <a:pt x="438" y="70"/>
                  </a:lnTo>
                  <a:lnTo>
                    <a:pt x="439" y="80"/>
                  </a:lnTo>
                  <a:lnTo>
                    <a:pt x="439" y="90"/>
                  </a:lnTo>
                  <a:lnTo>
                    <a:pt x="28" y="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540376" y="2114551"/>
              <a:ext cx="14288" cy="14288"/>
            </a:xfrm>
            <a:custGeom>
              <a:avLst/>
              <a:gdLst/>
              <a:ahLst/>
              <a:cxnLst/>
              <a:rect l="l" t="t" r="r" b="b"/>
              <a:pathLst>
                <a:path w="28" h="28" extrusionOk="0">
                  <a:moveTo>
                    <a:pt x="14" y="0"/>
                  </a:move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7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9" y="27"/>
                  </a:lnTo>
                  <a:lnTo>
                    <a:pt x="23" y="23"/>
                  </a:lnTo>
                  <a:lnTo>
                    <a:pt x="26" y="19"/>
                  </a:lnTo>
                  <a:lnTo>
                    <a:pt x="28" y="14"/>
                  </a:lnTo>
                  <a:lnTo>
                    <a:pt x="26" y="8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508626" y="1798638"/>
              <a:ext cx="79375" cy="15875"/>
            </a:xfrm>
            <a:custGeom>
              <a:avLst/>
              <a:gdLst/>
              <a:ahLst/>
              <a:cxnLst/>
              <a:rect l="l" t="t" r="r" b="b"/>
              <a:pathLst>
                <a:path w="149" h="28" extrusionOk="0">
                  <a:moveTo>
                    <a:pt x="135" y="0"/>
                  </a:moveTo>
                  <a:lnTo>
                    <a:pt x="13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9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3" y="24"/>
                  </a:lnTo>
                  <a:lnTo>
                    <a:pt x="7" y="27"/>
                  </a:lnTo>
                  <a:lnTo>
                    <a:pt x="13" y="28"/>
                  </a:lnTo>
                  <a:lnTo>
                    <a:pt x="135" y="28"/>
                  </a:lnTo>
                  <a:lnTo>
                    <a:pt x="140" y="27"/>
                  </a:lnTo>
                  <a:lnTo>
                    <a:pt x="144" y="24"/>
                  </a:lnTo>
                  <a:lnTo>
                    <a:pt x="148" y="19"/>
                  </a:lnTo>
                  <a:lnTo>
                    <a:pt x="149" y="14"/>
                  </a:lnTo>
                  <a:lnTo>
                    <a:pt x="148" y="9"/>
                  </a:lnTo>
                  <a:lnTo>
                    <a:pt x="144" y="4"/>
                  </a:lnTo>
                  <a:lnTo>
                    <a:pt x="140" y="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462588" y="1900238"/>
              <a:ext cx="173038" cy="47625"/>
            </a:xfrm>
            <a:custGeom>
              <a:avLst/>
              <a:gdLst/>
              <a:ahLst/>
              <a:cxnLst/>
              <a:rect l="l" t="t" r="r" b="b"/>
              <a:pathLst>
                <a:path w="327" h="90" extrusionOk="0">
                  <a:moveTo>
                    <a:pt x="323" y="66"/>
                  </a:moveTo>
                  <a:lnTo>
                    <a:pt x="315" y="58"/>
                  </a:lnTo>
                  <a:lnTo>
                    <a:pt x="306" y="50"/>
                  </a:lnTo>
                  <a:lnTo>
                    <a:pt x="298" y="44"/>
                  </a:lnTo>
                  <a:lnTo>
                    <a:pt x="288" y="38"/>
                  </a:lnTo>
                  <a:lnTo>
                    <a:pt x="279" y="32"/>
                  </a:lnTo>
                  <a:lnTo>
                    <a:pt x="270" y="27"/>
                  </a:lnTo>
                  <a:lnTo>
                    <a:pt x="259" y="21"/>
                  </a:lnTo>
                  <a:lnTo>
                    <a:pt x="250" y="17"/>
                  </a:lnTo>
                  <a:lnTo>
                    <a:pt x="239" y="13"/>
                  </a:lnTo>
                  <a:lnTo>
                    <a:pt x="229" y="10"/>
                  </a:lnTo>
                  <a:lnTo>
                    <a:pt x="218" y="6"/>
                  </a:lnTo>
                  <a:lnTo>
                    <a:pt x="208" y="4"/>
                  </a:lnTo>
                  <a:lnTo>
                    <a:pt x="197" y="2"/>
                  </a:lnTo>
                  <a:lnTo>
                    <a:pt x="185" y="1"/>
                  </a:lnTo>
                  <a:lnTo>
                    <a:pt x="174" y="0"/>
                  </a:lnTo>
                  <a:lnTo>
                    <a:pt x="163" y="0"/>
                  </a:lnTo>
                  <a:lnTo>
                    <a:pt x="152" y="0"/>
                  </a:lnTo>
                  <a:lnTo>
                    <a:pt x="140" y="1"/>
                  </a:lnTo>
                  <a:lnTo>
                    <a:pt x="129" y="2"/>
                  </a:lnTo>
                  <a:lnTo>
                    <a:pt x="119" y="4"/>
                  </a:lnTo>
                  <a:lnTo>
                    <a:pt x="108" y="6"/>
                  </a:lnTo>
                  <a:lnTo>
                    <a:pt x="97" y="10"/>
                  </a:lnTo>
                  <a:lnTo>
                    <a:pt x="87" y="13"/>
                  </a:lnTo>
                  <a:lnTo>
                    <a:pt x="77" y="17"/>
                  </a:lnTo>
                  <a:lnTo>
                    <a:pt x="66" y="21"/>
                  </a:lnTo>
                  <a:lnTo>
                    <a:pt x="56" y="27"/>
                  </a:lnTo>
                  <a:lnTo>
                    <a:pt x="47" y="32"/>
                  </a:lnTo>
                  <a:lnTo>
                    <a:pt x="38" y="38"/>
                  </a:lnTo>
                  <a:lnTo>
                    <a:pt x="29" y="44"/>
                  </a:lnTo>
                  <a:lnTo>
                    <a:pt x="20" y="50"/>
                  </a:lnTo>
                  <a:lnTo>
                    <a:pt x="11" y="58"/>
                  </a:lnTo>
                  <a:lnTo>
                    <a:pt x="3" y="66"/>
                  </a:lnTo>
                  <a:lnTo>
                    <a:pt x="1" y="71"/>
                  </a:lnTo>
                  <a:lnTo>
                    <a:pt x="0" y="76"/>
                  </a:lnTo>
                  <a:lnTo>
                    <a:pt x="1" y="82"/>
                  </a:lnTo>
                  <a:lnTo>
                    <a:pt x="3" y="86"/>
                  </a:lnTo>
                  <a:lnTo>
                    <a:pt x="8" y="89"/>
                  </a:lnTo>
                  <a:lnTo>
                    <a:pt x="14" y="90"/>
                  </a:lnTo>
                  <a:lnTo>
                    <a:pt x="18" y="89"/>
                  </a:lnTo>
                  <a:lnTo>
                    <a:pt x="23" y="86"/>
                  </a:lnTo>
                  <a:lnTo>
                    <a:pt x="37" y="72"/>
                  </a:lnTo>
                  <a:lnTo>
                    <a:pt x="53" y="61"/>
                  </a:lnTo>
                  <a:lnTo>
                    <a:pt x="69" y="50"/>
                  </a:lnTo>
                  <a:lnTo>
                    <a:pt x="88" y="43"/>
                  </a:lnTo>
                  <a:lnTo>
                    <a:pt x="106" y="37"/>
                  </a:lnTo>
                  <a:lnTo>
                    <a:pt x="124" y="31"/>
                  </a:lnTo>
                  <a:lnTo>
                    <a:pt x="143" y="29"/>
                  </a:lnTo>
                  <a:lnTo>
                    <a:pt x="163" y="28"/>
                  </a:lnTo>
                  <a:lnTo>
                    <a:pt x="183" y="29"/>
                  </a:lnTo>
                  <a:lnTo>
                    <a:pt x="202" y="31"/>
                  </a:lnTo>
                  <a:lnTo>
                    <a:pt x="221" y="37"/>
                  </a:lnTo>
                  <a:lnTo>
                    <a:pt x="239" y="43"/>
                  </a:lnTo>
                  <a:lnTo>
                    <a:pt x="256" y="50"/>
                  </a:lnTo>
                  <a:lnTo>
                    <a:pt x="273" y="61"/>
                  </a:lnTo>
                  <a:lnTo>
                    <a:pt x="288" y="72"/>
                  </a:lnTo>
                  <a:lnTo>
                    <a:pt x="303" y="86"/>
                  </a:lnTo>
                  <a:lnTo>
                    <a:pt x="308" y="89"/>
                  </a:lnTo>
                  <a:lnTo>
                    <a:pt x="313" y="90"/>
                  </a:lnTo>
                  <a:lnTo>
                    <a:pt x="318" y="89"/>
                  </a:lnTo>
                  <a:lnTo>
                    <a:pt x="323" y="86"/>
                  </a:lnTo>
                  <a:lnTo>
                    <a:pt x="326" y="82"/>
                  </a:lnTo>
                  <a:lnTo>
                    <a:pt x="327" y="76"/>
                  </a:lnTo>
                  <a:lnTo>
                    <a:pt x="326" y="71"/>
                  </a:lnTo>
                  <a:lnTo>
                    <a:pt x="323" y="6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487988" y="1936751"/>
              <a:ext cx="122238" cy="36513"/>
            </a:xfrm>
            <a:custGeom>
              <a:avLst/>
              <a:gdLst/>
              <a:ahLst/>
              <a:cxnLst/>
              <a:rect l="l" t="t" r="r" b="b"/>
              <a:pathLst>
                <a:path w="231" h="70" extrusionOk="0">
                  <a:moveTo>
                    <a:pt x="226" y="46"/>
                  </a:moveTo>
                  <a:lnTo>
                    <a:pt x="214" y="35"/>
                  </a:lnTo>
                  <a:lnTo>
                    <a:pt x="202" y="25"/>
                  </a:lnTo>
                  <a:lnTo>
                    <a:pt x="189" y="18"/>
                  </a:lnTo>
                  <a:lnTo>
                    <a:pt x="175" y="10"/>
                  </a:lnTo>
                  <a:lnTo>
                    <a:pt x="160" y="6"/>
                  </a:lnTo>
                  <a:lnTo>
                    <a:pt x="145" y="2"/>
                  </a:lnTo>
                  <a:lnTo>
                    <a:pt x="130" y="0"/>
                  </a:lnTo>
                  <a:lnTo>
                    <a:pt x="115" y="0"/>
                  </a:lnTo>
                  <a:lnTo>
                    <a:pt x="100" y="0"/>
                  </a:lnTo>
                  <a:lnTo>
                    <a:pt x="85" y="2"/>
                  </a:lnTo>
                  <a:lnTo>
                    <a:pt x="71" y="6"/>
                  </a:lnTo>
                  <a:lnTo>
                    <a:pt x="56" y="10"/>
                  </a:lnTo>
                  <a:lnTo>
                    <a:pt x="42" y="18"/>
                  </a:lnTo>
                  <a:lnTo>
                    <a:pt x="29" y="25"/>
                  </a:lnTo>
                  <a:lnTo>
                    <a:pt x="16" y="35"/>
                  </a:lnTo>
                  <a:lnTo>
                    <a:pt x="4" y="46"/>
                  </a:lnTo>
                  <a:lnTo>
                    <a:pt x="1" y="50"/>
                  </a:lnTo>
                  <a:lnTo>
                    <a:pt x="0" y="56"/>
                  </a:lnTo>
                  <a:lnTo>
                    <a:pt x="1" y="61"/>
                  </a:lnTo>
                  <a:lnTo>
                    <a:pt x="4" y="65"/>
                  </a:lnTo>
                  <a:lnTo>
                    <a:pt x="8" y="68"/>
                  </a:lnTo>
                  <a:lnTo>
                    <a:pt x="14" y="70"/>
                  </a:lnTo>
                  <a:lnTo>
                    <a:pt x="19" y="68"/>
                  </a:lnTo>
                  <a:lnTo>
                    <a:pt x="23" y="65"/>
                  </a:lnTo>
                  <a:lnTo>
                    <a:pt x="33" y="57"/>
                  </a:lnTo>
                  <a:lnTo>
                    <a:pt x="44" y="48"/>
                  </a:lnTo>
                  <a:lnTo>
                    <a:pt x="55" y="42"/>
                  </a:lnTo>
                  <a:lnTo>
                    <a:pt x="66" y="36"/>
                  </a:lnTo>
                  <a:lnTo>
                    <a:pt x="78" y="33"/>
                  </a:lnTo>
                  <a:lnTo>
                    <a:pt x="90" y="30"/>
                  </a:lnTo>
                  <a:lnTo>
                    <a:pt x="103" y="28"/>
                  </a:lnTo>
                  <a:lnTo>
                    <a:pt x="115" y="28"/>
                  </a:lnTo>
                  <a:lnTo>
                    <a:pt x="128" y="28"/>
                  </a:lnTo>
                  <a:lnTo>
                    <a:pt x="139" y="30"/>
                  </a:lnTo>
                  <a:lnTo>
                    <a:pt x="152" y="33"/>
                  </a:lnTo>
                  <a:lnTo>
                    <a:pt x="164" y="36"/>
                  </a:lnTo>
                  <a:lnTo>
                    <a:pt x="176" y="42"/>
                  </a:lnTo>
                  <a:lnTo>
                    <a:pt x="187" y="48"/>
                  </a:lnTo>
                  <a:lnTo>
                    <a:pt x="197" y="57"/>
                  </a:lnTo>
                  <a:lnTo>
                    <a:pt x="207" y="65"/>
                  </a:lnTo>
                  <a:lnTo>
                    <a:pt x="211" y="68"/>
                  </a:lnTo>
                  <a:lnTo>
                    <a:pt x="217" y="70"/>
                  </a:lnTo>
                  <a:lnTo>
                    <a:pt x="222" y="68"/>
                  </a:lnTo>
                  <a:lnTo>
                    <a:pt x="226" y="65"/>
                  </a:lnTo>
                  <a:lnTo>
                    <a:pt x="229" y="61"/>
                  </a:lnTo>
                  <a:lnTo>
                    <a:pt x="231" y="56"/>
                  </a:lnTo>
                  <a:lnTo>
                    <a:pt x="229" y="50"/>
                  </a:lnTo>
                  <a:lnTo>
                    <a:pt x="226" y="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511801" y="1971676"/>
              <a:ext cx="73025" cy="26988"/>
            </a:xfrm>
            <a:custGeom>
              <a:avLst/>
              <a:gdLst/>
              <a:ahLst/>
              <a:cxnLst/>
              <a:rect l="l" t="t" r="r" b="b"/>
              <a:pathLst>
                <a:path w="136" h="51" extrusionOk="0">
                  <a:moveTo>
                    <a:pt x="132" y="27"/>
                  </a:moveTo>
                  <a:lnTo>
                    <a:pt x="126" y="22"/>
                  </a:lnTo>
                  <a:lnTo>
                    <a:pt x="118" y="16"/>
                  </a:lnTo>
                  <a:lnTo>
                    <a:pt x="111" y="11"/>
                  </a:lnTo>
                  <a:lnTo>
                    <a:pt x="103" y="8"/>
                  </a:lnTo>
                  <a:lnTo>
                    <a:pt x="94" y="5"/>
                  </a:lnTo>
                  <a:lnTo>
                    <a:pt x="86" y="2"/>
                  </a:lnTo>
                  <a:lnTo>
                    <a:pt x="77" y="1"/>
                  </a:lnTo>
                  <a:lnTo>
                    <a:pt x="68" y="0"/>
                  </a:lnTo>
                  <a:lnTo>
                    <a:pt x="59" y="1"/>
                  </a:lnTo>
                  <a:lnTo>
                    <a:pt x="51" y="2"/>
                  </a:lnTo>
                  <a:lnTo>
                    <a:pt x="42" y="5"/>
                  </a:lnTo>
                  <a:lnTo>
                    <a:pt x="33" y="8"/>
                  </a:lnTo>
                  <a:lnTo>
                    <a:pt x="25" y="11"/>
                  </a:lnTo>
                  <a:lnTo>
                    <a:pt x="17" y="16"/>
                  </a:lnTo>
                  <a:lnTo>
                    <a:pt x="11" y="22"/>
                  </a:lnTo>
                  <a:lnTo>
                    <a:pt x="3" y="27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3" y="47"/>
                  </a:lnTo>
                  <a:lnTo>
                    <a:pt x="9" y="50"/>
                  </a:lnTo>
                  <a:lnTo>
                    <a:pt x="13" y="51"/>
                  </a:lnTo>
                  <a:lnTo>
                    <a:pt x="18" y="50"/>
                  </a:lnTo>
                  <a:lnTo>
                    <a:pt x="24" y="47"/>
                  </a:lnTo>
                  <a:lnTo>
                    <a:pt x="28" y="43"/>
                  </a:lnTo>
                  <a:lnTo>
                    <a:pt x="33" y="39"/>
                  </a:lnTo>
                  <a:lnTo>
                    <a:pt x="39" y="36"/>
                  </a:lnTo>
                  <a:lnTo>
                    <a:pt x="44" y="33"/>
                  </a:lnTo>
                  <a:lnTo>
                    <a:pt x="49" y="31"/>
                  </a:lnTo>
                  <a:lnTo>
                    <a:pt x="56" y="29"/>
                  </a:lnTo>
                  <a:lnTo>
                    <a:pt x="62" y="29"/>
                  </a:lnTo>
                  <a:lnTo>
                    <a:pt x="68" y="28"/>
                  </a:lnTo>
                  <a:lnTo>
                    <a:pt x="74" y="29"/>
                  </a:lnTo>
                  <a:lnTo>
                    <a:pt x="81" y="29"/>
                  </a:lnTo>
                  <a:lnTo>
                    <a:pt x="87" y="31"/>
                  </a:lnTo>
                  <a:lnTo>
                    <a:pt x="92" y="33"/>
                  </a:lnTo>
                  <a:lnTo>
                    <a:pt x="98" y="36"/>
                  </a:lnTo>
                  <a:lnTo>
                    <a:pt x="103" y="39"/>
                  </a:lnTo>
                  <a:lnTo>
                    <a:pt x="108" y="43"/>
                  </a:lnTo>
                  <a:lnTo>
                    <a:pt x="113" y="47"/>
                  </a:lnTo>
                  <a:lnTo>
                    <a:pt x="117" y="50"/>
                  </a:lnTo>
                  <a:lnTo>
                    <a:pt x="122" y="51"/>
                  </a:lnTo>
                  <a:lnTo>
                    <a:pt x="128" y="50"/>
                  </a:lnTo>
                  <a:lnTo>
                    <a:pt x="132" y="47"/>
                  </a:lnTo>
                  <a:lnTo>
                    <a:pt x="135" y="42"/>
                  </a:lnTo>
                  <a:lnTo>
                    <a:pt x="136" y="37"/>
                  </a:lnTo>
                  <a:lnTo>
                    <a:pt x="135" y="32"/>
                  </a:lnTo>
                  <a:lnTo>
                    <a:pt x="132" y="2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540376" y="2012951"/>
              <a:ext cx="15875" cy="14288"/>
            </a:xfrm>
            <a:custGeom>
              <a:avLst/>
              <a:gdLst/>
              <a:ahLst/>
              <a:cxnLst/>
              <a:rect l="l" t="t" r="r" b="b"/>
              <a:pathLst>
                <a:path w="28" h="27" extrusionOk="0">
                  <a:moveTo>
                    <a:pt x="24" y="4"/>
                  </a:moveTo>
                  <a:lnTo>
                    <a:pt x="19" y="1"/>
                  </a:lnTo>
                  <a:lnTo>
                    <a:pt x="14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4"/>
                  </a:lnTo>
                  <a:lnTo>
                    <a:pt x="1" y="19"/>
                  </a:lnTo>
                  <a:lnTo>
                    <a:pt x="4" y="23"/>
                  </a:lnTo>
                  <a:lnTo>
                    <a:pt x="8" y="26"/>
                  </a:lnTo>
                  <a:lnTo>
                    <a:pt x="14" y="27"/>
                  </a:lnTo>
                  <a:lnTo>
                    <a:pt x="19" y="26"/>
                  </a:lnTo>
                  <a:lnTo>
                    <a:pt x="24" y="23"/>
                  </a:lnTo>
                  <a:lnTo>
                    <a:pt x="27" y="19"/>
                  </a:lnTo>
                  <a:lnTo>
                    <a:pt x="28" y="14"/>
                  </a:lnTo>
                  <a:lnTo>
                    <a:pt x="27" y="8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649913" y="1938338"/>
              <a:ext cx="150813" cy="149225"/>
            </a:xfrm>
            <a:custGeom>
              <a:avLst/>
              <a:gdLst/>
              <a:ahLst/>
              <a:cxnLst/>
              <a:rect l="l" t="t" r="r" b="b"/>
              <a:pathLst>
                <a:path w="283" h="283" extrusionOk="0">
                  <a:moveTo>
                    <a:pt x="141" y="0"/>
                  </a:moveTo>
                  <a:lnTo>
                    <a:pt x="127" y="1"/>
                  </a:lnTo>
                  <a:lnTo>
                    <a:pt x="114" y="3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4" y="17"/>
                  </a:lnTo>
                  <a:lnTo>
                    <a:pt x="62" y="25"/>
                  </a:lnTo>
                  <a:lnTo>
                    <a:pt x="51" y="32"/>
                  </a:lnTo>
                  <a:lnTo>
                    <a:pt x="42" y="42"/>
                  </a:lnTo>
                  <a:lnTo>
                    <a:pt x="32" y="51"/>
                  </a:lnTo>
                  <a:lnTo>
                    <a:pt x="24" y="62"/>
                  </a:lnTo>
                  <a:lnTo>
                    <a:pt x="17" y="74"/>
                  </a:lnTo>
                  <a:lnTo>
                    <a:pt x="12" y="87"/>
                  </a:lnTo>
                  <a:lnTo>
                    <a:pt x="6" y="100"/>
                  </a:lnTo>
                  <a:lnTo>
                    <a:pt x="3" y="114"/>
                  </a:lnTo>
                  <a:lnTo>
                    <a:pt x="1" y="128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3" y="171"/>
                  </a:lnTo>
                  <a:lnTo>
                    <a:pt x="6" y="183"/>
                  </a:lnTo>
                  <a:lnTo>
                    <a:pt x="12" y="196"/>
                  </a:lnTo>
                  <a:lnTo>
                    <a:pt x="17" y="209"/>
                  </a:lnTo>
                  <a:lnTo>
                    <a:pt x="24" y="221"/>
                  </a:lnTo>
                  <a:lnTo>
                    <a:pt x="32" y="232"/>
                  </a:lnTo>
                  <a:lnTo>
                    <a:pt x="42" y="241"/>
                  </a:lnTo>
                  <a:lnTo>
                    <a:pt x="51" y="251"/>
                  </a:lnTo>
                  <a:lnTo>
                    <a:pt x="62" y="259"/>
                  </a:lnTo>
                  <a:lnTo>
                    <a:pt x="74" y="266"/>
                  </a:lnTo>
                  <a:lnTo>
                    <a:pt x="87" y="273"/>
                  </a:lnTo>
                  <a:lnTo>
                    <a:pt x="100" y="277"/>
                  </a:lnTo>
                  <a:lnTo>
                    <a:pt x="114" y="280"/>
                  </a:lnTo>
                  <a:lnTo>
                    <a:pt x="127" y="282"/>
                  </a:lnTo>
                  <a:lnTo>
                    <a:pt x="141" y="283"/>
                  </a:lnTo>
                  <a:lnTo>
                    <a:pt x="156" y="282"/>
                  </a:lnTo>
                  <a:lnTo>
                    <a:pt x="170" y="280"/>
                  </a:lnTo>
                  <a:lnTo>
                    <a:pt x="183" y="277"/>
                  </a:lnTo>
                  <a:lnTo>
                    <a:pt x="197" y="273"/>
                  </a:lnTo>
                  <a:lnTo>
                    <a:pt x="209" y="266"/>
                  </a:lnTo>
                  <a:lnTo>
                    <a:pt x="221" y="259"/>
                  </a:lnTo>
                  <a:lnTo>
                    <a:pt x="232" y="251"/>
                  </a:lnTo>
                  <a:lnTo>
                    <a:pt x="241" y="241"/>
                  </a:lnTo>
                  <a:lnTo>
                    <a:pt x="251" y="232"/>
                  </a:lnTo>
                  <a:lnTo>
                    <a:pt x="259" y="221"/>
                  </a:lnTo>
                  <a:lnTo>
                    <a:pt x="266" y="209"/>
                  </a:lnTo>
                  <a:lnTo>
                    <a:pt x="272" y="196"/>
                  </a:lnTo>
                  <a:lnTo>
                    <a:pt x="277" y="183"/>
                  </a:lnTo>
                  <a:lnTo>
                    <a:pt x="280" y="171"/>
                  </a:lnTo>
                  <a:lnTo>
                    <a:pt x="282" y="157"/>
                  </a:lnTo>
                  <a:lnTo>
                    <a:pt x="283" y="142"/>
                  </a:lnTo>
                  <a:lnTo>
                    <a:pt x="282" y="128"/>
                  </a:lnTo>
                  <a:lnTo>
                    <a:pt x="280" y="114"/>
                  </a:lnTo>
                  <a:lnTo>
                    <a:pt x="277" y="100"/>
                  </a:lnTo>
                  <a:lnTo>
                    <a:pt x="272" y="87"/>
                  </a:lnTo>
                  <a:lnTo>
                    <a:pt x="266" y="74"/>
                  </a:lnTo>
                  <a:lnTo>
                    <a:pt x="259" y="62"/>
                  </a:lnTo>
                  <a:lnTo>
                    <a:pt x="251" y="51"/>
                  </a:lnTo>
                  <a:lnTo>
                    <a:pt x="241" y="42"/>
                  </a:lnTo>
                  <a:lnTo>
                    <a:pt x="232" y="32"/>
                  </a:lnTo>
                  <a:lnTo>
                    <a:pt x="221" y="25"/>
                  </a:lnTo>
                  <a:lnTo>
                    <a:pt x="209" y="17"/>
                  </a:lnTo>
                  <a:lnTo>
                    <a:pt x="197" y="11"/>
                  </a:lnTo>
                  <a:lnTo>
                    <a:pt x="183" y="6"/>
                  </a:lnTo>
                  <a:lnTo>
                    <a:pt x="170" y="3"/>
                  </a:lnTo>
                  <a:lnTo>
                    <a:pt x="156" y="1"/>
                  </a:lnTo>
                  <a:lnTo>
                    <a:pt x="141" y="0"/>
                  </a:lnTo>
                  <a:close/>
                  <a:moveTo>
                    <a:pt x="141" y="255"/>
                  </a:moveTo>
                  <a:lnTo>
                    <a:pt x="130" y="255"/>
                  </a:lnTo>
                  <a:lnTo>
                    <a:pt x="119" y="253"/>
                  </a:lnTo>
                  <a:lnTo>
                    <a:pt x="108" y="250"/>
                  </a:lnTo>
                  <a:lnTo>
                    <a:pt x="97" y="247"/>
                  </a:lnTo>
                  <a:lnTo>
                    <a:pt x="88" y="241"/>
                  </a:lnTo>
                  <a:lnTo>
                    <a:pt x="78" y="236"/>
                  </a:lnTo>
                  <a:lnTo>
                    <a:pt x="70" y="230"/>
                  </a:lnTo>
                  <a:lnTo>
                    <a:pt x="61" y="222"/>
                  </a:lnTo>
                  <a:lnTo>
                    <a:pt x="53" y="215"/>
                  </a:lnTo>
                  <a:lnTo>
                    <a:pt x="47" y="205"/>
                  </a:lnTo>
                  <a:lnTo>
                    <a:pt x="42" y="196"/>
                  </a:lnTo>
                  <a:lnTo>
                    <a:pt x="36" y="186"/>
                  </a:lnTo>
                  <a:lnTo>
                    <a:pt x="33" y="176"/>
                  </a:lnTo>
                  <a:lnTo>
                    <a:pt x="30" y="164"/>
                  </a:lnTo>
                  <a:lnTo>
                    <a:pt x="29" y="153"/>
                  </a:lnTo>
                  <a:lnTo>
                    <a:pt x="28" y="142"/>
                  </a:lnTo>
                  <a:lnTo>
                    <a:pt x="29" y="130"/>
                  </a:lnTo>
                  <a:lnTo>
                    <a:pt x="30" y="119"/>
                  </a:lnTo>
                  <a:lnTo>
                    <a:pt x="33" y="108"/>
                  </a:lnTo>
                  <a:lnTo>
                    <a:pt x="36" y="98"/>
                  </a:lnTo>
                  <a:lnTo>
                    <a:pt x="42" y="88"/>
                  </a:lnTo>
                  <a:lnTo>
                    <a:pt x="47" y="78"/>
                  </a:lnTo>
                  <a:lnTo>
                    <a:pt x="53" y="70"/>
                  </a:lnTo>
                  <a:lnTo>
                    <a:pt x="61" y="61"/>
                  </a:lnTo>
                  <a:lnTo>
                    <a:pt x="70" y="54"/>
                  </a:lnTo>
                  <a:lnTo>
                    <a:pt x="78" y="47"/>
                  </a:lnTo>
                  <a:lnTo>
                    <a:pt x="88" y="42"/>
                  </a:lnTo>
                  <a:lnTo>
                    <a:pt x="97" y="36"/>
                  </a:lnTo>
                  <a:lnTo>
                    <a:pt x="108" y="33"/>
                  </a:lnTo>
                  <a:lnTo>
                    <a:pt x="119" y="30"/>
                  </a:lnTo>
                  <a:lnTo>
                    <a:pt x="130" y="29"/>
                  </a:lnTo>
                  <a:lnTo>
                    <a:pt x="141" y="28"/>
                  </a:lnTo>
                  <a:lnTo>
                    <a:pt x="153" y="29"/>
                  </a:lnTo>
                  <a:lnTo>
                    <a:pt x="165" y="30"/>
                  </a:lnTo>
                  <a:lnTo>
                    <a:pt x="176" y="33"/>
                  </a:lnTo>
                  <a:lnTo>
                    <a:pt x="185" y="36"/>
                  </a:lnTo>
                  <a:lnTo>
                    <a:pt x="196" y="42"/>
                  </a:lnTo>
                  <a:lnTo>
                    <a:pt x="205" y="47"/>
                  </a:lnTo>
                  <a:lnTo>
                    <a:pt x="214" y="54"/>
                  </a:lnTo>
                  <a:lnTo>
                    <a:pt x="222" y="61"/>
                  </a:lnTo>
                  <a:lnTo>
                    <a:pt x="229" y="70"/>
                  </a:lnTo>
                  <a:lnTo>
                    <a:pt x="236" y="78"/>
                  </a:lnTo>
                  <a:lnTo>
                    <a:pt x="241" y="88"/>
                  </a:lnTo>
                  <a:lnTo>
                    <a:pt x="247" y="98"/>
                  </a:lnTo>
                  <a:lnTo>
                    <a:pt x="251" y="108"/>
                  </a:lnTo>
                  <a:lnTo>
                    <a:pt x="253" y="119"/>
                  </a:lnTo>
                  <a:lnTo>
                    <a:pt x="255" y="130"/>
                  </a:lnTo>
                  <a:lnTo>
                    <a:pt x="255" y="142"/>
                  </a:lnTo>
                  <a:lnTo>
                    <a:pt x="255" y="153"/>
                  </a:lnTo>
                  <a:lnTo>
                    <a:pt x="253" y="164"/>
                  </a:lnTo>
                  <a:lnTo>
                    <a:pt x="251" y="176"/>
                  </a:lnTo>
                  <a:lnTo>
                    <a:pt x="247" y="186"/>
                  </a:lnTo>
                  <a:lnTo>
                    <a:pt x="241" y="196"/>
                  </a:lnTo>
                  <a:lnTo>
                    <a:pt x="236" y="205"/>
                  </a:lnTo>
                  <a:lnTo>
                    <a:pt x="229" y="215"/>
                  </a:lnTo>
                  <a:lnTo>
                    <a:pt x="222" y="222"/>
                  </a:lnTo>
                  <a:lnTo>
                    <a:pt x="214" y="230"/>
                  </a:lnTo>
                  <a:lnTo>
                    <a:pt x="205" y="236"/>
                  </a:lnTo>
                  <a:lnTo>
                    <a:pt x="196" y="241"/>
                  </a:lnTo>
                  <a:lnTo>
                    <a:pt x="185" y="247"/>
                  </a:lnTo>
                  <a:lnTo>
                    <a:pt x="176" y="250"/>
                  </a:lnTo>
                  <a:lnTo>
                    <a:pt x="165" y="253"/>
                  </a:lnTo>
                  <a:lnTo>
                    <a:pt x="153" y="255"/>
                  </a:lnTo>
                  <a:lnTo>
                    <a:pt x="141" y="2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5697538" y="1987551"/>
              <a:ext cx="58738" cy="4445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105" y="5"/>
                  </a:moveTo>
                  <a:lnTo>
                    <a:pt x="101" y="1"/>
                  </a:lnTo>
                  <a:lnTo>
                    <a:pt x="95" y="0"/>
                  </a:lnTo>
                  <a:lnTo>
                    <a:pt x="90" y="1"/>
                  </a:lnTo>
                  <a:lnTo>
                    <a:pt x="86" y="5"/>
                  </a:lnTo>
                  <a:lnTo>
                    <a:pt x="40" y="50"/>
                  </a:lnTo>
                  <a:lnTo>
                    <a:pt x="24" y="34"/>
                  </a:lnTo>
                  <a:lnTo>
                    <a:pt x="19" y="30"/>
                  </a:lnTo>
                  <a:lnTo>
                    <a:pt x="14" y="29"/>
                  </a:lnTo>
                  <a:lnTo>
                    <a:pt x="8" y="30"/>
                  </a:lnTo>
                  <a:lnTo>
                    <a:pt x="3" y="34"/>
                  </a:lnTo>
                  <a:lnTo>
                    <a:pt x="1" y="38"/>
                  </a:lnTo>
                  <a:lnTo>
                    <a:pt x="0" y="43"/>
                  </a:lnTo>
                  <a:lnTo>
                    <a:pt x="1" y="49"/>
                  </a:lnTo>
                  <a:lnTo>
                    <a:pt x="3" y="53"/>
                  </a:lnTo>
                  <a:lnTo>
                    <a:pt x="30" y="80"/>
                  </a:lnTo>
                  <a:lnTo>
                    <a:pt x="34" y="83"/>
                  </a:lnTo>
                  <a:lnTo>
                    <a:pt x="40" y="84"/>
                  </a:lnTo>
                  <a:lnTo>
                    <a:pt x="45" y="83"/>
                  </a:lnTo>
                  <a:lnTo>
                    <a:pt x="49" y="80"/>
                  </a:lnTo>
                  <a:lnTo>
                    <a:pt x="105" y="24"/>
                  </a:lnTo>
                  <a:lnTo>
                    <a:pt x="108" y="20"/>
                  </a:lnTo>
                  <a:lnTo>
                    <a:pt x="109" y="14"/>
                  </a:lnTo>
                  <a:lnTo>
                    <a:pt x="108" y="9"/>
                  </a:lnTo>
                  <a:lnTo>
                    <a:pt x="105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BD292D6-1ECB-4A3D-95FC-884497303535}"/>
              </a:ext>
            </a:extLst>
          </p:cNvPr>
          <p:cNvSpPr txBox="1"/>
          <p:nvPr/>
        </p:nvSpPr>
        <p:spPr>
          <a:xfrm>
            <a:off x="506746" y="601983"/>
            <a:ext cx="11182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595959"/>
                </a:solidFill>
                <a:latin typeface="Lato Black"/>
                <a:ea typeface="Lato Black"/>
                <a:cs typeface="Lato Black"/>
                <a:sym typeface="Lato Black"/>
              </a:rPr>
              <a:t>PARTNERSHIP </a:t>
            </a:r>
            <a:r>
              <a:rPr lang="en-US" sz="3200" b="1" dirty="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SLIDES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E22065-0DE7-4FE5-966E-C2F132331603}"/>
              </a:ext>
            </a:extLst>
          </p:cNvPr>
          <p:cNvSpPr txBox="1"/>
          <p:nvPr/>
        </p:nvSpPr>
        <p:spPr>
          <a:xfrm>
            <a:off x="504736" y="6346665"/>
            <a:ext cx="1106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POWER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SLIDES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			</a:t>
            </a:r>
            <a:r>
              <a:rPr lang="en-GB" sz="900" b="1" dirty="0">
                <a:solidFill>
                  <a:schemeClr val="accent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  	       WWW.POWERSLIDES.COM  </a:t>
            </a:r>
            <a:r>
              <a:rPr lang="en-GB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						</a:t>
            </a:r>
            <a:endParaRPr lang="en-GB" sz="900" b="1" dirty="0">
              <a:solidFill>
                <a:srgbClr val="009999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C01E32E1-4B50-4D91-BF27-FCE219B5E36C}"/>
              </a:ext>
            </a:extLst>
          </p:cNvPr>
          <p:cNvSpPr txBox="1">
            <a:spLocks/>
          </p:cNvSpPr>
          <p:nvPr/>
        </p:nvSpPr>
        <p:spPr>
          <a:xfrm>
            <a:off x="5571650" y="6364663"/>
            <a:ext cx="216000" cy="216000"/>
          </a:xfrm>
          <a:prstGeom prst="ellipse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BF5D08-95D8-45E9-8361-E973E20E4F1A}"/>
              </a:ext>
            </a:extLst>
          </p:cNvPr>
          <p:cNvCxnSpPr/>
          <p:nvPr/>
        </p:nvCxnSpPr>
        <p:spPr>
          <a:xfrm flipH="1">
            <a:off x="5981846" y="6472238"/>
            <a:ext cx="37584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BE590C6-817D-4079-A4C7-DFDEB2236C2A}"/>
              </a:ext>
            </a:extLst>
          </p:cNvPr>
          <p:cNvCxnSpPr>
            <a:cxnSpLocks/>
          </p:cNvCxnSpPr>
          <p:nvPr/>
        </p:nvCxnSpPr>
        <p:spPr>
          <a:xfrm flipH="1">
            <a:off x="1575770" y="6472238"/>
            <a:ext cx="375761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9809AA6-4380-4975-AE1C-CE32823CFA5E}"/>
              </a:ext>
            </a:extLst>
          </p:cNvPr>
          <p:cNvCxnSpPr>
            <a:cxnSpLocks/>
          </p:cNvCxnSpPr>
          <p:nvPr/>
        </p:nvCxnSpPr>
        <p:spPr>
          <a:xfrm>
            <a:off x="633558" y="551361"/>
            <a:ext cx="1080000" cy="0"/>
          </a:xfrm>
          <a:prstGeom prst="line">
            <a:avLst/>
          </a:prstGeom>
          <a:ln w="5715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b="1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6251" y="3315280"/>
            <a:ext cx="3733800" cy="64712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Do you a need bespoke presentation design service? We can custom create your slides from scratch. Contact us today.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hlinkClick r:id="rId4"/>
              </a:rPr>
              <a:t>WWW.POWERSLIDES.COM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555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0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17A751"/>
      </a:accent1>
      <a:accent2>
        <a:srgbClr val="FDBF46"/>
      </a:accent2>
      <a:accent3>
        <a:srgbClr val="EC8D31"/>
      </a:accent3>
      <a:accent4>
        <a:srgbClr val="DC5F12"/>
      </a:accent4>
      <a:accent5>
        <a:srgbClr val="C7440F"/>
      </a:accent5>
      <a:accent6>
        <a:srgbClr val="148658"/>
      </a:accent6>
      <a:hlink>
        <a:srgbClr val="F68A1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999</Words>
  <Application>Microsoft Office PowerPoint</Application>
  <PresentationFormat>Widescreen</PresentationFormat>
  <Paragraphs>153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 Black</vt:lpstr>
      <vt:lpstr>Proxima Nova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3</cp:revision>
  <dcterms:modified xsi:type="dcterms:W3CDTF">2022-04-12T12:58:09Z</dcterms:modified>
</cp:coreProperties>
</file>