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9"/>
  </p:notesMasterIdLst>
  <p:sldIdLst>
    <p:sldId id="284" r:id="rId2"/>
    <p:sldId id="260" r:id="rId3"/>
    <p:sldId id="257" r:id="rId4"/>
    <p:sldId id="258" r:id="rId5"/>
    <p:sldId id="256" r:id="rId6"/>
    <p:sldId id="259" r:id="rId7"/>
    <p:sldId id="28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  <p:embeddedFont>
      <p:font typeface="Lato Black" panose="020F050202020403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72" d="100"/>
          <a:sy n="72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73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8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9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pos="384">
          <p15:clr>
            <a:srgbClr val="F26B43"/>
          </p15:clr>
        </p15:guide>
        <p15:guide id="6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owerslides.com/conta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WWW.POWERSLIDES.COM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/>
              <a:t>PRESENTATIO</a:t>
            </a:r>
            <a:r>
              <a:rPr lang="en-GB" b="1" dirty="0"/>
              <a:t>N TEMPLATES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Stories worth telling…</a:t>
            </a:r>
          </a:p>
        </p:txBody>
      </p:sp>
    </p:spTree>
    <p:extLst>
      <p:ext uri="{BB962C8B-B14F-4D97-AF65-F5344CB8AC3E}">
        <p14:creationId xmlns:p14="http://schemas.microsoft.com/office/powerpoint/2010/main" val="10748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8"/>
          <p:cNvGrpSpPr/>
          <p:nvPr/>
        </p:nvGrpSpPr>
        <p:grpSpPr>
          <a:xfrm>
            <a:off x="452045" y="1487127"/>
            <a:ext cx="11287909" cy="1856809"/>
            <a:chOff x="452045" y="1346690"/>
            <a:chExt cx="11287909" cy="2082310"/>
          </a:xfrm>
        </p:grpSpPr>
        <p:sp>
          <p:nvSpPr>
            <p:cNvPr id="306" name="Google Shape;306;p8"/>
            <p:cNvSpPr/>
            <p:nvPr/>
          </p:nvSpPr>
          <p:spPr>
            <a:xfrm>
              <a:off x="990131" y="1346690"/>
              <a:ext cx="10749823" cy="2081037"/>
            </a:xfrm>
            <a:prstGeom prst="roundRect">
              <a:avLst>
                <a:gd name="adj" fmla="val 3483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 txBox="1"/>
            <p:nvPr/>
          </p:nvSpPr>
          <p:spPr>
            <a:xfrm rot="-5400000">
              <a:off x="5345747" y="-2966489"/>
              <a:ext cx="2038578" cy="10707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452045" y="1347960"/>
              <a:ext cx="366944" cy="2081040"/>
            </a:xfrm>
            <a:prstGeom prst="roundRect">
              <a:avLst>
                <a:gd name="adj" fmla="val 1666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 txBox="1"/>
            <p:nvPr/>
          </p:nvSpPr>
          <p:spPr>
            <a:xfrm rot="-5400000">
              <a:off x="-387110" y="2222911"/>
              <a:ext cx="2045215" cy="331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Designer</a:t>
              </a:r>
              <a:endParaRPr/>
            </a:p>
          </p:txBody>
        </p:sp>
      </p:grpSp>
      <p:sp>
        <p:nvSpPr>
          <p:cNvPr id="310" name="Google Shape;310;p8"/>
          <p:cNvSpPr/>
          <p:nvPr/>
        </p:nvSpPr>
        <p:spPr>
          <a:xfrm>
            <a:off x="990129" y="4816455"/>
            <a:ext cx="10749823" cy="1312243"/>
          </a:xfrm>
          <a:prstGeom prst="roundRect">
            <a:avLst>
              <a:gd name="adj" fmla="val 348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8"/>
          <p:cNvSpPr txBox="1"/>
          <p:nvPr/>
        </p:nvSpPr>
        <p:spPr>
          <a:xfrm rot="-5400000">
            <a:off x="5722302" y="111047"/>
            <a:ext cx="1285470" cy="107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"/>
          <p:cNvSpPr/>
          <p:nvPr/>
        </p:nvSpPr>
        <p:spPr>
          <a:xfrm>
            <a:off x="990130" y="3414175"/>
            <a:ext cx="10749823" cy="1312243"/>
          </a:xfrm>
          <a:prstGeom prst="roundRect">
            <a:avLst>
              <a:gd name="adj" fmla="val 3483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8"/>
          <p:cNvSpPr txBox="1"/>
          <p:nvPr/>
        </p:nvSpPr>
        <p:spPr>
          <a:xfrm rot="-5400000">
            <a:off x="5722302" y="-1291228"/>
            <a:ext cx="1285470" cy="107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 txBox="1"/>
          <p:nvPr/>
        </p:nvSpPr>
        <p:spPr>
          <a:xfrm>
            <a:off x="1117725" y="4265078"/>
            <a:ext cx="12899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1214184" y="1890920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1944145" y="1790909"/>
            <a:ext cx="995362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Body</a:t>
            </a:r>
            <a:endParaRPr/>
          </a:p>
        </p:txBody>
      </p:sp>
      <p:sp>
        <p:nvSpPr>
          <p:cNvPr id="323" name="Google Shape;323;p8"/>
          <p:cNvSpPr/>
          <p:nvPr/>
        </p:nvSpPr>
        <p:spPr>
          <a:xfrm>
            <a:off x="3534820" y="1790909"/>
            <a:ext cx="985837" cy="533394"/>
          </a:xfrm>
          <a:prstGeom prst="roundRect">
            <a:avLst>
              <a:gd name="adj" fmla="val 13096"/>
            </a:avLst>
          </a:prstGeom>
          <a:solidFill>
            <a:schemeClr val="accent3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Prototype</a:t>
            </a:r>
            <a:endParaRPr/>
          </a:p>
        </p:txBody>
      </p:sp>
      <p:sp>
        <p:nvSpPr>
          <p:cNvPr id="324" name="Google Shape;324;p8"/>
          <p:cNvSpPr/>
          <p:nvPr/>
        </p:nvSpPr>
        <p:spPr>
          <a:xfrm>
            <a:off x="9211721" y="1790909"/>
            <a:ext cx="968373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Approve</a:t>
            </a:r>
            <a:endParaRPr/>
          </a:p>
        </p:txBody>
      </p:sp>
      <p:sp>
        <p:nvSpPr>
          <p:cNvPr id="325" name="Google Shape;325;p8"/>
          <p:cNvSpPr/>
          <p:nvPr/>
        </p:nvSpPr>
        <p:spPr>
          <a:xfrm>
            <a:off x="8570371" y="2702722"/>
            <a:ext cx="968373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 Material</a:t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7421023" y="3809577"/>
            <a:ext cx="968373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Quality Check</a:t>
            </a:r>
            <a:endParaRPr/>
          </a:p>
        </p:txBody>
      </p:sp>
      <p:sp>
        <p:nvSpPr>
          <p:cNvPr id="327" name="Google Shape;327;p8"/>
          <p:cNvSpPr/>
          <p:nvPr/>
        </p:nvSpPr>
        <p:spPr>
          <a:xfrm>
            <a:off x="4841753" y="3521171"/>
            <a:ext cx="968373" cy="425156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Assemble</a:t>
            </a:r>
            <a:endParaRPr/>
          </a:p>
        </p:txBody>
      </p:sp>
      <p:sp>
        <p:nvSpPr>
          <p:cNvPr id="328" name="Google Shape;328;p8"/>
          <p:cNvSpPr/>
          <p:nvPr/>
        </p:nvSpPr>
        <p:spPr>
          <a:xfrm>
            <a:off x="4841753" y="4147440"/>
            <a:ext cx="968373" cy="425156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2507421" y="3809577"/>
            <a:ext cx="968373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Receive Material</a:t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9211721" y="5076517"/>
            <a:ext cx="968373" cy="533394"/>
          </a:xfrm>
          <a:prstGeom prst="roundRect">
            <a:avLst>
              <a:gd name="adj" fmla="val 13096"/>
            </a:avLst>
          </a:prstGeom>
          <a:solidFill>
            <a:schemeClr val="accent1"/>
          </a:solidFill>
          <a:ln>
            <a:noFill/>
          </a:ln>
          <a:effectLst>
            <a:outerShdw blurRad="6985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>
            <a:off x="5425793" y="1890920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6692299" y="1890919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7900158" y="2346678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8"/>
          <p:cNvSpPr/>
          <p:nvPr/>
        </p:nvSpPr>
        <p:spPr>
          <a:xfrm>
            <a:off x="1588558" y="3914618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6611394" y="3905459"/>
            <a:ext cx="485775" cy="34163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3913478" y="3905459"/>
            <a:ext cx="485775" cy="34163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7318069" y="1881760"/>
            <a:ext cx="485775" cy="34163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8"/>
          <p:cNvCxnSpPr>
            <a:stCxn id="321" idx="6"/>
            <a:endCxn id="322" idx="1"/>
          </p:cNvCxnSpPr>
          <p:nvPr/>
        </p:nvCxnSpPr>
        <p:spPr>
          <a:xfrm>
            <a:off x="1537497" y="2052577"/>
            <a:ext cx="406500" cy="5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8"/>
          <p:cNvCxnSpPr>
            <a:stCxn id="322" idx="3"/>
            <a:endCxn id="323" idx="1"/>
          </p:cNvCxnSpPr>
          <p:nvPr/>
        </p:nvCxnSpPr>
        <p:spPr>
          <a:xfrm>
            <a:off x="2939507" y="2057606"/>
            <a:ext cx="595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0" name="Google Shape;340;p8"/>
          <p:cNvCxnSpPr>
            <a:stCxn id="323" idx="3"/>
            <a:endCxn id="331" idx="2"/>
          </p:cNvCxnSpPr>
          <p:nvPr/>
        </p:nvCxnSpPr>
        <p:spPr>
          <a:xfrm rot="10800000" flipH="1">
            <a:off x="4520657" y="2052506"/>
            <a:ext cx="905100" cy="5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1" name="Google Shape;341;p8"/>
          <p:cNvCxnSpPr>
            <a:stCxn id="331" idx="6"/>
            <a:endCxn id="332" idx="2"/>
          </p:cNvCxnSpPr>
          <p:nvPr/>
        </p:nvCxnSpPr>
        <p:spPr>
          <a:xfrm>
            <a:off x="5749106" y="2052577"/>
            <a:ext cx="943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2" name="Google Shape;342;p8"/>
          <p:cNvCxnSpPr>
            <a:stCxn id="332" idx="6"/>
            <a:endCxn id="337" idx="1"/>
          </p:cNvCxnSpPr>
          <p:nvPr/>
        </p:nvCxnSpPr>
        <p:spPr>
          <a:xfrm>
            <a:off x="7015612" y="2052576"/>
            <a:ext cx="30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3" name="Google Shape;343;p8"/>
          <p:cNvCxnSpPr>
            <a:stCxn id="337" idx="3"/>
            <a:endCxn id="324" idx="1"/>
          </p:cNvCxnSpPr>
          <p:nvPr/>
        </p:nvCxnSpPr>
        <p:spPr>
          <a:xfrm>
            <a:off x="7803844" y="2052575"/>
            <a:ext cx="1407900" cy="5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4" name="Google Shape;344;p8"/>
          <p:cNvCxnSpPr>
            <a:stCxn id="337" idx="2"/>
            <a:endCxn id="333" idx="2"/>
          </p:cNvCxnSpPr>
          <p:nvPr/>
        </p:nvCxnSpPr>
        <p:spPr>
          <a:xfrm rot="-5400000" flipH="1">
            <a:off x="7588107" y="2196240"/>
            <a:ext cx="285000" cy="339300"/>
          </a:xfrm>
          <a:prstGeom prst="bentConnector2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5" name="Google Shape;345;p8"/>
          <p:cNvCxnSpPr>
            <a:stCxn id="333" idx="6"/>
            <a:endCxn id="325" idx="0"/>
          </p:cNvCxnSpPr>
          <p:nvPr/>
        </p:nvCxnSpPr>
        <p:spPr>
          <a:xfrm>
            <a:off x="8223471" y="2508335"/>
            <a:ext cx="831000" cy="194400"/>
          </a:xfrm>
          <a:prstGeom prst="bentConnector2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6" name="Google Shape;346;p8"/>
          <p:cNvCxnSpPr>
            <a:stCxn id="326" idx="0"/>
            <a:endCxn id="332" idx="4"/>
          </p:cNvCxnSpPr>
          <p:nvPr/>
        </p:nvCxnSpPr>
        <p:spPr>
          <a:xfrm rot="5400000" flipH="1">
            <a:off x="6581910" y="2486277"/>
            <a:ext cx="1595400" cy="1051200"/>
          </a:xfrm>
          <a:prstGeom prst="bentConnector3">
            <a:avLst>
              <a:gd name="adj1" fmla="val 49998"/>
            </a:avLst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347" name="Google Shape;347;p8"/>
          <p:cNvCxnSpPr>
            <a:stCxn id="325" idx="1"/>
          </p:cNvCxnSpPr>
          <p:nvPr/>
        </p:nvCxnSpPr>
        <p:spPr>
          <a:xfrm rot="10800000">
            <a:off x="4578871" y="2969419"/>
            <a:ext cx="3991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8" name="Google Shape;348;p8"/>
          <p:cNvCxnSpPr/>
          <p:nvPr/>
        </p:nvCxnSpPr>
        <p:spPr>
          <a:xfrm rot="10800000">
            <a:off x="4156365" y="2324303"/>
            <a:ext cx="422394" cy="645116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9" name="Google Shape;349;p8"/>
          <p:cNvCxnSpPr>
            <a:stCxn id="323" idx="2"/>
            <a:endCxn id="334" idx="0"/>
          </p:cNvCxnSpPr>
          <p:nvPr/>
        </p:nvCxnSpPr>
        <p:spPr>
          <a:xfrm rot="5400000">
            <a:off x="2093789" y="1980653"/>
            <a:ext cx="1590300" cy="22776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350" name="Google Shape;350;p8"/>
          <p:cNvCxnSpPr>
            <a:stCxn id="334" idx="6"/>
            <a:endCxn id="329" idx="1"/>
          </p:cNvCxnSpPr>
          <p:nvPr/>
        </p:nvCxnSpPr>
        <p:spPr>
          <a:xfrm>
            <a:off x="1911871" y="4076275"/>
            <a:ext cx="5955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1" name="Google Shape;351;p8"/>
          <p:cNvCxnSpPr>
            <a:stCxn id="329" idx="3"/>
            <a:endCxn id="336" idx="1"/>
          </p:cNvCxnSpPr>
          <p:nvPr/>
        </p:nvCxnSpPr>
        <p:spPr>
          <a:xfrm>
            <a:off x="3475794" y="4076274"/>
            <a:ext cx="437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2" name="Google Shape;352;p8"/>
          <p:cNvCxnSpPr>
            <a:stCxn id="336" idx="3"/>
            <a:endCxn id="327" idx="1"/>
          </p:cNvCxnSpPr>
          <p:nvPr/>
        </p:nvCxnSpPr>
        <p:spPr>
          <a:xfrm rot="10800000" flipH="1">
            <a:off x="4399253" y="3733674"/>
            <a:ext cx="442500" cy="34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3" name="Google Shape;353;p8"/>
          <p:cNvCxnSpPr>
            <a:stCxn id="336" idx="3"/>
            <a:endCxn id="328" idx="1"/>
          </p:cNvCxnSpPr>
          <p:nvPr/>
        </p:nvCxnSpPr>
        <p:spPr>
          <a:xfrm>
            <a:off x="4399253" y="4076274"/>
            <a:ext cx="442500" cy="28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4" name="Google Shape;354;p8"/>
          <p:cNvCxnSpPr>
            <a:stCxn id="327" idx="3"/>
            <a:endCxn id="335" idx="0"/>
          </p:cNvCxnSpPr>
          <p:nvPr/>
        </p:nvCxnSpPr>
        <p:spPr>
          <a:xfrm>
            <a:off x="5810126" y="3733749"/>
            <a:ext cx="1044300" cy="171600"/>
          </a:xfrm>
          <a:prstGeom prst="bentConnector2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5" name="Google Shape;355;p8"/>
          <p:cNvCxnSpPr>
            <a:stCxn id="328" idx="3"/>
            <a:endCxn id="335" idx="2"/>
          </p:cNvCxnSpPr>
          <p:nvPr/>
        </p:nvCxnSpPr>
        <p:spPr>
          <a:xfrm rot="10800000" flipH="1">
            <a:off x="5810126" y="4247218"/>
            <a:ext cx="1044300" cy="112800"/>
          </a:xfrm>
          <a:prstGeom prst="bentConnector2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8"/>
          <p:cNvCxnSpPr>
            <a:stCxn id="335" idx="3"/>
            <a:endCxn id="326" idx="1"/>
          </p:cNvCxnSpPr>
          <p:nvPr/>
        </p:nvCxnSpPr>
        <p:spPr>
          <a:xfrm>
            <a:off x="7097169" y="4076274"/>
            <a:ext cx="324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8"/>
          <p:cNvCxnSpPr>
            <a:stCxn id="324" idx="2"/>
            <a:endCxn id="330" idx="0"/>
          </p:cNvCxnSpPr>
          <p:nvPr/>
        </p:nvCxnSpPr>
        <p:spPr>
          <a:xfrm rot="-5400000" flipH="1">
            <a:off x="8320108" y="3700103"/>
            <a:ext cx="2752200" cy="6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7F7F7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358" name="Google Shape;358;p8"/>
          <p:cNvSpPr/>
          <p:nvPr/>
        </p:nvSpPr>
        <p:spPr>
          <a:xfrm>
            <a:off x="10915738" y="5181557"/>
            <a:ext cx="323313" cy="32331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0" dist="76200" dir="1800000" sx="102000" sy="102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" name="Google Shape;359;p8"/>
          <p:cNvCxnSpPr>
            <a:stCxn id="330" idx="3"/>
            <a:endCxn id="358" idx="2"/>
          </p:cNvCxnSpPr>
          <p:nvPr/>
        </p:nvCxnSpPr>
        <p:spPr>
          <a:xfrm>
            <a:off x="10180094" y="5343214"/>
            <a:ext cx="735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360" name="Google Shape;360;p8"/>
          <p:cNvGrpSpPr/>
          <p:nvPr/>
        </p:nvGrpSpPr>
        <p:grpSpPr>
          <a:xfrm>
            <a:off x="5467980" y="1933785"/>
            <a:ext cx="238940" cy="237584"/>
            <a:chOff x="6589713" y="2911476"/>
            <a:chExt cx="560388" cy="557213"/>
          </a:xfrm>
        </p:grpSpPr>
        <p:sp>
          <p:nvSpPr>
            <p:cNvPr id="361" name="Google Shape;361;p8"/>
            <p:cNvSpPr/>
            <p:nvPr/>
          </p:nvSpPr>
          <p:spPr>
            <a:xfrm>
              <a:off x="6861175" y="2986089"/>
              <a:ext cx="17463" cy="57150"/>
            </a:xfrm>
            <a:custGeom>
              <a:avLst/>
              <a:gdLst/>
              <a:ahLst/>
              <a:cxnLst/>
              <a:rect l="l" t="t" r="r" b="b"/>
              <a:pathLst>
                <a:path w="6" h="21" extrusionOk="0">
                  <a:moveTo>
                    <a:pt x="3" y="21"/>
                  </a:moveTo>
                  <a:cubicBezTo>
                    <a:pt x="1" y="21"/>
                    <a:pt x="0" y="20"/>
                    <a:pt x="0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5" y="21"/>
                    <a:pt x="3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937375" y="3011489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5" h="20" extrusionOk="0">
                  <a:moveTo>
                    <a:pt x="3" y="20"/>
                  </a:moveTo>
                  <a:cubicBezTo>
                    <a:pt x="3" y="20"/>
                    <a:pt x="2" y="20"/>
                    <a:pt x="2" y="20"/>
                  </a:cubicBezTo>
                  <a:cubicBezTo>
                    <a:pt x="0" y="19"/>
                    <a:pt x="0" y="17"/>
                    <a:pt x="0" y="1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4" y="2"/>
                    <a:pt x="15" y="4"/>
                    <a:pt x="14" y="5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5" y="20"/>
                    <a:pt x="3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992938" y="3081339"/>
              <a:ext cx="55563" cy="41275"/>
            </a:xfrm>
            <a:custGeom>
              <a:avLst/>
              <a:gdLst/>
              <a:ahLst/>
              <a:cxnLst/>
              <a:rect l="l" t="t" r="r" b="b"/>
              <a:pathLst>
                <a:path w="21" h="15" extrusionOk="0">
                  <a:moveTo>
                    <a:pt x="4" y="15"/>
                  </a:moveTo>
                  <a:cubicBezTo>
                    <a:pt x="3" y="15"/>
                    <a:pt x="2" y="14"/>
                    <a:pt x="1" y="13"/>
                  </a:cubicBezTo>
                  <a:cubicBezTo>
                    <a:pt x="0" y="12"/>
                    <a:pt x="1" y="10"/>
                    <a:pt x="3" y="9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1"/>
                    <a:pt x="20" y="2"/>
                  </a:cubicBezTo>
                  <a:cubicBezTo>
                    <a:pt x="21" y="4"/>
                    <a:pt x="21" y="6"/>
                    <a:pt x="19" y="7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5"/>
                    <a:pt x="5" y="15"/>
                    <a:pt x="4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7013575" y="3181351"/>
              <a:ext cx="60325" cy="17463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2" y="1"/>
                    <a:pt x="22" y="3"/>
                  </a:cubicBezTo>
                  <a:cubicBezTo>
                    <a:pt x="22" y="5"/>
                    <a:pt x="21" y="6"/>
                    <a:pt x="19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992938" y="3257551"/>
              <a:ext cx="55563" cy="3810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17" y="14"/>
                  </a:moveTo>
                  <a:cubicBezTo>
                    <a:pt x="17" y="14"/>
                    <a:pt x="16" y="14"/>
                    <a:pt x="16" y="1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1" y="9"/>
                    <a:pt x="21" y="11"/>
                    <a:pt x="20" y="13"/>
                  </a:cubicBezTo>
                  <a:cubicBezTo>
                    <a:pt x="20" y="14"/>
                    <a:pt x="18" y="14"/>
                    <a:pt x="17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937375" y="3314701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5" h="20" extrusionOk="0">
                  <a:moveTo>
                    <a:pt x="11" y="20"/>
                  </a:moveTo>
                  <a:cubicBezTo>
                    <a:pt x="10" y="20"/>
                    <a:pt x="9" y="19"/>
                    <a:pt x="8" y="1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6"/>
                    <a:pt x="14" y="18"/>
                    <a:pt x="13" y="19"/>
                  </a:cubicBezTo>
                  <a:cubicBezTo>
                    <a:pt x="12" y="20"/>
                    <a:pt x="12" y="20"/>
                    <a:pt x="11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861175" y="3336926"/>
              <a:ext cx="17463" cy="57150"/>
            </a:xfrm>
            <a:custGeom>
              <a:avLst/>
              <a:gdLst/>
              <a:ahLst/>
              <a:cxnLst/>
              <a:rect l="l" t="t" r="r" b="b"/>
              <a:pathLst>
                <a:path w="6" h="21" extrusionOk="0">
                  <a:moveTo>
                    <a:pt x="3" y="21"/>
                  </a:moveTo>
                  <a:cubicBezTo>
                    <a:pt x="1" y="21"/>
                    <a:pt x="0" y="20"/>
                    <a:pt x="0" y="1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5" y="21"/>
                    <a:pt x="3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907213" y="2992439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3" y="12"/>
                  </a:moveTo>
                  <a:cubicBezTo>
                    <a:pt x="3" y="12"/>
                    <a:pt x="3" y="12"/>
                    <a:pt x="2" y="12"/>
                  </a:cubicBezTo>
                  <a:cubicBezTo>
                    <a:pt x="1" y="11"/>
                    <a:pt x="0" y="9"/>
                    <a:pt x="0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7" y="1"/>
                    <a:pt x="8" y="2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1"/>
                    <a:pt x="5" y="12"/>
                    <a:pt x="3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989763" y="3041651"/>
              <a:ext cx="30163" cy="285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3" y="11"/>
                  </a:moveTo>
                  <a:cubicBezTo>
                    <a:pt x="2" y="11"/>
                    <a:pt x="2" y="11"/>
                    <a:pt x="1" y="10"/>
                  </a:cubicBezTo>
                  <a:cubicBezTo>
                    <a:pt x="0" y="9"/>
                    <a:pt x="0" y="7"/>
                    <a:pt x="1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8" y="0"/>
                    <a:pt x="9" y="2"/>
                  </a:cubicBezTo>
                  <a:cubicBezTo>
                    <a:pt x="11" y="3"/>
                    <a:pt x="11" y="5"/>
                    <a:pt x="9" y="6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11"/>
                    <a:pt x="4" y="11"/>
                    <a:pt x="3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7035800" y="3130551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4" y="8"/>
                  </a:moveTo>
                  <a:cubicBezTo>
                    <a:pt x="2" y="8"/>
                    <a:pt x="1" y="7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4"/>
                    <a:pt x="11" y="6"/>
                    <a:pt x="9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035800" y="3227389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9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2"/>
                    <a:pt x="12" y="4"/>
                    <a:pt x="12" y="6"/>
                  </a:cubicBezTo>
                  <a:cubicBezTo>
                    <a:pt x="11" y="7"/>
                    <a:pt x="10" y="8"/>
                    <a:pt x="9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989763" y="3309939"/>
              <a:ext cx="30163" cy="2698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7" y="10"/>
                  </a:moveTo>
                  <a:cubicBezTo>
                    <a:pt x="6" y="10"/>
                    <a:pt x="5" y="10"/>
                    <a:pt x="4" y="9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2" y="0"/>
                    <a:pt x="4" y="0"/>
                    <a:pt x="6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6"/>
                    <a:pt x="11" y="8"/>
                    <a:pt x="9" y="9"/>
                  </a:cubicBezTo>
                  <a:cubicBezTo>
                    <a:pt x="9" y="10"/>
                    <a:pt x="8" y="10"/>
                    <a:pt x="7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907213" y="3355976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5" y="12"/>
                  </a:moveTo>
                  <a:cubicBezTo>
                    <a:pt x="3" y="12"/>
                    <a:pt x="2" y="11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826250" y="3146426"/>
              <a:ext cx="87313" cy="87313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close/>
                  <a:moveTo>
                    <a:pt x="16" y="7"/>
                  </a:moveTo>
                  <a:cubicBezTo>
                    <a:pt x="11" y="7"/>
                    <a:pt x="7" y="11"/>
                    <a:pt x="7" y="16"/>
                  </a:cubicBezTo>
                  <a:cubicBezTo>
                    <a:pt x="7" y="21"/>
                    <a:pt x="11" y="25"/>
                    <a:pt x="16" y="25"/>
                  </a:cubicBezTo>
                  <a:cubicBezTo>
                    <a:pt x="21" y="25"/>
                    <a:pt x="25" y="21"/>
                    <a:pt x="25" y="16"/>
                  </a:cubicBezTo>
                  <a:cubicBezTo>
                    <a:pt x="25" y="11"/>
                    <a:pt x="21" y="7"/>
                    <a:pt x="16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861175" y="3076576"/>
              <a:ext cx="17463" cy="88900"/>
            </a:xfrm>
            <a:custGeom>
              <a:avLst/>
              <a:gdLst/>
              <a:ahLst/>
              <a:cxnLst/>
              <a:rect l="l" t="t" r="r" b="b"/>
              <a:pathLst>
                <a:path w="6" h="33" extrusionOk="0">
                  <a:moveTo>
                    <a:pt x="3" y="33"/>
                  </a:moveTo>
                  <a:cubicBezTo>
                    <a:pt x="1" y="33"/>
                    <a:pt x="0" y="31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5" y="33"/>
                    <a:pt x="3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761163" y="3011489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5" h="20" extrusionOk="0">
                  <a:moveTo>
                    <a:pt x="11" y="20"/>
                  </a:moveTo>
                  <a:cubicBezTo>
                    <a:pt x="10" y="20"/>
                    <a:pt x="9" y="19"/>
                    <a:pt x="9" y="1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7"/>
                    <a:pt x="15" y="19"/>
                    <a:pt x="13" y="20"/>
                  </a:cubicBezTo>
                  <a:cubicBezTo>
                    <a:pt x="13" y="20"/>
                    <a:pt x="12" y="20"/>
                    <a:pt x="11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689725" y="3081339"/>
              <a:ext cx="55563" cy="41275"/>
            </a:xfrm>
            <a:custGeom>
              <a:avLst/>
              <a:gdLst/>
              <a:ahLst/>
              <a:cxnLst/>
              <a:rect l="l" t="t" r="r" b="b"/>
              <a:pathLst>
                <a:path w="20" h="15" extrusionOk="0">
                  <a:moveTo>
                    <a:pt x="17" y="15"/>
                  </a:moveTo>
                  <a:cubicBezTo>
                    <a:pt x="16" y="15"/>
                    <a:pt x="15" y="15"/>
                    <a:pt x="15" y="1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0" y="10"/>
                    <a:pt x="20" y="12"/>
                    <a:pt x="20" y="13"/>
                  </a:cubicBezTo>
                  <a:cubicBezTo>
                    <a:pt x="19" y="14"/>
                    <a:pt x="18" y="15"/>
                    <a:pt x="17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662738" y="3181351"/>
              <a:ext cx="60325" cy="17463"/>
            </a:xfrm>
            <a:custGeom>
              <a:avLst/>
              <a:gdLst/>
              <a:ahLst/>
              <a:cxnLst/>
              <a:rect l="l" t="t" r="r" b="b"/>
              <a:pathLst>
                <a:path w="22" h="6" extrusionOk="0">
                  <a:moveTo>
                    <a:pt x="19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2" y="1"/>
                    <a:pt x="22" y="3"/>
                  </a:cubicBezTo>
                  <a:cubicBezTo>
                    <a:pt x="22" y="5"/>
                    <a:pt x="21" y="6"/>
                    <a:pt x="19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689725" y="3257551"/>
              <a:ext cx="55563" cy="38100"/>
            </a:xfrm>
            <a:custGeom>
              <a:avLst/>
              <a:gdLst/>
              <a:ahLst/>
              <a:cxnLst/>
              <a:rect l="l" t="t" r="r" b="b"/>
              <a:pathLst>
                <a:path w="20" h="14" extrusionOk="0">
                  <a:moveTo>
                    <a:pt x="3" y="14"/>
                  </a:moveTo>
                  <a:cubicBezTo>
                    <a:pt x="2" y="14"/>
                    <a:pt x="1" y="14"/>
                    <a:pt x="1" y="13"/>
                  </a:cubicBezTo>
                  <a:cubicBezTo>
                    <a:pt x="0" y="11"/>
                    <a:pt x="0" y="9"/>
                    <a:pt x="2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7" y="0"/>
                    <a:pt x="19" y="0"/>
                    <a:pt x="19" y="2"/>
                  </a:cubicBezTo>
                  <a:cubicBezTo>
                    <a:pt x="20" y="3"/>
                    <a:pt x="20" y="6"/>
                    <a:pt x="18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4" y="14"/>
                    <a:pt x="3" y="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761163" y="3314701"/>
              <a:ext cx="41275" cy="53975"/>
            </a:xfrm>
            <a:custGeom>
              <a:avLst/>
              <a:gdLst/>
              <a:ahLst/>
              <a:cxnLst/>
              <a:rect l="l" t="t" r="r" b="b"/>
              <a:pathLst>
                <a:path w="15" h="20" extrusionOk="0">
                  <a:moveTo>
                    <a:pt x="4" y="20"/>
                  </a:moveTo>
                  <a:cubicBezTo>
                    <a:pt x="3" y="20"/>
                    <a:pt x="3" y="20"/>
                    <a:pt x="2" y="19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5" y="1"/>
                    <a:pt x="15" y="3"/>
                    <a:pt x="14" y="5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9"/>
                    <a:pt x="5" y="20"/>
                    <a:pt x="4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810375" y="2992439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5" y="12"/>
                  </a:moveTo>
                  <a:cubicBezTo>
                    <a:pt x="3" y="12"/>
                    <a:pt x="2" y="11"/>
                    <a:pt x="1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9"/>
                    <a:pt x="7" y="11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719888" y="3041651"/>
              <a:ext cx="30163" cy="28575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8" y="11"/>
                  </a:moveTo>
                  <a:cubicBezTo>
                    <a:pt x="7" y="11"/>
                    <a:pt x="6" y="11"/>
                    <a:pt x="5" y="1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5"/>
                    <a:pt x="0" y="3"/>
                    <a:pt x="2" y="2"/>
                  </a:cubicBezTo>
                  <a:cubicBezTo>
                    <a:pt x="3" y="0"/>
                    <a:pt x="5" y="0"/>
                    <a:pt x="6" y="2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1"/>
                    <a:pt x="8" y="11"/>
                    <a:pt x="8" y="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672263" y="3130551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8" y="8"/>
                  </a:moveTo>
                  <a:cubicBezTo>
                    <a:pt x="8" y="8"/>
                    <a:pt x="8" y="8"/>
                    <a:pt x="7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2"/>
                    <a:pt x="12" y="4"/>
                    <a:pt x="11" y="6"/>
                  </a:cubicBezTo>
                  <a:cubicBezTo>
                    <a:pt x="11" y="7"/>
                    <a:pt x="10" y="8"/>
                    <a:pt x="8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672263" y="3227389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3" y="8"/>
                  </a:moveTo>
                  <a:cubicBezTo>
                    <a:pt x="2" y="8"/>
                    <a:pt x="0" y="7"/>
                    <a:pt x="0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1"/>
                    <a:pt x="11" y="3"/>
                  </a:cubicBezTo>
                  <a:cubicBezTo>
                    <a:pt x="12" y="4"/>
                    <a:pt x="11" y="6"/>
                    <a:pt x="9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719888" y="3309939"/>
              <a:ext cx="30163" cy="2698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4" y="10"/>
                  </a:moveTo>
                  <a:cubicBezTo>
                    <a:pt x="3" y="10"/>
                    <a:pt x="2" y="10"/>
                    <a:pt x="2" y="9"/>
                  </a:cubicBezTo>
                  <a:cubicBezTo>
                    <a:pt x="0" y="8"/>
                    <a:pt x="0" y="6"/>
                    <a:pt x="2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9" y="0"/>
                    <a:pt x="10" y="1"/>
                  </a:cubicBezTo>
                  <a:cubicBezTo>
                    <a:pt x="11" y="2"/>
                    <a:pt x="11" y="5"/>
                    <a:pt x="10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810375" y="3355976"/>
              <a:ext cx="22225" cy="31750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3" y="12"/>
                  </a:moveTo>
                  <a:cubicBezTo>
                    <a:pt x="3" y="12"/>
                    <a:pt x="3" y="12"/>
                    <a:pt x="2" y="12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ubicBezTo>
                    <a:pt x="7" y="1"/>
                    <a:pt x="8" y="3"/>
                    <a:pt x="8" y="5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1"/>
                    <a:pt x="5" y="12"/>
                    <a:pt x="3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634163" y="2954339"/>
              <a:ext cx="471488" cy="471488"/>
            </a:xfrm>
            <a:custGeom>
              <a:avLst/>
              <a:gdLst/>
              <a:ahLst/>
              <a:cxnLst/>
              <a:rect l="l" t="t" r="r" b="b"/>
              <a:pathLst>
                <a:path w="174" h="174" extrusionOk="0">
                  <a:moveTo>
                    <a:pt x="87" y="174"/>
                  </a:moveTo>
                  <a:cubicBezTo>
                    <a:pt x="39" y="174"/>
                    <a:pt x="0" y="135"/>
                    <a:pt x="0" y="87"/>
                  </a:cubicBezTo>
                  <a:cubicBezTo>
                    <a:pt x="0" y="39"/>
                    <a:pt x="39" y="0"/>
                    <a:pt x="87" y="0"/>
                  </a:cubicBezTo>
                  <a:cubicBezTo>
                    <a:pt x="135" y="0"/>
                    <a:pt x="174" y="39"/>
                    <a:pt x="174" y="87"/>
                  </a:cubicBezTo>
                  <a:cubicBezTo>
                    <a:pt x="174" y="135"/>
                    <a:pt x="135" y="174"/>
                    <a:pt x="87" y="174"/>
                  </a:cubicBezTo>
                  <a:close/>
                  <a:moveTo>
                    <a:pt x="87" y="7"/>
                  </a:moveTo>
                  <a:cubicBezTo>
                    <a:pt x="43" y="7"/>
                    <a:pt x="7" y="43"/>
                    <a:pt x="7" y="87"/>
                  </a:cubicBezTo>
                  <a:cubicBezTo>
                    <a:pt x="7" y="131"/>
                    <a:pt x="43" y="167"/>
                    <a:pt x="87" y="167"/>
                  </a:cubicBezTo>
                  <a:cubicBezTo>
                    <a:pt x="131" y="167"/>
                    <a:pt x="167" y="131"/>
                    <a:pt x="167" y="87"/>
                  </a:cubicBezTo>
                  <a:cubicBezTo>
                    <a:pt x="167" y="43"/>
                    <a:pt x="131" y="7"/>
                    <a:pt x="87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589713" y="2911476"/>
              <a:ext cx="560388" cy="557213"/>
            </a:xfrm>
            <a:custGeom>
              <a:avLst/>
              <a:gdLst/>
              <a:ahLst/>
              <a:cxnLst/>
              <a:rect l="l" t="t" r="r" b="b"/>
              <a:pathLst>
                <a:path w="206" h="206" extrusionOk="0">
                  <a:moveTo>
                    <a:pt x="103" y="206"/>
                  </a:moveTo>
                  <a:cubicBezTo>
                    <a:pt x="46" y="206"/>
                    <a:pt x="0" y="160"/>
                    <a:pt x="0" y="103"/>
                  </a:cubicBezTo>
                  <a:cubicBezTo>
                    <a:pt x="0" y="46"/>
                    <a:pt x="46" y="0"/>
                    <a:pt x="103" y="0"/>
                  </a:cubicBezTo>
                  <a:cubicBezTo>
                    <a:pt x="160" y="0"/>
                    <a:pt x="206" y="46"/>
                    <a:pt x="206" y="103"/>
                  </a:cubicBezTo>
                  <a:cubicBezTo>
                    <a:pt x="206" y="160"/>
                    <a:pt x="160" y="206"/>
                    <a:pt x="103" y="206"/>
                  </a:cubicBezTo>
                  <a:close/>
                  <a:moveTo>
                    <a:pt x="103" y="7"/>
                  </a:moveTo>
                  <a:cubicBezTo>
                    <a:pt x="50" y="7"/>
                    <a:pt x="7" y="50"/>
                    <a:pt x="7" y="103"/>
                  </a:cubicBezTo>
                  <a:cubicBezTo>
                    <a:pt x="7" y="156"/>
                    <a:pt x="50" y="199"/>
                    <a:pt x="103" y="199"/>
                  </a:cubicBezTo>
                  <a:cubicBezTo>
                    <a:pt x="156" y="199"/>
                    <a:pt x="199" y="156"/>
                    <a:pt x="199" y="103"/>
                  </a:cubicBezTo>
                  <a:cubicBezTo>
                    <a:pt x="199" y="50"/>
                    <a:pt x="156" y="7"/>
                    <a:pt x="103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861175" y="3076576"/>
              <a:ext cx="17463" cy="88900"/>
            </a:xfrm>
            <a:custGeom>
              <a:avLst/>
              <a:gdLst/>
              <a:ahLst/>
              <a:cxnLst/>
              <a:rect l="l" t="t" r="r" b="b"/>
              <a:pathLst>
                <a:path w="6" h="33" extrusionOk="0">
                  <a:moveTo>
                    <a:pt x="3" y="33"/>
                  </a:moveTo>
                  <a:cubicBezTo>
                    <a:pt x="1" y="33"/>
                    <a:pt x="0" y="31"/>
                    <a:pt x="0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31"/>
                    <a:pt x="5" y="33"/>
                    <a:pt x="3" y="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83388" y="3181351"/>
              <a:ext cx="61913" cy="17463"/>
            </a:xfrm>
            <a:custGeom>
              <a:avLst/>
              <a:gdLst/>
              <a:ahLst/>
              <a:cxnLst/>
              <a:rect l="l" t="t" r="r" b="b"/>
              <a:pathLst>
                <a:path w="23" h="6" extrusionOk="0">
                  <a:moveTo>
                    <a:pt x="19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1"/>
                    <a:pt x="23" y="3"/>
                  </a:cubicBezTo>
                  <a:cubicBezTo>
                    <a:pt x="23" y="5"/>
                    <a:pt x="21" y="6"/>
                    <a:pt x="19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8"/>
          <p:cNvSpPr/>
          <p:nvPr/>
        </p:nvSpPr>
        <p:spPr>
          <a:xfrm>
            <a:off x="6756102" y="1981409"/>
            <a:ext cx="195708" cy="142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2" name="Google Shape;392;p8"/>
          <p:cNvSpPr/>
          <p:nvPr/>
        </p:nvSpPr>
        <p:spPr>
          <a:xfrm>
            <a:off x="7963960" y="2437168"/>
            <a:ext cx="195708" cy="142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1652360" y="4005108"/>
            <a:ext cx="195708" cy="14233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4" name="Google Shape;394;p8"/>
          <p:cNvSpPr txBox="1"/>
          <p:nvPr/>
        </p:nvSpPr>
        <p:spPr>
          <a:xfrm>
            <a:off x="6943010" y="1582610"/>
            <a:ext cx="11974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Move forward?</a:t>
            </a:r>
            <a:endParaRPr/>
          </a:p>
        </p:txBody>
      </p:sp>
      <p:sp>
        <p:nvSpPr>
          <p:cNvPr id="395" name="Google Shape;395;p8"/>
          <p:cNvSpPr txBox="1"/>
          <p:nvPr/>
        </p:nvSpPr>
        <p:spPr>
          <a:xfrm>
            <a:off x="5115970" y="2221458"/>
            <a:ext cx="9431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/>
          </a:p>
        </p:txBody>
      </p:sp>
      <p:sp>
        <p:nvSpPr>
          <p:cNvPr id="396" name="Google Shape;396;p8"/>
          <p:cNvSpPr txBox="1"/>
          <p:nvPr/>
        </p:nvSpPr>
        <p:spPr>
          <a:xfrm>
            <a:off x="1143585" y="2209677"/>
            <a:ext cx="67310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 Project</a:t>
            </a:r>
            <a:endParaRPr/>
          </a:p>
        </p:txBody>
      </p:sp>
      <p:sp>
        <p:nvSpPr>
          <p:cNvPr id="397" name="Google Shape;397;p8"/>
          <p:cNvSpPr txBox="1"/>
          <p:nvPr/>
        </p:nvSpPr>
        <p:spPr>
          <a:xfrm>
            <a:off x="10432438" y="5512106"/>
            <a:ext cx="12899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 for delivery</a:t>
            </a:r>
            <a:endParaRPr/>
          </a:p>
        </p:txBody>
      </p:sp>
      <p:sp>
        <p:nvSpPr>
          <p:cNvPr id="398" name="Google Shape;398;p8"/>
          <p:cNvSpPr txBox="1"/>
          <p:nvPr/>
        </p:nvSpPr>
        <p:spPr>
          <a:xfrm rot="-5400000">
            <a:off x="492354" y="5318688"/>
            <a:ext cx="13692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Factory workers</a:t>
            </a:r>
            <a:endParaRPr/>
          </a:p>
        </p:txBody>
      </p:sp>
      <p:sp>
        <p:nvSpPr>
          <p:cNvPr id="399" name="Google Shape;399;p8"/>
          <p:cNvSpPr txBox="1"/>
          <p:nvPr/>
        </p:nvSpPr>
        <p:spPr>
          <a:xfrm rot="-5400000">
            <a:off x="602928" y="3916408"/>
            <a:ext cx="114807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Supply Chain</a:t>
            </a:r>
            <a:endParaRPr/>
          </a:p>
        </p:txBody>
      </p:sp>
      <p:sp>
        <p:nvSpPr>
          <p:cNvPr id="400" name="Google Shape;400;p8"/>
          <p:cNvSpPr/>
          <p:nvPr/>
        </p:nvSpPr>
        <p:spPr>
          <a:xfrm>
            <a:off x="452045" y="3407095"/>
            <a:ext cx="366944" cy="274753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8"/>
          <p:cNvSpPr txBox="1"/>
          <p:nvPr/>
        </p:nvSpPr>
        <p:spPr>
          <a:xfrm rot="-5400000">
            <a:off x="-720358" y="4615283"/>
            <a:ext cx="2711710" cy="33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 and Assembly Workers</a:t>
            </a:r>
            <a:endParaRPr/>
          </a:p>
        </p:txBody>
      </p:sp>
      <p:sp>
        <p:nvSpPr>
          <p:cNvPr id="402" name="Google Shape;402;p8"/>
          <p:cNvSpPr txBox="1"/>
          <p:nvPr/>
        </p:nvSpPr>
        <p:spPr>
          <a:xfrm>
            <a:off x="7118296" y="2182194"/>
            <a:ext cx="119747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9C57CC-602C-4B5F-953B-98A34B63A01E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GB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EA65DB9-3DBE-4294-978D-BA1476244C4D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F1969C4-2B59-473E-8586-55A5FE62E093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WWW.POWERSLIDES.COM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0C5D958-F233-4574-8F95-BD9C51072ABE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79B93E-43A0-4595-8D44-E55901A5A0B5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Slide Number Placeholder 5">
            <a:extLst>
              <a:ext uri="{FF2B5EF4-FFF2-40B4-BE49-F238E27FC236}">
                <a16:creationId xmlns:a16="http://schemas.microsoft.com/office/drawing/2014/main" id="{90D413A5-EC6E-42E7-A7C0-ACBD30D54835}"/>
              </a:ext>
            </a:extLst>
          </p:cNvPr>
          <p:cNvSpPr txBox="1">
            <a:spLocks/>
          </p:cNvSpPr>
          <p:nvPr/>
        </p:nvSpPr>
        <p:spPr>
          <a:xfrm>
            <a:off x="5572365" y="637297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6973636" y="4062345"/>
            <a:ext cx="2713984" cy="2154566"/>
          </a:xfrm>
          <a:custGeom>
            <a:avLst/>
            <a:gdLst/>
            <a:ahLst/>
            <a:cxnLst/>
            <a:rect l="l" t="t" r="r" b="b"/>
            <a:pathLst>
              <a:path w="781" h="623" extrusionOk="0">
                <a:moveTo>
                  <a:pt x="33" y="217"/>
                </a:moveTo>
                <a:cubicBezTo>
                  <a:pt x="0" y="352"/>
                  <a:pt x="82" y="487"/>
                  <a:pt x="217" y="520"/>
                </a:cubicBezTo>
                <a:cubicBezTo>
                  <a:pt x="642" y="623"/>
                  <a:pt x="781" y="319"/>
                  <a:pt x="781" y="319"/>
                </a:cubicBezTo>
                <a:cubicBezTo>
                  <a:pt x="589" y="379"/>
                  <a:pt x="537" y="290"/>
                  <a:pt x="524" y="239"/>
                </a:cubicBezTo>
                <a:cubicBezTo>
                  <a:pt x="517" y="208"/>
                  <a:pt x="517" y="208"/>
                  <a:pt x="517" y="208"/>
                </a:cubicBezTo>
                <a:cubicBezTo>
                  <a:pt x="493" y="124"/>
                  <a:pt x="426" y="55"/>
                  <a:pt x="335" y="33"/>
                </a:cubicBezTo>
                <a:cubicBezTo>
                  <a:pt x="201" y="0"/>
                  <a:pt x="65" y="83"/>
                  <a:pt x="33" y="21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6635148" y="870020"/>
            <a:ext cx="2726145" cy="1905261"/>
          </a:xfrm>
          <a:custGeom>
            <a:avLst/>
            <a:gdLst/>
            <a:ahLst/>
            <a:cxnLst/>
            <a:rect l="l" t="t" r="r" b="b"/>
            <a:pathLst>
              <a:path w="785" h="551" extrusionOk="0">
                <a:moveTo>
                  <a:pt x="733" y="189"/>
                </a:moveTo>
                <a:cubicBezTo>
                  <a:pt x="680" y="61"/>
                  <a:pt x="534" y="0"/>
                  <a:pt x="406" y="53"/>
                </a:cubicBezTo>
                <a:cubicBezTo>
                  <a:pt x="0" y="219"/>
                  <a:pt x="67" y="547"/>
                  <a:pt x="67" y="547"/>
                </a:cubicBezTo>
                <a:cubicBezTo>
                  <a:pt x="187" y="386"/>
                  <a:pt x="281" y="427"/>
                  <a:pt x="323" y="460"/>
                </a:cubicBezTo>
                <a:cubicBezTo>
                  <a:pt x="346" y="481"/>
                  <a:pt x="346" y="481"/>
                  <a:pt x="346" y="481"/>
                </a:cubicBezTo>
                <a:cubicBezTo>
                  <a:pt x="415" y="535"/>
                  <a:pt x="509" y="551"/>
                  <a:pt x="596" y="516"/>
                </a:cubicBezTo>
                <a:cubicBezTo>
                  <a:pt x="724" y="463"/>
                  <a:pt x="785" y="317"/>
                  <a:pt x="733" y="1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6096000" y="2378013"/>
            <a:ext cx="1795810" cy="2604531"/>
          </a:xfrm>
          <a:custGeom>
            <a:avLst/>
            <a:gdLst/>
            <a:ahLst/>
            <a:cxnLst/>
            <a:rect l="l" t="t" r="r" b="b"/>
            <a:pathLst>
              <a:path w="517" h="753" extrusionOk="0">
                <a:moveTo>
                  <a:pt x="241" y="10"/>
                </a:moveTo>
                <a:cubicBezTo>
                  <a:pt x="103" y="20"/>
                  <a:pt x="0" y="141"/>
                  <a:pt x="10" y="279"/>
                </a:cubicBezTo>
                <a:cubicBezTo>
                  <a:pt x="43" y="716"/>
                  <a:pt x="376" y="753"/>
                  <a:pt x="376" y="753"/>
                </a:cubicBezTo>
                <a:cubicBezTo>
                  <a:pt x="259" y="589"/>
                  <a:pt x="328" y="513"/>
                  <a:pt x="372" y="484"/>
                </a:cubicBezTo>
                <a:cubicBezTo>
                  <a:pt x="399" y="468"/>
                  <a:pt x="399" y="468"/>
                  <a:pt x="399" y="468"/>
                </a:cubicBezTo>
                <a:cubicBezTo>
                  <a:pt x="472" y="419"/>
                  <a:pt x="517" y="334"/>
                  <a:pt x="510" y="241"/>
                </a:cubicBezTo>
                <a:cubicBezTo>
                  <a:pt x="499" y="103"/>
                  <a:pt x="379" y="0"/>
                  <a:pt x="241" y="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6207478" y="2489492"/>
            <a:ext cx="1578934" cy="1572853"/>
          </a:xfrm>
          <a:custGeom>
            <a:avLst/>
            <a:gdLst/>
            <a:ahLst/>
            <a:cxnLst/>
            <a:rect l="l" t="t" r="r" b="b"/>
            <a:pathLst>
              <a:path w="455" h="455" extrusionOk="0">
                <a:moveTo>
                  <a:pt x="446" y="211"/>
                </a:moveTo>
                <a:cubicBezTo>
                  <a:pt x="455" y="332"/>
                  <a:pt x="365" y="437"/>
                  <a:pt x="244" y="446"/>
                </a:cubicBezTo>
                <a:cubicBezTo>
                  <a:pt x="124" y="455"/>
                  <a:pt x="18" y="365"/>
                  <a:pt x="9" y="244"/>
                </a:cubicBezTo>
                <a:cubicBezTo>
                  <a:pt x="0" y="123"/>
                  <a:pt x="91" y="18"/>
                  <a:pt x="211" y="9"/>
                </a:cubicBezTo>
                <a:cubicBezTo>
                  <a:pt x="332" y="0"/>
                  <a:pt x="437" y="91"/>
                  <a:pt x="446" y="2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093222" y="4183957"/>
            <a:ext cx="1676225" cy="1670144"/>
          </a:xfrm>
          <a:custGeom>
            <a:avLst/>
            <a:gdLst/>
            <a:ahLst/>
            <a:cxnLst/>
            <a:rect l="l" t="t" r="r" b="b"/>
            <a:pathLst>
              <a:path w="483" h="483" extrusionOk="0">
                <a:moveTo>
                  <a:pt x="294" y="29"/>
                </a:moveTo>
                <a:cubicBezTo>
                  <a:pt x="411" y="57"/>
                  <a:pt x="483" y="176"/>
                  <a:pt x="455" y="293"/>
                </a:cubicBezTo>
                <a:cubicBezTo>
                  <a:pt x="426" y="411"/>
                  <a:pt x="308" y="483"/>
                  <a:pt x="190" y="454"/>
                </a:cubicBezTo>
                <a:cubicBezTo>
                  <a:pt x="72" y="426"/>
                  <a:pt x="0" y="307"/>
                  <a:pt x="29" y="190"/>
                </a:cubicBezTo>
                <a:cubicBezTo>
                  <a:pt x="58" y="72"/>
                  <a:pt x="176" y="0"/>
                  <a:pt x="294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8891059" y="3054989"/>
            <a:ext cx="2531564" cy="2604531"/>
          </a:xfrm>
          <a:custGeom>
            <a:avLst/>
            <a:gdLst/>
            <a:ahLst/>
            <a:cxnLst/>
            <a:rect l="l" t="t" r="r" b="b"/>
            <a:pathLst>
              <a:path w="729" h="753" extrusionOk="0">
                <a:moveTo>
                  <a:pt x="155" y="680"/>
                </a:moveTo>
                <a:cubicBezTo>
                  <a:pt x="272" y="753"/>
                  <a:pt x="427" y="717"/>
                  <a:pt x="499" y="599"/>
                </a:cubicBezTo>
                <a:cubicBezTo>
                  <a:pt x="729" y="226"/>
                  <a:pt x="483" y="0"/>
                  <a:pt x="483" y="0"/>
                </a:cubicBezTo>
                <a:cubicBezTo>
                  <a:pt x="480" y="201"/>
                  <a:pt x="380" y="223"/>
                  <a:pt x="327" y="220"/>
                </a:cubicBezTo>
                <a:cubicBezTo>
                  <a:pt x="296" y="217"/>
                  <a:pt x="296" y="217"/>
                  <a:pt x="296" y="217"/>
                </a:cubicBezTo>
                <a:cubicBezTo>
                  <a:pt x="209" y="214"/>
                  <a:pt x="122" y="256"/>
                  <a:pt x="73" y="336"/>
                </a:cubicBezTo>
                <a:cubicBezTo>
                  <a:pt x="0" y="453"/>
                  <a:pt x="37" y="608"/>
                  <a:pt x="155" y="68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9016725" y="3806959"/>
            <a:ext cx="1737031" cy="1728923"/>
          </a:xfrm>
          <a:custGeom>
            <a:avLst/>
            <a:gdLst/>
            <a:ahLst/>
            <a:cxnLst/>
            <a:rect l="l" t="t" r="r" b="b"/>
            <a:pathLst>
              <a:path w="500" h="500" extrusionOk="0">
                <a:moveTo>
                  <a:pt x="64" y="135"/>
                </a:moveTo>
                <a:cubicBezTo>
                  <a:pt x="127" y="32"/>
                  <a:pt x="262" y="0"/>
                  <a:pt x="365" y="64"/>
                </a:cubicBezTo>
                <a:cubicBezTo>
                  <a:pt x="468" y="127"/>
                  <a:pt x="500" y="262"/>
                  <a:pt x="437" y="365"/>
                </a:cubicBezTo>
                <a:cubicBezTo>
                  <a:pt x="373" y="468"/>
                  <a:pt x="238" y="500"/>
                  <a:pt x="135" y="437"/>
                </a:cubicBezTo>
                <a:cubicBezTo>
                  <a:pt x="32" y="373"/>
                  <a:pt x="0" y="238"/>
                  <a:pt x="64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8826199" y="997713"/>
            <a:ext cx="2304555" cy="2687634"/>
          </a:xfrm>
          <a:custGeom>
            <a:avLst/>
            <a:gdLst/>
            <a:ahLst/>
            <a:cxnLst/>
            <a:rect l="l" t="t" r="r" b="b"/>
            <a:pathLst>
              <a:path w="664" h="777" extrusionOk="0">
                <a:moveTo>
                  <a:pt x="546" y="688"/>
                </a:moveTo>
                <a:cubicBezTo>
                  <a:pt x="651" y="598"/>
                  <a:pt x="664" y="440"/>
                  <a:pt x="575" y="335"/>
                </a:cubicBezTo>
                <a:cubicBezTo>
                  <a:pt x="291" y="0"/>
                  <a:pt x="0" y="165"/>
                  <a:pt x="0" y="165"/>
                </a:cubicBezTo>
                <a:cubicBezTo>
                  <a:pt x="190" y="230"/>
                  <a:pt x="180" y="332"/>
                  <a:pt x="161" y="381"/>
                </a:cubicBezTo>
                <a:cubicBezTo>
                  <a:pt x="148" y="410"/>
                  <a:pt x="148" y="410"/>
                  <a:pt x="148" y="410"/>
                </a:cubicBezTo>
                <a:cubicBezTo>
                  <a:pt x="118" y="492"/>
                  <a:pt x="132" y="587"/>
                  <a:pt x="193" y="659"/>
                </a:cubicBezTo>
                <a:cubicBezTo>
                  <a:pt x="282" y="764"/>
                  <a:pt x="440" y="777"/>
                  <a:pt x="546" y="68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9304541" y="1867241"/>
            <a:ext cx="1704601" cy="1696493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78" y="387"/>
                </a:moveTo>
                <a:cubicBezTo>
                  <a:pt x="0" y="295"/>
                  <a:pt x="11" y="157"/>
                  <a:pt x="104" y="79"/>
                </a:cubicBezTo>
                <a:cubicBezTo>
                  <a:pt x="196" y="0"/>
                  <a:pt x="334" y="12"/>
                  <a:pt x="413" y="104"/>
                </a:cubicBezTo>
                <a:cubicBezTo>
                  <a:pt x="491" y="196"/>
                  <a:pt x="480" y="334"/>
                  <a:pt x="387" y="413"/>
                </a:cubicBezTo>
                <a:cubicBezTo>
                  <a:pt x="295" y="491"/>
                  <a:pt x="157" y="480"/>
                  <a:pt x="78" y="3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8913355" y="1285528"/>
            <a:ext cx="328353" cy="749943"/>
          </a:xfrm>
          <a:custGeom>
            <a:avLst/>
            <a:gdLst/>
            <a:ahLst/>
            <a:cxnLst/>
            <a:rect l="l" t="t" r="r" b="b"/>
            <a:pathLst>
              <a:path w="95" h="217" extrusionOk="0">
                <a:moveTo>
                  <a:pt x="95" y="146"/>
                </a:moveTo>
                <a:cubicBezTo>
                  <a:pt x="93" y="120"/>
                  <a:pt x="87" y="94"/>
                  <a:pt x="77" y="69"/>
                </a:cubicBezTo>
                <a:cubicBezTo>
                  <a:pt x="74" y="63"/>
                  <a:pt x="71" y="57"/>
                  <a:pt x="68" y="50"/>
                </a:cubicBezTo>
                <a:cubicBezTo>
                  <a:pt x="0" y="0"/>
                  <a:pt x="0" y="0"/>
                  <a:pt x="0" y="0"/>
                </a:cubicBezTo>
                <a:cubicBezTo>
                  <a:pt x="65" y="217"/>
                  <a:pt x="65" y="217"/>
                  <a:pt x="65" y="217"/>
                </a:cubicBezTo>
                <a:lnTo>
                  <a:pt x="95" y="1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7512785" y="1015955"/>
            <a:ext cx="1726896" cy="1718789"/>
          </a:xfrm>
          <a:custGeom>
            <a:avLst/>
            <a:gdLst/>
            <a:ahLst/>
            <a:cxnLst/>
            <a:rect l="l" t="t" r="r" b="b"/>
            <a:pathLst>
              <a:path w="497" h="497" extrusionOk="0">
                <a:moveTo>
                  <a:pt x="331" y="451"/>
                </a:moveTo>
                <a:cubicBezTo>
                  <a:pt x="219" y="497"/>
                  <a:pt x="91" y="443"/>
                  <a:pt x="45" y="331"/>
                </a:cubicBezTo>
                <a:cubicBezTo>
                  <a:pt x="0" y="219"/>
                  <a:pt x="53" y="91"/>
                  <a:pt x="165" y="45"/>
                </a:cubicBezTo>
                <a:cubicBezTo>
                  <a:pt x="277" y="0"/>
                  <a:pt x="405" y="53"/>
                  <a:pt x="451" y="165"/>
                </a:cubicBezTo>
                <a:cubicBezTo>
                  <a:pt x="497" y="277"/>
                  <a:pt x="443" y="405"/>
                  <a:pt x="331" y="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 txBox="1"/>
          <p:nvPr/>
        </p:nvSpPr>
        <p:spPr>
          <a:xfrm>
            <a:off x="1384005" y="1760788"/>
            <a:ext cx="18828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Discovery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1384005" y="2636385"/>
            <a:ext cx="17368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Analysis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1384005" y="3511982"/>
            <a:ext cx="1888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Re-design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1384005" y="4387579"/>
            <a:ext cx="2498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Implementation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1384005" y="5263175"/>
            <a:ext cx="30071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Monitoring &amp; Control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1384005" y="2071206"/>
            <a:ext cx="4015208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technique to understand and document everything.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384005" y="2946803"/>
            <a:ext cx="4015208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ongoing improvement process to analyze things.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384005" y="3822400"/>
            <a:ext cx="4015208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Ensuring that a set of activities are performed correctly.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1384005" y="4697997"/>
            <a:ext cx="4015208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complete implementation of target processes.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384005" y="5573593"/>
            <a:ext cx="4015208" cy="28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Accounts for the continuous surveillance of events.</a:t>
            </a:r>
            <a:endParaRPr sz="12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69377" y="1794268"/>
            <a:ext cx="491997" cy="491997"/>
          </a:xfrm>
          <a:custGeom>
            <a:avLst/>
            <a:gdLst/>
            <a:ahLst/>
            <a:cxnLst/>
            <a:rect l="l" t="t" r="r" b="b"/>
            <a:pathLst>
              <a:path w="327" h="327" extrusionOk="0">
                <a:moveTo>
                  <a:pt x="163" y="0"/>
                </a:moveTo>
                <a:cubicBezTo>
                  <a:pt x="73" y="0"/>
                  <a:pt x="0" y="73"/>
                  <a:pt x="0" y="164"/>
                </a:cubicBezTo>
                <a:cubicBezTo>
                  <a:pt x="0" y="254"/>
                  <a:pt x="73" y="327"/>
                  <a:pt x="163" y="327"/>
                </a:cubicBezTo>
                <a:cubicBezTo>
                  <a:pt x="254" y="327"/>
                  <a:pt x="327" y="254"/>
                  <a:pt x="327" y="164"/>
                </a:cubicBezTo>
                <a:cubicBezTo>
                  <a:pt x="327" y="73"/>
                  <a:pt x="254" y="0"/>
                  <a:pt x="163" y="0"/>
                </a:cubicBezTo>
                <a:close/>
                <a:moveTo>
                  <a:pt x="149" y="214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25" y="130"/>
                  <a:pt x="225" y="130"/>
                  <a:pt x="225" y="130"/>
                </a:cubicBezTo>
                <a:lnTo>
                  <a:pt x="149" y="2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769377" y="2669865"/>
            <a:ext cx="491997" cy="491997"/>
          </a:xfrm>
          <a:custGeom>
            <a:avLst/>
            <a:gdLst/>
            <a:ahLst/>
            <a:cxnLst/>
            <a:rect l="l" t="t" r="r" b="b"/>
            <a:pathLst>
              <a:path w="327" h="327" extrusionOk="0">
                <a:moveTo>
                  <a:pt x="163" y="0"/>
                </a:moveTo>
                <a:cubicBezTo>
                  <a:pt x="73" y="0"/>
                  <a:pt x="0" y="73"/>
                  <a:pt x="0" y="164"/>
                </a:cubicBezTo>
                <a:cubicBezTo>
                  <a:pt x="0" y="254"/>
                  <a:pt x="73" y="327"/>
                  <a:pt x="163" y="327"/>
                </a:cubicBezTo>
                <a:cubicBezTo>
                  <a:pt x="254" y="327"/>
                  <a:pt x="327" y="254"/>
                  <a:pt x="327" y="164"/>
                </a:cubicBezTo>
                <a:cubicBezTo>
                  <a:pt x="327" y="73"/>
                  <a:pt x="254" y="0"/>
                  <a:pt x="163" y="0"/>
                </a:cubicBezTo>
                <a:close/>
                <a:moveTo>
                  <a:pt x="149" y="214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25" y="130"/>
                  <a:pt x="225" y="130"/>
                  <a:pt x="225" y="130"/>
                </a:cubicBezTo>
                <a:lnTo>
                  <a:pt x="149" y="2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769377" y="3545462"/>
            <a:ext cx="491997" cy="491997"/>
          </a:xfrm>
          <a:custGeom>
            <a:avLst/>
            <a:gdLst/>
            <a:ahLst/>
            <a:cxnLst/>
            <a:rect l="l" t="t" r="r" b="b"/>
            <a:pathLst>
              <a:path w="327" h="327" extrusionOk="0">
                <a:moveTo>
                  <a:pt x="163" y="0"/>
                </a:moveTo>
                <a:cubicBezTo>
                  <a:pt x="73" y="0"/>
                  <a:pt x="0" y="73"/>
                  <a:pt x="0" y="164"/>
                </a:cubicBezTo>
                <a:cubicBezTo>
                  <a:pt x="0" y="254"/>
                  <a:pt x="73" y="327"/>
                  <a:pt x="163" y="327"/>
                </a:cubicBezTo>
                <a:cubicBezTo>
                  <a:pt x="254" y="327"/>
                  <a:pt x="327" y="254"/>
                  <a:pt x="327" y="164"/>
                </a:cubicBezTo>
                <a:cubicBezTo>
                  <a:pt x="327" y="73"/>
                  <a:pt x="254" y="0"/>
                  <a:pt x="163" y="0"/>
                </a:cubicBezTo>
                <a:close/>
                <a:moveTo>
                  <a:pt x="149" y="214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25" y="130"/>
                  <a:pt x="225" y="130"/>
                  <a:pt x="225" y="130"/>
                </a:cubicBezTo>
                <a:lnTo>
                  <a:pt x="149" y="2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769377" y="4421059"/>
            <a:ext cx="491997" cy="491997"/>
          </a:xfrm>
          <a:custGeom>
            <a:avLst/>
            <a:gdLst/>
            <a:ahLst/>
            <a:cxnLst/>
            <a:rect l="l" t="t" r="r" b="b"/>
            <a:pathLst>
              <a:path w="327" h="327" extrusionOk="0">
                <a:moveTo>
                  <a:pt x="163" y="0"/>
                </a:moveTo>
                <a:cubicBezTo>
                  <a:pt x="73" y="0"/>
                  <a:pt x="0" y="73"/>
                  <a:pt x="0" y="164"/>
                </a:cubicBezTo>
                <a:cubicBezTo>
                  <a:pt x="0" y="254"/>
                  <a:pt x="73" y="327"/>
                  <a:pt x="163" y="327"/>
                </a:cubicBezTo>
                <a:cubicBezTo>
                  <a:pt x="254" y="327"/>
                  <a:pt x="327" y="254"/>
                  <a:pt x="327" y="164"/>
                </a:cubicBezTo>
                <a:cubicBezTo>
                  <a:pt x="327" y="73"/>
                  <a:pt x="254" y="0"/>
                  <a:pt x="163" y="0"/>
                </a:cubicBezTo>
                <a:close/>
                <a:moveTo>
                  <a:pt x="149" y="214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25" y="130"/>
                  <a:pt x="225" y="130"/>
                  <a:pt x="225" y="130"/>
                </a:cubicBezTo>
                <a:lnTo>
                  <a:pt x="149" y="21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769377" y="5296655"/>
            <a:ext cx="491997" cy="491997"/>
          </a:xfrm>
          <a:custGeom>
            <a:avLst/>
            <a:gdLst/>
            <a:ahLst/>
            <a:cxnLst/>
            <a:rect l="l" t="t" r="r" b="b"/>
            <a:pathLst>
              <a:path w="327" h="327" extrusionOk="0">
                <a:moveTo>
                  <a:pt x="163" y="0"/>
                </a:moveTo>
                <a:cubicBezTo>
                  <a:pt x="73" y="0"/>
                  <a:pt x="0" y="73"/>
                  <a:pt x="0" y="164"/>
                </a:cubicBezTo>
                <a:cubicBezTo>
                  <a:pt x="0" y="254"/>
                  <a:pt x="73" y="327"/>
                  <a:pt x="163" y="327"/>
                </a:cubicBezTo>
                <a:cubicBezTo>
                  <a:pt x="254" y="327"/>
                  <a:pt x="327" y="254"/>
                  <a:pt x="327" y="164"/>
                </a:cubicBezTo>
                <a:cubicBezTo>
                  <a:pt x="327" y="73"/>
                  <a:pt x="254" y="0"/>
                  <a:pt x="163" y="0"/>
                </a:cubicBezTo>
                <a:close/>
                <a:moveTo>
                  <a:pt x="149" y="214"/>
                </a:moveTo>
                <a:cubicBezTo>
                  <a:pt x="102" y="167"/>
                  <a:pt x="102" y="167"/>
                  <a:pt x="102" y="167"/>
                </a:cubicBezTo>
                <a:cubicBezTo>
                  <a:pt x="119" y="150"/>
                  <a:pt x="119" y="150"/>
                  <a:pt x="119" y="150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205" y="113"/>
                  <a:pt x="205" y="113"/>
                  <a:pt x="205" y="113"/>
                </a:cubicBezTo>
                <a:cubicBezTo>
                  <a:pt x="225" y="130"/>
                  <a:pt x="225" y="130"/>
                  <a:pt x="225" y="130"/>
                </a:cubicBezTo>
                <a:lnTo>
                  <a:pt x="149" y="21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6744404" y="3044756"/>
            <a:ext cx="505083" cy="462325"/>
          </a:xfrm>
          <a:custGeom>
            <a:avLst/>
            <a:gdLst/>
            <a:ahLst/>
            <a:cxnLst/>
            <a:rect l="l" t="t" r="r" b="b"/>
            <a:pathLst>
              <a:path w="192" h="176" extrusionOk="0">
                <a:moveTo>
                  <a:pt x="192" y="78"/>
                </a:moveTo>
                <a:cubicBezTo>
                  <a:pt x="192" y="70"/>
                  <a:pt x="187" y="64"/>
                  <a:pt x="179" y="59"/>
                </a:cubicBezTo>
                <a:cubicBezTo>
                  <a:pt x="179" y="59"/>
                  <a:pt x="179" y="59"/>
                  <a:pt x="180" y="58"/>
                </a:cubicBezTo>
                <a:cubicBezTo>
                  <a:pt x="180" y="58"/>
                  <a:pt x="180" y="58"/>
                  <a:pt x="180" y="58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0" y="34"/>
                  <a:pt x="180" y="34"/>
                  <a:pt x="180" y="34"/>
                </a:cubicBezTo>
                <a:cubicBezTo>
                  <a:pt x="180" y="12"/>
                  <a:pt x="134" y="0"/>
                  <a:pt x="90" y="0"/>
                </a:cubicBezTo>
                <a:cubicBezTo>
                  <a:pt x="46" y="0"/>
                  <a:pt x="0" y="12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2" y="64"/>
                  <a:pt x="6" y="69"/>
                  <a:pt x="13" y="73"/>
                </a:cubicBezTo>
                <a:cubicBezTo>
                  <a:pt x="12" y="74"/>
                  <a:pt x="12" y="76"/>
                  <a:pt x="12" y="78"/>
                </a:cubicBezTo>
                <a:cubicBezTo>
                  <a:pt x="12" y="78"/>
                  <a:pt x="12" y="78"/>
                  <a:pt x="12" y="78"/>
                </a:cubicBezTo>
                <a:cubicBezTo>
                  <a:pt x="12" y="78"/>
                  <a:pt x="12" y="78"/>
                  <a:pt x="12" y="78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3" y="102"/>
                  <a:pt x="13" y="103"/>
                  <a:pt x="13" y="103"/>
                </a:cubicBezTo>
                <a:cubicBezTo>
                  <a:pt x="5" y="108"/>
                  <a:pt x="0" y="114"/>
                  <a:pt x="0" y="121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46"/>
                  <a:pt x="0" y="146"/>
                  <a:pt x="0" y="146"/>
                </a:cubicBezTo>
                <a:cubicBezTo>
                  <a:pt x="5" y="167"/>
                  <a:pt x="49" y="176"/>
                  <a:pt x="90" y="176"/>
                </a:cubicBezTo>
                <a:cubicBezTo>
                  <a:pt x="131" y="176"/>
                  <a:pt x="175" y="167"/>
                  <a:pt x="180" y="146"/>
                </a:cubicBezTo>
                <a:cubicBezTo>
                  <a:pt x="180" y="146"/>
                  <a:pt x="180" y="146"/>
                  <a:pt x="180" y="146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180" y="122"/>
                  <a:pt x="180" y="122"/>
                  <a:pt x="180" y="121"/>
                </a:cubicBezTo>
                <a:cubicBezTo>
                  <a:pt x="180" y="120"/>
                  <a:pt x="180" y="118"/>
                  <a:pt x="179" y="117"/>
                </a:cubicBezTo>
                <a:cubicBezTo>
                  <a:pt x="186" y="113"/>
                  <a:pt x="190" y="108"/>
                  <a:pt x="192" y="102"/>
                </a:cubicBezTo>
                <a:cubicBezTo>
                  <a:pt x="192" y="102"/>
                  <a:pt x="192" y="102"/>
                  <a:pt x="192" y="102"/>
                </a:cubicBezTo>
                <a:cubicBezTo>
                  <a:pt x="192" y="78"/>
                  <a:pt x="192" y="78"/>
                  <a:pt x="192" y="78"/>
                </a:cubicBezTo>
                <a:cubicBezTo>
                  <a:pt x="192" y="78"/>
                  <a:pt x="192" y="78"/>
                  <a:pt x="192" y="78"/>
                </a:cubicBezTo>
                <a:cubicBezTo>
                  <a:pt x="192" y="78"/>
                  <a:pt x="192" y="78"/>
                  <a:pt x="192" y="78"/>
                </a:cubicBezTo>
                <a:close/>
                <a:moveTo>
                  <a:pt x="90" y="8"/>
                </a:moveTo>
                <a:cubicBezTo>
                  <a:pt x="138" y="8"/>
                  <a:pt x="172" y="22"/>
                  <a:pt x="172" y="34"/>
                </a:cubicBezTo>
                <a:cubicBezTo>
                  <a:pt x="172" y="47"/>
                  <a:pt x="138" y="60"/>
                  <a:pt x="90" y="60"/>
                </a:cubicBezTo>
                <a:cubicBezTo>
                  <a:pt x="42" y="60"/>
                  <a:pt x="8" y="47"/>
                  <a:pt x="8" y="34"/>
                </a:cubicBezTo>
                <a:cubicBezTo>
                  <a:pt x="8" y="22"/>
                  <a:pt x="42" y="8"/>
                  <a:pt x="90" y="8"/>
                </a:cubicBezTo>
                <a:close/>
                <a:moveTo>
                  <a:pt x="172" y="49"/>
                </a:moveTo>
                <a:cubicBezTo>
                  <a:pt x="172" y="55"/>
                  <a:pt x="172" y="55"/>
                  <a:pt x="172" y="55"/>
                </a:cubicBezTo>
                <a:cubicBezTo>
                  <a:pt x="172" y="58"/>
                  <a:pt x="171" y="61"/>
                  <a:pt x="168" y="64"/>
                </a:cubicBezTo>
                <a:cubicBezTo>
                  <a:pt x="168" y="52"/>
                  <a:pt x="168" y="52"/>
                  <a:pt x="168" y="52"/>
                </a:cubicBezTo>
                <a:cubicBezTo>
                  <a:pt x="169" y="51"/>
                  <a:pt x="171" y="50"/>
                  <a:pt x="172" y="49"/>
                </a:cubicBezTo>
                <a:close/>
                <a:moveTo>
                  <a:pt x="160" y="56"/>
                </a:moveTo>
                <a:cubicBezTo>
                  <a:pt x="160" y="69"/>
                  <a:pt x="160" y="69"/>
                  <a:pt x="160" y="69"/>
                </a:cubicBezTo>
                <a:cubicBezTo>
                  <a:pt x="159" y="70"/>
                  <a:pt x="157" y="71"/>
                  <a:pt x="156" y="71"/>
                </a:cubicBezTo>
                <a:cubicBezTo>
                  <a:pt x="156" y="58"/>
                  <a:pt x="156" y="58"/>
                  <a:pt x="156" y="58"/>
                </a:cubicBezTo>
                <a:cubicBezTo>
                  <a:pt x="157" y="57"/>
                  <a:pt x="159" y="57"/>
                  <a:pt x="160" y="56"/>
                </a:cubicBezTo>
                <a:close/>
                <a:moveTo>
                  <a:pt x="148" y="61"/>
                </a:moveTo>
                <a:cubicBezTo>
                  <a:pt x="148" y="74"/>
                  <a:pt x="148" y="74"/>
                  <a:pt x="148" y="74"/>
                </a:cubicBezTo>
                <a:cubicBezTo>
                  <a:pt x="146" y="75"/>
                  <a:pt x="143" y="76"/>
                  <a:pt x="140" y="76"/>
                </a:cubicBezTo>
                <a:cubicBezTo>
                  <a:pt x="140" y="63"/>
                  <a:pt x="140" y="63"/>
                  <a:pt x="140" y="63"/>
                </a:cubicBezTo>
                <a:cubicBezTo>
                  <a:pt x="143" y="62"/>
                  <a:pt x="145" y="61"/>
                  <a:pt x="148" y="61"/>
                </a:cubicBezTo>
                <a:close/>
                <a:moveTo>
                  <a:pt x="132" y="65"/>
                </a:moveTo>
                <a:cubicBezTo>
                  <a:pt x="132" y="78"/>
                  <a:pt x="132" y="78"/>
                  <a:pt x="132" y="78"/>
                </a:cubicBezTo>
                <a:cubicBezTo>
                  <a:pt x="126" y="79"/>
                  <a:pt x="119" y="80"/>
                  <a:pt x="112" y="80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9" y="67"/>
                  <a:pt x="126" y="66"/>
                  <a:pt x="132" y="65"/>
                </a:cubicBezTo>
                <a:close/>
                <a:moveTo>
                  <a:pt x="104" y="68"/>
                </a:moveTo>
                <a:cubicBezTo>
                  <a:pt x="104" y="81"/>
                  <a:pt x="104" y="81"/>
                  <a:pt x="104" y="81"/>
                </a:cubicBezTo>
                <a:cubicBezTo>
                  <a:pt x="99" y="81"/>
                  <a:pt x="95" y="81"/>
                  <a:pt x="90" y="81"/>
                </a:cubicBezTo>
                <a:cubicBezTo>
                  <a:pt x="89" y="81"/>
                  <a:pt x="89" y="81"/>
                  <a:pt x="88" y="81"/>
                </a:cubicBezTo>
                <a:cubicBezTo>
                  <a:pt x="88" y="68"/>
                  <a:pt x="88" y="68"/>
                  <a:pt x="88" y="68"/>
                </a:cubicBezTo>
                <a:cubicBezTo>
                  <a:pt x="89" y="68"/>
                  <a:pt x="89" y="68"/>
                  <a:pt x="90" y="68"/>
                </a:cubicBezTo>
                <a:cubicBezTo>
                  <a:pt x="95" y="68"/>
                  <a:pt x="99" y="68"/>
                  <a:pt x="104" y="68"/>
                </a:cubicBezTo>
                <a:close/>
                <a:moveTo>
                  <a:pt x="80" y="68"/>
                </a:moveTo>
                <a:cubicBezTo>
                  <a:pt x="80" y="81"/>
                  <a:pt x="80" y="81"/>
                  <a:pt x="80" y="81"/>
                </a:cubicBezTo>
                <a:cubicBezTo>
                  <a:pt x="74" y="81"/>
                  <a:pt x="69" y="80"/>
                  <a:pt x="64" y="80"/>
                </a:cubicBezTo>
                <a:cubicBezTo>
                  <a:pt x="64" y="67"/>
                  <a:pt x="64" y="67"/>
                  <a:pt x="64" y="67"/>
                </a:cubicBezTo>
                <a:cubicBezTo>
                  <a:pt x="69" y="68"/>
                  <a:pt x="75" y="68"/>
                  <a:pt x="80" y="68"/>
                </a:cubicBezTo>
                <a:close/>
                <a:moveTo>
                  <a:pt x="56" y="66"/>
                </a:moveTo>
                <a:cubicBezTo>
                  <a:pt x="56" y="79"/>
                  <a:pt x="56" y="79"/>
                  <a:pt x="56" y="79"/>
                </a:cubicBezTo>
                <a:cubicBezTo>
                  <a:pt x="53" y="79"/>
                  <a:pt x="51" y="78"/>
                  <a:pt x="48" y="78"/>
                </a:cubicBezTo>
                <a:cubicBezTo>
                  <a:pt x="48" y="65"/>
                  <a:pt x="48" y="65"/>
                  <a:pt x="48" y="65"/>
                </a:cubicBezTo>
                <a:cubicBezTo>
                  <a:pt x="51" y="65"/>
                  <a:pt x="53" y="66"/>
                  <a:pt x="56" y="66"/>
                </a:cubicBezTo>
                <a:close/>
                <a:moveTo>
                  <a:pt x="40" y="63"/>
                </a:moveTo>
                <a:cubicBezTo>
                  <a:pt x="40" y="76"/>
                  <a:pt x="40" y="76"/>
                  <a:pt x="40" y="76"/>
                </a:cubicBezTo>
                <a:cubicBezTo>
                  <a:pt x="37" y="76"/>
                  <a:pt x="34" y="75"/>
                  <a:pt x="32" y="74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1"/>
                  <a:pt x="37" y="62"/>
                  <a:pt x="40" y="63"/>
                </a:cubicBezTo>
                <a:close/>
                <a:moveTo>
                  <a:pt x="20" y="69"/>
                </a:moveTo>
                <a:cubicBezTo>
                  <a:pt x="20" y="56"/>
                  <a:pt x="20" y="56"/>
                  <a:pt x="20" y="56"/>
                </a:cubicBezTo>
                <a:cubicBezTo>
                  <a:pt x="21" y="57"/>
                  <a:pt x="23" y="57"/>
                  <a:pt x="24" y="58"/>
                </a:cubicBezTo>
                <a:cubicBezTo>
                  <a:pt x="24" y="71"/>
                  <a:pt x="24" y="71"/>
                  <a:pt x="24" y="71"/>
                </a:cubicBezTo>
                <a:cubicBezTo>
                  <a:pt x="23" y="71"/>
                  <a:pt x="21" y="70"/>
                  <a:pt x="20" y="69"/>
                </a:cubicBezTo>
                <a:close/>
                <a:moveTo>
                  <a:pt x="12" y="64"/>
                </a:moveTo>
                <a:cubicBezTo>
                  <a:pt x="9" y="61"/>
                  <a:pt x="8" y="58"/>
                  <a:pt x="8" y="55"/>
                </a:cubicBezTo>
                <a:cubicBezTo>
                  <a:pt x="8" y="49"/>
                  <a:pt x="8" y="49"/>
                  <a:pt x="8" y="49"/>
                </a:cubicBezTo>
                <a:cubicBezTo>
                  <a:pt x="9" y="50"/>
                  <a:pt x="11" y="51"/>
                  <a:pt x="12" y="52"/>
                </a:cubicBezTo>
                <a:lnTo>
                  <a:pt x="12" y="64"/>
                </a:lnTo>
                <a:close/>
                <a:moveTo>
                  <a:pt x="20" y="92"/>
                </a:moveTo>
                <a:cubicBezTo>
                  <a:pt x="21" y="93"/>
                  <a:pt x="23" y="94"/>
                  <a:pt x="24" y="95"/>
                </a:cubicBezTo>
                <a:cubicBezTo>
                  <a:pt x="24" y="107"/>
                  <a:pt x="24" y="107"/>
                  <a:pt x="24" y="107"/>
                </a:cubicBezTo>
                <a:cubicBezTo>
                  <a:pt x="21" y="104"/>
                  <a:pt x="20" y="101"/>
                  <a:pt x="20" y="98"/>
                </a:cubicBezTo>
                <a:lnTo>
                  <a:pt x="20" y="92"/>
                </a:lnTo>
                <a:close/>
                <a:moveTo>
                  <a:pt x="12" y="151"/>
                </a:moveTo>
                <a:cubicBezTo>
                  <a:pt x="9" y="148"/>
                  <a:pt x="8" y="145"/>
                  <a:pt x="8" y="142"/>
                </a:cubicBezTo>
                <a:cubicBezTo>
                  <a:pt x="8" y="136"/>
                  <a:pt x="8" y="136"/>
                  <a:pt x="8" y="136"/>
                </a:cubicBezTo>
                <a:cubicBezTo>
                  <a:pt x="9" y="137"/>
                  <a:pt x="11" y="138"/>
                  <a:pt x="12" y="139"/>
                </a:cubicBezTo>
                <a:lnTo>
                  <a:pt x="12" y="151"/>
                </a:lnTo>
                <a:close/>
                <a:moveTo>
                  <a:pt x="24" y="158"/>
                </a:moveTo>
                <a:cubicBezTo>
                  <a:pt x="23" y="158"/>
                  <a:pt x="21" y="157"/>
                  <a:pt x="20" y="156"/>
                </a:cubicBezTo>
                <a:cubicBezTo>
                  <a:pt x="20" y="143"/>
                  <a:pt x="20" y="143"/>
                  <a:pt x="20" y="143"/>
                </a:cubicBezTo>
                <a:cubicBezTo>
                  <a:pt x="21" y="144"/>
                  <a:pt x="23" y="145"/>
                  <a:pt x="24" y="145"/>
                </a:cubicBezTo>
                <a:lnTo>
                  <a:pt x="24" y="158"/>
                </a:lnTo>
                <a:close/>
                <a:moveTo>
                  <a:pt x="40" y="163"/>
                </a:moveTo>
                <a:cubicBezTo>
                  <a:pt x="37" y="163"/>
                  <a:pt x="34" y="162"/>
                  <a:pt x="32" y="161"/>
                </a:cubicBezTo>
                <a:cubicBezTo>
                  <a:pt x="32" y="148"/>
                  <a:pt x="32" y="148"/>
                  <a:pt x="32" y="148"/>
                </a:cubicBezTo>
                <a:cubicBezTo>
                  <a:pt x="35" y="149"/>
                  <a:pt x="37" y="149"/>
                  <a:pt x="40" y="150"/>
                </a:cubicBezTo>
                <a:lnTo>
                  <a:pt x="40" y="163"/>
                </a:lnTo>
                <a:close/>
                <a:moveTo>
                  <a:pt x="56" y="166"/>
                </a:moveTo>
                <a:cubicBezTo>
                  <a:pt x="53" y="166"/>
                  <a:pt x="51" y="165"/>
                  <a:pt x="48" y="165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51" y="152"/>
                  <a:pt x="53" y="153"/>
                  <a:pt x="56" y="153"/>
                </a:cubicBezTo>
                <a:lnTo>
                  <a:pt x="56" y="166"/>
                </a:lnTo>
                <a:close/>
                <a:moveTo>
                  <a:pt x="80" y="168"/>
                </a:moveTo>
                <a:cubicBezTo>
                  <a:pt x="74" y="168"/>
                  <a:pt x="69" y="167"/>
                  <a:pt x="64" y="167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9" y="155"/>
                  <a:pt x="75" y="155"/>
                  <a:pt x="80" y="155"/>
                </a:cubicBezTo>
                <a:lnTo>
                  <a:pt x="80" y="168"/>
                </a:lnTo>
                <a:close/>
                <a:moveTo>
                  <a:pt x="104" y="168"/>
                </a:moveTo>
                <a:cubicBezTo>
                  <a:pt x="99" y="168"/>
                  <a:pt x="95" y="168"/>
                  <a:pt x="90" y="168"/>
                </a:cubicBezTo>
                <a:cubicBezTo>
                  <a:pt x="89" y="168"/>
                  <a:pt x="89" y="168"/>
                  <a:pt x="88" y="168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9" y="156"/>
                  <a:pt x="89" y="156"/>
                  <a:pt x="90" y="156"/>
                </a:cubicBezTo>
                <a:cubicBezTo>
                  <a:pt x="95" y="156"/>
                  <a:pt x="99" y="155"/>
                  <a:pt x="104" y="155"/>
                </a:cubicBezTo>
                <a:lnTo>
                  <a:pt x="104" y="168"/>
                </a:lnTo>
                <a:close/>
                <a:moveTo>
                  <a:pt x="132" y="165"/>
                </a:moveTo>
                <a:cubicBezTo>
                  <a:pt x="126" y="166"/>
                  <a:pt x="119" y="167"/>
                  <a:pt x="112" y="167"/>
                </a:cubicBezTo>
                <a:cubicBezTo>
                  <a:pt x="112" y="155"/>
                  <a:pt x="112" y="155"/>
                  <a:pt x="112" y="155"/>
                </a:cubicBezTo>
                <a:cubicBezTo>
                  <a:pt x="119" y="154"/>
                  <a:pt x="126" y="153"/>
                  <a:pt x="132" y="152"/>
                </a:cubicBezTo>
                <a:lnTo>
                  <a:pt x="132" y="165"/>
                </a:lnTo>
                <a:close/>
                <a:moveTo>
                  <a:pt x="148" y="161"/>
                </a:moveTo>
                <a:cubicBezTo>
                  <a:pt x="146" y="162"/>
                  <a:pt x="143" y="163"/>
                  <a:pt x="140" y="163"/>
                </a:cubicBezTo>
                <a:cubicBezTo>
                  <a:pt x="140" y="150"/>
                  <a:pt x="140" y="150"/>
                  <a:pt x="140" y="150"/>
                </a:cubicBezTo>
                <a:cubicBezTo>
                  <a:pt x="143" y="149"/>
                  <a:pt x="145" y="149"/>
                  <a:pt x="148" y="148"/>
                </a:cubicBezTo>
                <a:lnTo>
                  <a:pt x="148" y="161"/>
                </a:lnTo>
                <a:close/>
                <a:moveTo>
                  <a:pt x="160" y="156"/>
                </a:moveTo>
                <a:cubicBezTo>
                  <a:pt x="159" y="157"/>
                  <a:pt x="157" y="158"/>
                  <a:pt x="156" y="158"/>
                </a:cubicBezTo>
                <a:cubicBezTo>
                  <a:pt x="156" y="145"/>
                  <a:pt x="156" y="145"/>
                  <a:pt x="156" y="145"/>
                </a:cubicBezTo>
                <a:cubicBezTo>
                  <a:pt x="157" y="145"/>
                  <a:pt x="159" y="144"/>
                  <a:pt x="160" y="143"/>
                </a:cubicBezTo>
                <a:lnTo>
                  <a:pt x="160" y="156"/>
                </a:lnTo>
                <a:close/>
                <a:moveTo>
                  <a:pt x="172" y="142"/>
                </a:moveTo>
                <a:cubicBezTo>
                  <a:pt x="172" y="145"/>
                  <a:pt x="171" y="148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9" y="138"/>
                  <a:pt x="171" y="137"/>
                  <a:pt x="172" y="136"/>
                </a:cubicBezTo>
                <a:lnTo>
                  <a:pt x="172" y="142"/>
                </a:lnTo>
                <a:close/>
                <a:moveTo>
                  <a:pt x="172" y="121"/>
                </a:moveTo>
                <a:cubicBezTo>
                  <a:pt x="172" y="134"/>
                  <a:pt x="138" y="148"/>
                  <a:pt x="90" y="148"/>
                </a:cubicBezTo>
                <a:cubicBezTo>
                  <a:pt x="42" y="148"/>
                  <a:pt x="8" y="134"/>
                  <a:pt x="8" y="121"/>
                </a:cubicBezTo>
                <a:cubicBezTo>
                  <a:pt x="8" y="118"/>
                  <a:pt x="11" y="114"/>
                  <a:pt x="17" y="110"/>
                </a:cubicBezTo>
                <a:cubicBezTo>
                  <a:pt x="30" y="125"/>
                  <a:pt x="67" y="132"/>
                  <a:pt x="102" y="132"/>
                </a:cubicBezTo>
                <a:cubicBezTo>
                  <a:pt x="128" y="132"/>
                  <a:pt x="154" y="129"/>
                  <a:pt x="172" y="121"/>
                </a:cubicBezTo>
                <a:cubicBezTo>
                  <a:pt x="172" y="121"/>
                  <a:pt x="172" y="121"/>
                  <a:pt x="172" y="121"/>
                </a:cubicBezTo>
                <a:close/>
                <a:moveTo>
                  <a:pt x="32" y="113"/>
                </a:moveTo>
                <a:cubicBezTo>
                  <a:pt x="32" y="100"/>
                  <a:pt x="32" y="100"/>
                  <a:pt x="32" y="100"/>
                </a:cubicBezTo>
                <a:cubicBezTo>
                  <a:pt x="33" y="100"/>
                  <a:pt x="35" y="101"/>
                  <a:pt x="36" y="101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5" y="114"/>
                  <a:pt x="33" y="113"/>
                  <a:pt x="32" y="113"/>
                </a:cubicBezTo>
                <a:close/>
                <a:moveTo>
                  <a:pt x="44" y="117"/>
                </a:moveTo>
                <a:cubicBezTo>
                  <a:pt x="44" y="104"/>
                  <a:pt x="44" y="104"/>
                  <a:pt x="44" y="104"/>
                </a:cubicBezTo>
                <a:cubicBezTo>
                  <a:pt x="47" y="105"/>
                  <a:pt x="49" y="105"/>
                  <a:pt x="52" y="106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49" y="119"/>
                  <a:pt x="46" y="118"/>
                  <a:pt x="44" y="117"/>
                </a:cubicBezTo>
                <a:close/>
                <a:moveTo>
                  <a:pt x="60" y="121"/>
                </a:moveTo>
                <a:cubicBezTo>
                  <a:pt x="60" y="108"/>
                  <a:pt x="60" y="108"/>
                  <a:pt x="60" y="108"/>
                </a:cubicBezTo>
                <a:cubicBezTo>
                  <a:pt x="63" y="108"/>
                  <a:pt x="65" y="109"/>
                  <a:pt x="68" y="109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5" y="122"/>
                  <a:pt x="63" y="121"/>
                  <a:pt x="60" y="121"/>
                </a:cubicBezTo>
                <a:close/>
                <a:moveTo>
                  <a:pt x="76" y="123"/>
                </a:moveTo>
                <a:cubicBezTo>
                  <a:pt x="76" y="110"/>
                  <a:pt x="76" y="110"/>
                  <a:pt x="76" y="110"/>
                </a:cubicBezTo>
                <a:cubicBezTo>
                  <a:pt x="81" y="111"/>
                  <a:pt x="87" y="111"/>
                  <a:pt x="92" y="111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86" y="124"/>
                  <a:pt x="81" y="124"/>
                  <a:pt x="76" y="123"/>
                </a:cubicBezTo>
                <a:close/>
                <a:moveTo>
                  <a:pt x="100" y="124"/>
                </a:moveTo>
                <a:cubicBezTo>
                  <a:pt x="100" y="112"/>
                  <a:pt x="100" y="112"/>
                  <a:pt x="100" y="112"/>
                </a:cubicBezTo>
                <a:cubicBezTo>
                  <a:pt x="101" y="112"/>
                  <a:pt x="101" y="112"/>
                  <a:pt x="102" y="112"/>
                </a:cubicBezTo>
                <a:cubicBezTo>
                  <a:pt x="107" y="112"/>
                  <a:pt x="111" y="112"/>
                  <a:pt x="116" y="111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11" y="124"/>
                  <a:pt x="107" y="124"/>
                  <a:pt x="102" y="124"/>
                </a:cubicBezTo>
                <a:cubicBezTo>
                  <a:pt x="101" y="124"/>
                  <a:pt x="101" y="124"/>
                  <a:pt x="100" y="124"/>
                </a:cubicBezTo>
                <a:close/>
                <a:moveTo>
                  <a:pt x="124" y="123"/>
                </a:moveTo>
                <a:cubicBezTo>
                  <a:pt x="124" y="111"/>
                  <a:pt x="124" y="111"/>
                  <a:pt x="124" y="111"/>
                </a:cubicBezTo>
                <a:cubicBezTo>
                  <a:pt x="131" y="110"/>
                  <a:pt x="138" y="109"/>
                  <a:pt x="144" y="108"/>
                </a:cubicBezTo>
                <a:cubicBezTo>
                  <a:pt x="144" y="121"/>
                  <a:pt x="144" y="121"/>
                  <a:pt x="144" y="121"/>
                </a:cubicBezTo>
                <a:cubicBezTo>
                  <a:pt x="138" y="122"/>
                  <a:pt x="131" y="123"/>
                  <a:pt x="124" y="123"/>
                </a:cubicBezTo>
                <a:close/>
                <a:moveTo>
                  <a:pt x="152" y="119"/>
                </a:moveTo>
                <a:cubicBezTo>
                  <a:pt x="152" y="106"/>
                  <a:pt x="152" y="106"/>
                  <a:pt x="152" y="106"/>
                </a:cubicBezTo>
                <a:cubicBezTo>
                  <a:pt x="155" y="105"/>
                  <a:pt x="157" y="105"/>
                  <a:pt x="160" y="104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58" y="118"/>
                  <a:pt x="155" y="119"/>
                  <a:pt x="152" y="119"/>
                </a:cubicBezTo>
                <a:close/>
                <a:moveTo>
                  <a:pt x="172" y="113"/>
                </a:moveTo>
                <a:cubicBezTo>
                  <a:pt x="171" y="113"/>
                  <a:pt x="169" y="114"/>
                  <a:pt x="168" y="115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9" y="101"/>
                  <a:pt x="171" y="100"/>
                  <a:pt x="172" y="100"/>
                </a:cubicBezTo>
                <a:lnTo>
                  <a:pt x="172" y="113"/>
                </a:lnTo>
                <a:close/>
                <a:moveTo>
                  <a:pt x="184" y="98"/>
                </a:moveTo>
                <a:cubicBezTo>
                  <a:pt x="184" y="101"/>
                  <a:pt x="183" y="104"/>
                  <a:pt x="180" y="107"/>
                </a:cubicBezTo>
                <a:cubicBezTo>
                  <a:pt x="180" y="95"/>
                  <a:pt x="180" y="95"/>
                  <a:pt x="180" y="95"/>
                </a:cubicBezTo>
                <a:cubicBezTo>
                  <a:pt x="181" y="94"/>
                  <a:pt x="183" y="93"/>
                  <a:pt x="184" y="92"/>
                </a:cubicBezTo>
                <a:lnTo>
                  <a:pt x="184" y="98"/>
                </a:lnTo>
                <a:close/>
                <a:moveTo>
                  <a:pt x="102" y="104"/>
                </a:moveTo>
                <a:cubicBezTo>
                  <a:pt x="54" y="104"/>
                  <a:pt x="20" y="90"/>
                  <a:pt x="20" y="78"/>
                </a:cubicBezTo>
                <a:cubicBezTo>
                  <a:pt x="20" y="77"/>
                  <a:pt x="20" y="77"/>
                  <a:pt x="20" y="76"/>
                </a:cubicBezTo>
                <a:cubicBezTo>
                  <a:pt x="38" y="84"/>
                  <a:pt x="64" y="88"/>
                  <a:pt x="90" y="88"/>
                </a:cubicBezTo>
                <a:cubicBezTo>
                  <a:pt x="125" y="88"/>
                  <a:pt x="162" y="81"/>
                  <a:pt x="175" y="66"/>
                </a:cubicBezTo>
                <a:cubicBezTo>
                  <a:pt x="181" y="70"/>
                  <a:pt x="184" y="74"/>
                  <a:pt x="184" y="78"/>
                </a:cubicBezTo>
                <a:cubicBezTo>
                  <a:pt x="184" y="90"/>
                  <a:pt x="150" y="104"/>
                  <a:pt x="102" y="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5"/>
          <p:cNvGrpSpPr/>
          <p:nvPr/>
        </p:nvGrpSpPr>
        <p:grpSpPr>
          <a:xfrm>
            <a:off x="8069846" y="1570549"/>
            <a:ext cx="612775" cy="609600"/>
            <a:chOff x="6119813" y="4229100"/>
            <a:chExt cx="612775" cy="609600"/>
          </a:xfrm>
        </p:grpSpPr>
        <p:sp>
          <p:nvSpPr>
            <p:cNvPr id="92" name="Google Shape;92;p5"/>
            <p:cNvSpPr/>
            <p:nvPr/>
          </p:nvSpPr>
          <p:spPr>
            <a:xfrm>
              <a:off x="6135688" y="4762500"/>
              <a:ext cx="177800" cy="76200"/>
            </a:xfrm>
            <a:custGeom>
              <a:avLst/>
              <a:gdLst/>
              <a:ahLst/>
              <a:cxnLst/>
              <a:rect l="l" t="t" r="r" b="b"/>
              <a:pathLst>
                <a:path w="65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7"/>
                    <a:pt x="64" y="28"/>
                    <a:pt x="62" y="28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337300" y="4762500"/>
              <a:ext cx="179388" cy="76200"/>
            </a:xfrm>
            <a:custGeom>
              <a:avLst/>
              <a:gdLst/>
              <a:ahLst/>
              <a:cxnLst/>
              <a:rect l="l" t="t" r="r" b="b"/>
              <a:pathLst>
                <a:path w="66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1"/>
                    <a:pt x="66" y="3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4" y="28"/>
                    <a:pt x="62" y="28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538913" y="4762500"/>
              <a:ext cx="179388" cy="76200"/>
            </a:xfrm>
            <a:custGeom>
              <a:avLst/>
              <a:gdLst/>
              <a:ahLst/>
              <a:cxnLst/>
              <a:rect l="l" t="t" r="r" b="b"/>
              <a:pathLst>
                <a:path w="66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1"/>
                    <a:pt x="66" y="3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4" y="28"/>
                    <a:pt x="62" y="28"/>
                  </a:cubicBezTo>
                  <a:close/>
                  <a:moveTo>
                    <a:pt x="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135688" y="4705350"/>
              <a:ext cx="177800" cy="76200"/>
            </a:xfrm>
            <a:custGeom>
              <a:avLst/>
              <a:gdLst/>
              <a:ahLst/>
              <a:cxnLst/>
              <a:rect l="l" t="t" r="r" b="b"/>
              <a:pathLst>
                <a:path w="65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5" y="1"/>
                    <a:pt x="65" y="3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7"/>
                    <a:pt x="64" y="28"/>
                    <a:pt x="62" y="28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337300" y="4705350"/>
              <a:ext cx="179388" cy="76200"/>
            </a:xfrm>
            <a:custGeom>
              <a:avLst/>
              <a:gdLst/>
              <a:ahLst/>
              <a:cxnLst/>
              <a:rect l="l" t="t" r="r" b="b"/>
              <a:pathLst>
                <a:path w="66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1"/>
                    <a:pt x="66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7"/>
                    <a:pt x="64" y="28"/>
                    <a:pt x="62" y="28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" y="7"/>
                    <a:pt x="7" y="7"/>
                    <a:pt x="7" y="7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538913" y="4705350"/>
              <a:ext cx="179388" cy="76200"/>
            </a:xfrm>
            <a:custGeom>
              <a:avLst/>
              <a:gdLst/>
              <a:ahLst/>
              <a:cxnLst/>
              <a:rect l="l" t="t" r="r" b="b"/>
              <a:pathLst>
                <a:path w="66" h="28" extrusionOk="0">
                  <a:moveTo>
                    <a:pt x="62" y="28"/>
                  </a:moveTo>
                  <a:cubicBezTo>
                    <a:pt x="4" y="28"/>
                    <a:pt x="4" y="28"/>
                    <a:pt x="4" y="28"/>
                  </a:cubicBezTo>
                  <a:cubicBezTo>
                    <a:pt x="1" y="28"/>
                    <a:pt x="0" y="27"/>
                    <a:pt x="0" y="2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1"/>
                    <a:pt x="66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7"/>
                    <a:pt x="64" y="28"/>
                    <a:pt x="62" y="28"/>
                  </a:cubicBezTo>
                  <a:close/>
                  <a:moveTo>
                    <a:pt x="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135688" y="4646613"/>
              <a:ext cx="177800" cy="77787"/>
            </a:xfrm>
            <a:custGeom>
              <a:avLst/>
              <a:gdLst/>
              <a:ahLst/>
              <a:cxnLst/>
              <a:rect l="l" t="t" r="r" b="b"/>
              <a:pathLst>
                <a:path w="65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5" y="2"/>
                    <a:pt x="65" y="4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8"/>
                    <a:pt x="64" y="29"/>
                    <a:pt x="62" y="29"/>
                  </a:cubicBezTo>
                  <a:close/>
                  <a:moveTo>
                    <a:pt x="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337300" y="4646613"/>
              <a:ext cx="179388" cy="77787"/>
            </a:xfrm>
            <a:custGeom>
              <a:avLst/>
              <a:gdLst/>
              <a:ahLst/>
              <a:cxnLst/>
              <a:rect l="l" t="t" r="r" b="b"/>
              <a:pathLst>
                <a:path w="66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8"/>
                    <a:pt x="64" y="29"/>
                    <a:pt x="62" y="29"/>
                  </a:cubicBezTo>
                  <a:close/>
                  <a:moveTo>
                    <a:pt x="7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538913" y="4646613"/>
              <a:ext cx="179388" cy="77787"/>
            </a:xfrm>
            <a:custGeom>
              <a:avLst/>
              <a:gdLst/>
              <a:ahLst/>
              <a:cxnLst/>
              <a:rect l="l" t="t" r="r" b="b"/>
              <a:pathLst>
                <a:path w="66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8"/>
                    <a:pt x="64" y="29"/>
                    <a:pt x="62" y="29"/>
                  </a:cubicBezTo>
                  <a:close/>
                  <a:moveTo>
                    <a:pt x="8" y="22"/>
                  </a:moveTo>
                  <a:cubicBezTo>
                    <a:pt x="58" y="22"/>
                    <a:pt x="58" y="22"/>
                    <a:pt x="58" y="2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135688" y="4589463"/>
              <a:ext cx="177800" cy="77787"/>
            </a:xfrm>
            <a:custGeom>
              <a:avLst/>
              <a:gdLst/>
              <a:ahLst/>
              <a:cxnLst/>
              <a:rect l="l" t="t" r="r" b="b"/>
              <a:pathLst>
                <a:path w="65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5" y="2"/>
                    <a:pt x="65" y="4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8"/>
                    <a:pt x="64" y="29"/>
                    <a:pt x="62" y="29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37300" y="4605338"/>
              <a:ext cx="179388" cy="61912"/>
            </a:xfrm>
            <a:custGeom>
              <a:avLst/>
              <a:gdLst/>
              <a:ahLst/>
              <a:cxnLst/>
              <a:rect l="l" t="t" r="r" b="b"/>
              <a:pathLst>
                <a:path w="66" h="23" extrusionOk="0">
                  <a:moveTo>
                    <a:pt x="62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1"/>
                    <a:pt x="59" y="0"/>
                    <a:pt x="62" y="0"/>
                  </a:cubicBezTo>
                  <a:cubicBezTo>
                    <a:pt x="64" y="0"/>
                    <a:pt x="66" y="1"/>
                    <a:pt x="66" y="3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6" y="22"/>
                    <a:pt x="64" y="23"/>
                    <a:pt x="62" y="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538913" y="4589463"/>
              <a:ext cx="179388" cy="77787"/>
            </a:xfrm>
            <a:custGeom>
              <a:avLst/>
              <a:gdLst/>
              <a:ahLst/>
              <a:cxnLst/>
              <a:rect l="l" t="t" r="r" b="b"/>
              <a:pathLst>
                <a:path w="66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8"/>
                    <a:pt x="64" y="29"/>
                    <a:pt x="62" y="29"/>
                  </a:cubicBezTo>
                  <a:close/>
                  <a:moveTo>
                    <a:pt x="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135688" y="4532313"/>
              <a:ext cx="177800" cy="79375"/>
            </a:xfrm>
            <a:custGeom>
              <a:avLst/>
              <a:gdLst/>
              <a:ahLst/>
              <a:cxnLst/>
              <a:rect l="l" t="t" r="r" b="b"/>
              <a:pathLst>
                <a:path w="65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5" y="2"/>
                    <a:pt x="65" y="4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8"/>
                    <a:pt x="64" y="29"/>
                    <a:pt x="62" y="29"/>
                  </a:cubicBezTo>
                  <a:close/>
                  <a:moveTo>
                    <a:pt x="7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7" y="8"/>
                    <a:pt x="7" y="8"/>
                    <a:pt x="7" y="8"/>
                  </a:cubicBezTo>
                  <a:lnTo>
                    <a:pt x="7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538913" y="4532313"/>
              <a:ext cx="179388" cy="79375"/>
            </a:xfrm>
            <a:custGeom>
              <a:avLst/>
              <a:gdLst/>
              <a:ahLst/>
              <a:cxnLst/>
              <a:rect l="l" t="t" r="r" b="b"/>
              <a:pathLst>
                <a:path w="66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8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8"/>
                    <a:pt x="64" y="29"/>
                    <a:pt x="62" y="29"/>
                  </a:cubicBezTo>
                  <a:close/>
                  <a:moveTo>
                    <a:pt x="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538913" y="4475163"/>
              <a:ext cx="179388" cy="79375"/>
            </a:xfrm>
            <a:custGeom>
              <a:avLst/>
              <a:gdLst/>
              <a:ahLst/>
              <a:cxnLst/>
              <a:rect l="l" t="t" r="r" b="b"/>
              <a:pathLst>
                <a:path w="66" h="29" extrusionOk="0">
                  <a:moveTo>
                    <a:pt x="62" y="29"/>
                  </a:moveTo>
                  <a:cubicBezTo>
                    <a:pt x="4" y="29"/>
                    <a:pt x="4" y="29"/>
                    <a:pt x="4" y="29"/>
                  </a:cubicBezTo>
                  <a:cubicBezTo>
                    <a:pt x="1" y="29"/>
                    <a:pt x="0" y="27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4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27"/>
                    <a:pt x="64" y="29"/>
                    <a:pt x="62" y="29"/>
                  </a:cubicBezTo>
                  <a:close/>
                  <a:moveTo>
                    <a:pt x="8" y="21"/>
                  </a:moveTo>
                  <a:cubicBezTo>
                    <a:pt x="58" y="21"/>
                    <a:pt x="58" y="21"/>
                    <a:pt x="58" y="2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8" y="2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416675" y="4467225"/>
              <a:ext cx="22225" cy="30162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4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9"/>
                    <a:pt x="6" y="11"/>
                    <a:pt x="4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332538" y="4435475"/>
              <a:ext cx="190500" cy="188912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35" y="70"/>
                  </a:moveTo>
                  <a:cubicBezTo>
                    <a:pt x="15" y="70"/>
                    <a:pt x="0" y="55"/>
                    <a:pt x="0" y="35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70" y="16"/>
                    <a:pt x="70" y="35"/>
                  </a:cubicBezTo>
                  <a:cubicBezTo>
                    <a:pt x="70" y="55"/>
                    <a:pt x="54" y="70"/>
                    <a:pt x="35" y="70"/>
                  </a:cubicBezTo>
                  <a:close/>
                  <a:moveTo>
                    <a:pt x="35" y="8"/>
                  </a:moveTo>
                  <a:cubicBezTo>
                    <a:pt x="20" y="8"/>
                    <a:pt x="7" y="20"/>
                    <a:pt x="7" y="35"/>
                  </a:cubicBezTo>
                  <a:cubicBezTo>
                    <a:pt x="7" y="50"/>
                    <a:pt x="20" y="63"/>
                    <a:pt x="35" y="63"/>
                  </a:cubicBezTo>
                  <a:cubicBezTo>
                    <a:pt x="50" y="63"/>
                    <a:pt x="62" y="50"/>
                    <a:pt x="62" y="35"/>
                  </a:cubicBezTo>
                  <a:cubicBezTo>
                    <a:pt x="62" y="20"/>
                    <a:pt x="50" y="8"/>
                    <a:pt x="35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391275" y="4475163"/>
              <a:ext cx="68263" cy="111125"/>
            </a:xfrm>
            <a:custGeom>
              <a:avLst/>
              <a:gdLst/>
              <a:ahLst/>
              <a:cxnLst/>
              <a:rect l="l" t="t" r="r" b="b"/>
              <a:pathLst>
                <a:path w="25" h="41" extrusionOk="0">
                  <a:moveTo>
                    <a:pt x="13" y="41"/>
                  </a:moveTo>
                  <a:cubicBezTo>
                    <a:pt x="6" y="41"/>
                    <a:pt x="0" y="35"/>
                    <a:pt x="0" y="29"/>
                  </a:cubicBezTo>
                  <a:cubicBezTo>
                    <a:pt x="0" y="26"/>
                    <a:pt x="2" y="25"/>
                    <a:pt x="4" y="25"/>
                  </a:cubicBezTo>
                  <a:cubicBezTo>
                    <a:pt x="6" y="25"/>
                    <a:pt x="8" y="26"/>
                    <a:pt x="8" y="29"/>
                  </a:cubicBezTo>
                  <a:cubicBezTo>
                    <a:pt x="8" y="31"/>
                    <a:pt x="10" y="33"/>
                    <a:pt x="13" y="33"/>
                  </a:cubicBezTo>
                  <a:cubicBezTo>
                    <a:pt x="15" y="33"/>
                    <a:pt x="17" y="31"/>
                    <a:pt x="17" y="29"/>
                  </a:cubicBezTo>
                  <a:cubicBezTo>
                    <a:pt x="17" y="26"/>
                    <a:pt x="15" y="24"/>
                    <a:pt x="13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2"/>
                  </a:cubicBezTo>
                  <a:cubicBezTo>
                    <a:pt x="25" y="14"/>
                    <a:pt x="24" y="16"/>
                    <a:pt x="21" y="16"/>
                  </a:cubicBezTo>
                  <a:cubicBezTo>
                    <a:pt x="19" y="16"/>
                    <a:pt x="17" y="14"/>
                    <a:pt x="17" y="12"/>
                  </a:cubicBezTo>
                  <a:cubicBezTo>
                    <a:pt x="17" y="10"/>
                    <a:pt x="15" y="8"/>
                    <a:pt x="13" y="8"/>
                  </a:cubicBezTo>
                  <a:cubicBezTo>
                    <a:pt x="10" y="8"/>
                    <a:pt x="8" y="10"/>
                    <a:pt x="8" y="12"/>
                  </a:cubicBezTo>
                  <a:cubicBezTo>
                    <a:pt x="8" y="15"/>
                    <a:pt x="10" y="16"/>
                    <a:pt x="13" y="16"/>
                  </a:cubicBezTo>
                  <a:cubicBezTo>
                    <a:pt x="20" y="16"/>
                    <a:pt x="25" y="22"/>
                    <a:pt x="25" y="29"/>
                  </a:cubicBezTo>
                  <a:cubicBezTo>
                    <a:pt x="25" y="35"/>
                    <a:pt x="20" y="41"/>
                    <a:pt x="13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16675" y="4565650"/>
              <a:ext cx="22225" cy="2857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4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0"/>
                    <a:pt x="6" y="11"/>
                    <a:pt x="4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119813" y="4286250"/>
              <a:ext cx="209550" cy="222250"/>
            </a:xfrm>
            <a:custGeom>
              <a:avLst/>
              <a:gdLst/>
              <a:ahLst/>
              <a:cxnLst/>
              <a:rect l="l" t="t" r="r" b="b"/>
              <a:pathLst>
                <a:path w="77" h="82" extrusionOk="0">
                  <a:moveTo>
                    <a:pt x="58" y="82"/>
                  </a:moveTo>
                  <a:cubicBezTo>
                    <a:pt x="56" y="82"/>
                    <a:pt x="54" y="80"/>
                    <a:pt x="54" y="7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6"/>
                    <a:pt x="56" y="34"/>
                    <a:pt x="58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3" y="36"/>
                    <a:pt x="23" y="3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80"/>
                    <a:pt x="21" y="82"/>
                    <a:pt x="19" y="82"/>
                  </a:cubicBezTo>
                  <a:cubicBezTo>
                    <a:pt x="17" y="82"/>
                    <a:pt x="15" y="80"/>
                    <a:pt x="15" y="78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3" y="42"/>
                    <a:pt x="1" y="41"/>
                    <a:pt x="1" y="39"/>
                  </a:cubicBezTo>
                  <a:cubicBezTo>
                    <a:pt x="0" y="38"/>
                    <a:pt x="1" y="36"/>
                    <a:pt x="2" y="3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0"/>
                    <a:pt x="40" y="0"/>
                    <a:pt x="41" y="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6" y="36"/>
                    <a:pt x="77" y="38"/>
                    <a:pt x="76" y="39"/>
                  </a:cubicBezTo>
                  <a:cubicBezTo>
                    <a:pt x="76" y="41"/>
                    <a:pt x="74" y="42"/>
                    <a:pt x="73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0"/>
                    <a:pt x="60" y="82"/>
                    <a:pt x="58" y="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6523038" y="4229100"/>
              <a:ext cx="209550" cy="222250"/>
            </a:xfrm>
            <a:custGeom>
              <a:avLst/>
              <a:gdLst/>
              <a:ahLst/>
              <a:cxnLst/>
              <a:rect l="l" t="t" r="r" b="b"/>
              <a:pathLst>
                <a:path w="77" h="82" extrusionOk="0">
                  <a:moveTo>
                    <a:pt x="58" y="82"/>
                  </a:moveTo>
                  <a:cubicBezTo>
                    <a:pt x="56" y="82"/>
                    <a:pt x="54" y="80"/>
                    <a:pt x="54" y="7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6"/>
                    <a:pt x="56" y="34"/>
                    <a:pt x="58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21" y="34"/>
                    <a:pt x="23" y="36"/>
                    <a:pt x="23" y="3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80"/>
                    <a:pt x="21" y="82"/>
                    <a:pt x="19" y="82"/>
                  </a:cubicBezTo>
                  <a:cubicBezTo>
                    <a:pt x="17" y="82"/>
                    <a:pt x="15" y="80"/>
                    <a:pt x="15" y="78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3" y="42"/>
                    <a:pt x="2" y="41"/>
                    <a:pt x="1" y="39"/>
                  </a:cubicBezTo>
                  <a:cubicBezTo>
                    <a:pt x="0" y="38"/>
                    <a:pt x="1" y="36"/>
                    <a:pt x="2" y="35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7" y="0"/>
                    <a:pt x="40" y="0"/>
                    <a:pt x="41" y="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7" y="36"/>
                    <a:pt x="77" y="38"/>
                    <a:pt x="76" y="39"/>
                  </a:cubicBezTo>
                  <a:cubicBezTo>
                    <a:pt x="76" y="41"/>
                    <a:pt x="74" y="42"/>
                    <a:pt x="73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2" y="80"/>
                    <a:pt x="60" y="82"/>
                    <a:pt x="58" y="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245225" y="4819650"/>
              <a:ext cx="363538" cy="19050"/>
            </a:xfrm>
            <a:custGeom>
              <a:avLst/>
              <a:gdLst/>
              <a:ahLst/>
              <a:cxnLst/>
              <a:rect l="l" t="t" r="r" b="b"/>
              <a:pathLst>
                <a:path w="134" h="7" extrusionOk="0">
                  <a:moveTo>
                    <a:pt x="13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4" y="1"/>
                    <a:pt x="134" y="4"/>
                  </a:cubicBezTo>
                  <a:cubicBezTo>
                    <a:pt x="134" y="6"/>
                    <a:pt x="133" y="7"/>
                    <a:pt x="130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5"/>
          <p:cNvGrpSpPr/>
          <p:nvPr/>
        </p:nvGrpSpPr>
        <p:grpSpPr>
          <a:xfrm>
            <a:off x="7611814" y="4697708"/>
            <a:ext cx="639040" cy="642642"/>
            <a:chOff x="8774113" y="5038725"/>
            <a:chExt cx="563562" cy="566738"/>
          </a:xfrm>
        </p:grpSpPr>
        <p:sp>
          <p:nvSpPr>
            <p:cNvPr id="115" name="Google Shape;115;p5"/>
            <p:cNvSpPr/>
            <p:nvPr/>
          </p:nvSpPr>
          <p:spPr>
            <a:xfrm>
              <a:off x="9102725" y="5465763"/>
              <a:ext cx="22225" cy="92075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4" y="34"/>
                  </a:moveTo>
                  <a:cubicBezTo>
                    <a:pt x="2" y="34"/>
                    <a:pt x="0" y="32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6" y="34"/>
                    <a:pt x="4" y="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934450" y="5378450"/>
              <a:ext cx="73025" cy="179387"/>
            </a:xfrm>
            <a:custGeom>
              <a:avLst/>
              <a:gdLst/>
              <a:ahLst/>
              <a:cxnLst/>
              <a:rect l="l" t="t" r="r" b="b"/>
              <a:pathLst>
                <a:path w="27" h="66" extrusionOk="0">
                  <a:moveTo>
                    <a:pt x="23" y="66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5" y="66"/>
                    <a:pt x="0" y="60"/>
                    <a:pt x="0" y="5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1"/>
                    <a:pt x="4" y="5"/>
                    <a:pt x="11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8" y="0"/>
                    <a:pt x="20" y="1"/>
                    <a:pt x="21" y="3"/>
                  </a:cubicBezTo>
                  <a:cubicBezTo>
                    <a:pt x="21" y="5"/>
                    <a:pt x="20" y="7"/>
                    <a:pt x="18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0" y="11"/>
                    <a:pt x="8" y="14"/>
                    <a:pt x="8" y="18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6"/>
                    <a:pt x="10" y="58"/>
                    <a:pt x="12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5" y="58"/>
                    <a:pt x="27" y="59"/>
                    <a:pt x="27" y="62"/>
                  </a:cubicBezTo>
                  <a:cubicBezTo>
                    <a:pt x="27" y="64"/>
                    <a:pt x="25" y="66"/>
                    <a:pt x="23" y="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986838" y="5381625"/>
              <a:ext cx="188913" cy="176212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58" y="65"/>
                  </a:moveTo>
                  <a:cubicBezTo>
                    <a:pt x="4" y="65"/>
                    <a:pt x="4" y="65"/>
                    <a:pt x="4" y="65"/>
                  </a:cubicBezTo>
                  <a:cubicBezTo>
                    <a:pt x="2" y="65"/>
                    <a:pt x="0" y="63"/>
                    <a:pt x="0" y="61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3"/>
                    <a:pt x="2" y="31"/>
                    <a:pt x="4" y="31"/>
                  </a:cubicBezTo>
                  <a:cubicBezTo>
                    <a:pt x="6" y="31"/>
                    <a:pt x="8" y="33"/>
                    <a:pt x="8" y="35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0" y="57"/>
                    <a:pt x="62" y="55"/>
                    <a:pt x="62" y="5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2" y="13"/>
                    <a:pt x="60" y="10"/>
                    <a:pt x="56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7"/>
                    <a:pt x="50" y="5"/>
                    <a:pt x="51" y="3"/>
                  </a:cubicBezTo>
                  <a:cubicBezTo>
                    <a:pt x="52" y="1"/>
                    <a:pt x="54" y="0"/>
                    <a:pt x="56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6" y="4"/>
                    <a:pt x="70" y="10"/>
                    <a:pt x="70" y="17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59"/>
                    <a:pt x="65" y="65"/>
                    <a:pt x="58" y="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8991600" y="524827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23" y="47"/>
                  </a:moveTo>
                  <a:cubicBezTo>
                    <a:pt x="10" y="47"/>
                    <a:pt x="0" y="36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7" y="10"/>
                    <a:pt x="47" y="23"/>
                  </a:cubicBezTo>
                  <a:cubicBezTo>
                    <a:pt x="47" y="36"/>
                    <a:pt x="36" y="47"/>
                    <a:pt x="23" y="47"/>
                  </a:cubicBezTo>
                  <a:close/>
                  <a:moveTo>
                    <a:pt x="23" y="7"/>
                  </a:moveTo>
                  <a:cubicBezTo>
                    <a:pt x="15" y="7"/>
                    <a:pt x="8" y="15"/>
                    <a:pt x="8" y="23"/>
                  </a:cubicBezTo>
                  <a:cubicBezTo>
                    <a:pt x="8" y="32"/>
                    <a:pt x="15" y="39"/>
                    <a:pt x="23" y="39"/>
                  </a:cubicBezTo>
                  <a:cubicBezTo>
                    <a:pt x="32" y="39"/>
                    <a:pt x="39" y="32"/>
                    <a:pt x="39" y="23"/>
                  </a:cubicBezTo>
                  <a:cubicBezTo>
                    <a:pt x="39" y="15"/>
                    <a:pt x="32" y="7"/>
                    <a:pt x="23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9021763" y="5397500"/>
              <a:ext cx="68263" cy="107950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12" y="40"/>
                  </a:moveTo>
                  <a:cubicBezTo>
                    <a:pt x="11" y="40"/>
                    <a:pt x="10" y="40"/>
                    <a:pt x="10" y="39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0"/>
                    <a:pt x="0" y="29"/>
                    <a:pt x="0" y="2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2"/>
                    <a:pt x="5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6" y="1"/>
                    <a:pt x="18" y="0"/>
                  </a:cubicBezTo>
                  <a:cubicBezTo>
                    <a:pt x="20" y="0"/>
                    <a:pt x="22" y="2"/>
                    <a:pt x="23" y="4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9"/>
                    <a:pt x="24" y="30"/>
                    <a:pt x="24" y="31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4" y="40"/>
                    <a:pt x="13" y="40"/>
                    <a:pt x="12" y="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988425" y="5121275"/>
              <a:ext cx="130175" cy="80962"/>
            </a:xfrm>
            <a:custGeom>
              <a:avLst/>
              <a:gdLst/>
              <a:ahLst/>
              <a:cxnLst/>
              <a:rect l="l" t="t" r="r" b="b"/>
              <a:pathLst>
                <a:path w="48" h="30" extrusionOk="0">
                  <a:moveTo>
                    <a:pt x="24" y="30"/>
                  </a:moveTo>
                  <a:cubicBezTo>
                    <a:pt x="23" y="30"/>
                    <a:pt x="22" y="29"/>
                    <a:pt x="21" y="2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6"/>
                    <a:pt x="0" y="4"/>
                    <a:pt x="1" y="3"/>
                  </a:cubicBezTo>
                  <a:cubicBezTo>
                    <a:pt x="2" y="1"/>
                    <a:pt x="3" y="0"/>
                    <a:pt x="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20" y="2"/>
                    <a:pt x="20" y="4"/>
                  </a:cubicBezTo>
                  <a:cubicBezTo>
                    <a:pt x="20" y="6"/>
                    <a:pt x="18" y="8"/>
                    <a:pt x="16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0" y="8"/>
                    <a:pt x="29" y="6"/>
                    <a:pt x="29" y="4"/>
                  </a:cubicBezTo>
                  <a:cubicBezTo>
                    <a:pt x="29" y="2"/>
                    <a:pt x="30" y="0"/>
                    <a:pt x="3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7" y="1"/>
                    <a:pt x="48" y="3"/>
                  </a:cubicBezTo>
                  <a:cubicBezTo>
                    <a:pt x="48" y="4"/>
                    <a:pt x="48" y="6"/>
                    <a:pt x="47" y="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6" y="29"/>
                    <a:pt x="25" y="30"/>
                    <a:pt x="24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9024938" y="5038725"/>
              <a:ext cx="58738" cy="74612"/>
            </a:xfrm>
            <a:custGeom>
              <a:avLst/>
              <a:gdLst/>
              <a:ahLst/>
              <a:cxnLst/>
              <a:rect l="l" t="t" r="r" b="b"/>
              <a:pathLst>
                <a:path w="22" h="27" extrusionOk="0">
                  <a:moveTo>
                    <a:pt x="18" y="27"/>
                  </a:moveTo>
                  <a:cubicBezTo>
                    <a:pt x="16" y="27"/>
                    <a:pt x="14" y="25"/>
                    <a:pt x="14" y="23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6" y="27"/>
                    <a:pt x="4" y="27"/>
                  </a:cubicBezTo>
                  <a:cubicBezTo>
                    <a:pt x="2" y="27"/>
                    <a:pt x="0" y="25"/>
                    <a:pt x="0" y="2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5"/>
                    <a:pt x="20" y="27"/>
                    <a:pt x="18" y="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204325" y="5183188"/>
              <a:ext cx="100013" cy="100012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4" y="37"/>
                  </a:moveTo>
                  <a:cubicBezTo>
                    <a:pt x="3" y="37"/>
                    <a:pt x="2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7" y="11"/>
                    <a:pt x="17" y="13"/>
                    <a:pt x="16" y="15"/>
                  </a:cubicBezTo>
                  <a:cubicBezTo>
                    <a:pt x="14" y="16"/>
                    <a:pt x="12" y="16"/>
                    <a:pt x="10" y="15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5"/>
                    <a:pt x="20" y="23"/>
                    <a:pt x="22" y="21"/>
                  </a:cubicBezTo>
                  <a:cubicBezTo>
                    <a:pt x="23" y="20"/>
                    <a:pt x="26" y="20"/>
                    <a:pt x="27" y="21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7" y="30"/>
                    <a:pt x="37" y="32"/>
                    <a:pt x="36" y="33"/>
                  </a:cubicBezTo>
                  <a:cubicBezTo>
                    <a:pt x="36" y="35"/>
                    <a:pt x="35" y="36"/>
                    <a:pt x="33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251950" y="5149850"/>
              <a:ext cx="85725" cy="8413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4" y="31"/>
                  </a:moveTo>
                  <a:cubicBezTo>
                    <a:pt x="13" y="31"/>
                    <a:pt x="12" y="30"/>
                    <a:pt x="11" y="30"/>
                  </a:cubicBezTo>
                  <a:cubicBezTo>
                    <a:pt x="9" y="28"/>
                    <a:pt x="9" y="26"/>
                    <a:pt x="11" y="2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21"/>
                    <a:pt x="3" y="21"/>
                    <a:pt x="1" y="20"/>
                  </a:cubicBezTo>
                  <a:cubicBezTo>
                    <a:pt x="0" y="18"/>
                    <a:pt x="0" y="16"/>
                    <a:pt x="1" y="14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6" y="0"/>
                    <a:pt x="18" y="0"/>
                    <a:pt x="20" y="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3"/>
                    <a:pt x="31" y="15"/>
                    <a:pt x="30" y="17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5" y="31"/>
                    <a:pt x="14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8807450" y="5183188"/>
              <a:ext cx="100013" cy="100012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3" y="37"/>
                  </a:moveTo>
                  <a:cubicBezTo>
                    <a:pt x="33" y="37"/>
                    <a:pt x="4" y="36"/>
                    <a:pt x="4" y="36"/>
                  </a:cubicBezTo>
                  <a:cubicBezTo>
                    <a:pt x="2" y="36"/>
                    <a:pt x="1" y="35"/>
                    <a:pt x="0" y="33"/>
                  </a:cubicBezTo>
                  <a:cubicBezTo>
                    <a:pt x="0" y="32"/>
                    <a:pt x="0" y="30"/>
                    <a:pt x="1" y="29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11" y="20"/>
                    <a:pt x="13" y="20"/>
                    <a:pt x="15" y="21"/>
                  </a:cubicBezTo>
                  <a:cubicBezTo>
                    <a:pt x="16" y="23"/>
                    <a:pt x="16" y="25"/>
                    <a:pt x="15" y="27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5" y="16"/>
                    <a:pt x="23" y="16"/>
                    <a:pt x="21" y="15"/>
                  </a:cubicBezTo>
                  <a:cubicBezTo>
                    <a:pt x="20" y="13"/>
                    <a:pt x="20" y="11"/>
                    <a:pt x="21" y="9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0" y="0"/>
                    <a:pt x="32" y="0"/>
                    <a:pt x="33" y="0"/>
                  </a:cubicBezTo>
                  <a:cubicBezTo>
                    <a:pt x="35" y="1"/>
                    <a:pt x="36" y="2"/>
                    <a:pt x="36" y="4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7" y="34"/>
                    <a:pt x="37" y="35"/>
                    <a:pt x="36" y="36"/>
                  </a:cubicBezTo>
                  <a:cubicBezTo>
                    <a:pt x="35" y="37"/>
                    <a:pt x="34" y="37"/>
                    <a:pt x="33" y="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774113" y="5149850"/>
              <a:ext cx="84138" cy="8413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17" y="31"/>
                  </a:moveTo>
                  <a:cubicBezTo>
                    <a:pt x="16" y="31"/>
                    <a:pt x="15" y="30"/>
                    <a:pt x="14" y="30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0" y="15"/>
                    <a:pt x="0" y="13"/>
                    <a:pt x="1" y="1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1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16"/>
                    <a:pt x="31" y="18"/>
                    <a:pt x="30" y="20"/>
                  </a:cubicBezTo>
                  <a:cubicBezTo>
                    <a:pt x="28" y="21"/>
                    <a:pt x="26" y="21"/>
                    <a:pt x="24" y="2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6"/>
                    <a:pt x="21" y="28"/>
                    <a:pt x="20" y="30"/>
                  </a:cubicBezTo>
                  <a:cubicBezTo>
                    <a:pt x="19" y="30"/>
                    <a:pt x="18" y="31"/>
                    <a:pt x="17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8872538" y="5535613"/>
              <a:ext cx="366713" cy="22225"/>
            </a:xfrm>
            <a:custGeom>
              <a:avLst/>
              <a:gdLst/>
              <a:ahLst/>
              <a:cxnLst/>
              <a:rect l="l" t="t" r="r" b="b"/>
              <a:pathLst>
                <a:path w="135" h="8" extrusionOk="0">
                  <a:moveTo>
                    <a:pt x="131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4" y="0"/>
                    <a:pt x="135" y="1"/>
                    <a:pt x="135" y="4"/>
                  </a:cubicBezTo>
                  <a:cubicBezTo>
                    <a:pt x="135" y="6"/>
                    <a:pt x="134" y="8"/>
                    <a:pt x="131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804275" y="5586413"/>
              <a:ext cx="500063" cy="19050"/>
            </a:xfrm>
            <a:custGeom>
              <a:avLst/>
              <a:gdLst/>
              <a:ahLst/>
              <a:cxnLst/>
              <a:rect l="l" t="t" r="r" b="b"/>
              <a:pathLst>
                <a:path w="184" h="7" extrusionOk="0">
                  <a:moveTo>
                    <a:pt x="180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2" y="0"/>
                    <a:pt x="184" y="1"/>
                    <a:pt x="184" y="4"/>
                  </a:cubicBezTo>
                  <a:cubicBezTo>
                    <a:pt x="184" y="6"/>
                    <a:pt x="182" y="7"/>
                    <a:pt x="180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9872679" y="2424975"/>
            <a:ext cx="568325" cy="581025"/>
            <a:chOff x="6142038" y="5819775"/>
            <a:chExt cx="568325" cy="581025"/>
          </a:xfrm>
        </p:grpSpPr>
        <p:sp>
          <p:nvSpPr>
            <p:cNvPr id="129" name="Google Shape;129;p5"/>
            <p:cNvSpPr/>
            <p:nvPr/>
          </p:nvSpPr>
          <p:spPr>
            <a:xfrm>
              <a:off x="6416675" y="6126163"/>
              <a:ext cx="22225" cy="412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1" y="15"/>
                    <a:pt x="0" y="13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5"/>
                    <a:pt x="4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294438" y="6088063"/>
              <a:ext cx="263525" cy="263525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49" y="97"/>
                  </a:moveTo>
                  <a:cubicBezTo>
                    <a:pt x="22" y="97"/>
                    <a:pt x="0" y="75"/>
                    <a:pt x="0" y="48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75" y="0"/>
                    <a:pt x="97" y="22"/>
                    <a:pt x="97" y="48"/>
                  </a:cubicBezTo>
                  <a:cubicBezTo>
                    <a:pt x="97" y="75"/>
                    <a:pt x="75" y="97"/>
                    <a:pt x="49" y="97"/>
                  </a:cubicBezTo>
                  <a:close/>
                  <a:moveTo>
                    <a:pt x="49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1"/>
                    <a:pt x="26" y="89"/>
                    <a:pt x="49" y="89"/>
                  </a:cubicBezTo>
                  <a:cubicBezTo>
                    <a:pt x="71" y="89"/>
                    <a:pt x="89" y="71"/>
                    <a:pt x="89" y="48"/>
                  </a:cubicBezTo>
                  <a:cubicBezTo>
                    <a:pt x="89" y="26"/>
                    <a:pt x="71" y="8"/>
                    <a:pt x="49" y="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6245225" y="6088063"/>
              <a:ext cx="361950" cy="312737"/>
            </a:xfrm>
            <a:custGeom>
              <a:avLst/>
              <a:gdLst/>
              <a:ahLst/>
              <a:cxnLst/>
              <a:rect l="l" t="t" r="r" b="b"/>
              <a:pathLst>
                <a:path w="133" h="115" extrusionOk="0">
                  <a:moveTo>
                    <a:pt x="67" y="115"/>
                  </a:moveTo>
                  <a:cubicBezTo>
                    <a:pt x="30" y="115"/>
                    <a:pt x="0" y="85"/>
                    <a:pt x="0" y="48"/>
                  </a:cubicBezTo>
                  <a:cubicBezTo>
                    <a:pt x="0" y="32"/>
                    <a:pt x="6" y="17"/>
                    <a:pt x="16" y="5"/>
                  </a:cubicBezTo>
                  <a:cubicBezTo>
                    <a:pt x="17" y="3"/>
                    <a:pt x="20" y="3"/>
                    <a:pt x="22" y="4"/>
                  </a:cubicBezTo>
                  <a:cubicBezTo>
                    <a:pt x="23" y="6"/>
                    <a:pt x="23" y="8"/>
                    <a:pt x="22" y="10"/>
                  </a:cubicBezTo>
                  <a:cubicBezTo>
                    <a:pt x="13" y="21"/>
                    <a:pt x="8" y="34"/>
                    <a:pt x="8" y="48"/>
                  </a:cubicBezTo>
                  <a:cubicBezTo>
                    <a:pt x="8" y="81"/>
                    <a:pt x="34" y="108"/>
                    <a:pt x="67" y="108"/>
                  </a:cubicBezTo>
                  <a:cubicBezTo>
                    <a:pt x="99" y="108"/>
                    <a:pt x="126" y="81"/>
                    <a:pt x="126" y="48"/>
                  </a:cubicBezTo>
                  <a:cubicBezTo>
                    <a:pt x="126" y="33"/>
                    <a:pt x="120" y="18"/>
                    <a:pt x="108" y="7"/>
                  </a:cubicBezTo>
                  <a:cubicBezTo>
                    <a:pt x="107" y="5"/>
                    <a:pt x="107" y="3"/>
                    <a:pt x="108" y="1"/>
                  </a:cubicBezTo>
                  <a:cubicBezTo>
                    <a:pt x="110" y="0"/>
                    <a:pt x="112" y="0"/>
                    <a:pt x="114" y="1"/>
                  </a:cubicBezTo>
                  <a:cubicBezTo>
                    <a:pt x="127" y="14"/>
                    <a:pt x="133" y="31"/>
                    <a:pt x="133" y="48"/>
                  </a:cubicBezTo>
                  <a:cubicBezTo>
                    <a:pt x="133" y="85"/>
                    <a:pt x="103" y="115"/>
                    <a:pt x="67" y="1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381750" y="6145213"/>
              <a:ext cx="88900" cy="149225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17" y="55"/>
                  </a:moveTo>
                  <a:cubicBezTo>
                    <a:pt x="8" y="55"/>
                    <a:pt x="0" y="48"/>
                    <a:pt x="0" y="39"/>
                  </a:cubicBezTo>
                  <a:cubicBezTo>
                    <a:pt x="0" y="37"/>
                    <a:pt x="2" y="35"/>
                    <a:pt x="4" y="35"/>
                  </a:cubicBezTo>
                  <a:cubicBezTo>
                    <a:pt x="6" y="35"/>
                    <a:pt x="8" y="37"/>
                    <a:pt x="8" y="39"/>
                  </a:cubicBezTo>
                  <a:cubicBezTo>
                    <a:pt x="8" y="43"/>
                    <a:pt x="12" y="47"/>
                    <a:pt x="17" y="47"/>
                  </a:cubicBezTo>
                  <a:cubicBezTo>
                    <a:pt x="21" y="47"/>
                    <a:pt x="25" y="43"/>
                    <a:pt x="25" y="39"/>
                  </a:cubicBezTo>
                  <a:cubicBezTo>
                    <a:pt x="25" y="35"/>
                    <a:pt x="21" y="31"/>
                    <a:pt x="17" y="31"/>
                  </a:cubicBezTo>
                  <a:cubicBezTo>
                    <a:pt x="8" y="31"/>
                    <a:pt x="0" y="24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18"/>
                    <a:pt x="31" y="20"/>
                    <a:pt x="29" y="20"/>
                  </a:cubicBezTo>
                  <a:cubicBezTo>
                    <a:pt x="27" y="20"/>
                    <a:pt x="25" y="18"/>
                    <a:pt x="25" y="16"/>
                  </a:cubicBezTo>
                  <a:cubicBezTo>
                    <a:pt x="25" y="11"/>
                    <a:pt x="21" y="8"/>
                    <a:pt x="17" y="8"/>
                  </a:cubicBezTo>
                  <a:cubicBezTo>
                    <a:pt x="12" y="8"/>
                    <a:pt x="8" y="11"/>
                    <a:pt x="8" y="16"/>
                  </a:cubicBezTo>
                  <a:cubicBezTo>
                    <a:pt x="8" y="20"/>
                    <a:pt x="12" y="24"/>
                    <a:pt x="17" y="24"/>
                  </a:cubicBezTo>
                  <a:cubicBezTo>
                    <a:pt x="26" y="24"/>
                    <a:pt x="33" y="31"/>
                    <a:pt x="33" y="39"/>
                  </a:cubicBezTo>
                  <a:cubicBezTo>
                    <a:pt x="33" y="48"/>
                    <a:pt x="26" y="55"/>
                    <a:pt x="17" y="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6416675" y="6272213"/>
              <a:ext cx="22225" cy="41275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1" y="15"/>
                    <a:pt x="0" y="14"/>
                    <a:pt x="0" y="1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4"/>
                    <a:pt x="6" y="15"/>
                    <a:pt x="4" y="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142038" y="5819775"/>
              <a:ext cx="568325" cy="268287"/>
            </a:xfrm>
            <a:custGeom>
              <a:avLst/>
              <a:gdLst/>
              <a:ahLst/>
              <a:cxnLst/>
              <a:rect l="l" t="t" r="r" b="b"/>
              <a:pathLst>
                <a:path w="209" h="99" extrusionOk="0">
                  <a:moveTo>
                    <a:pt x="205" y="98"/>
                  </a:moveTo>
                  <a:cubicBezTo>
                    <a:pt x="204" y="98"/>
                    <a:pt x="202" y="97"/>
                    <a:pt x="202" y="96"/>
                  </a:cubicBezTo>
                  <a:cubicBezTo>
                    <a:pt x="197" y="85"/>
                    <a:pt x="184" y="78"/>
                    <a:pt x="171" y="78"/>
                  </a:cubicBezTo>
                  <a:cubicBezTo>
                    <a:pt x="158" y="78"/>
                    <a:pt x="146" y="85"/>
                    <a:pt x="141" y="96"/>
                  </a:cubicBezTo>
                  <a:cubicBezTo>
                    <a:pt x="141" y="97"/>
                    <a:pt x="139" y="98"/>
                    <a:pt x="138" y="98"/>
                  </a:cubicBezTo>
                  <a:cubicBezTo>
                    <a:pt x="136" y="98"/>
                    <a:pt x="135" y="97"/>
                    <a:pt x="134" y="96"/>
                  </a:cubicBezTo>
                  <a:cubicBezTo>
                    <a:pt x="130" y="85"/>
                    <a:pt x="118" y="78"/>
                    <a:pt x="105" y="78"/>
                  </a:cubicBezTo>
                  <a:cubicBezTo>
                    <a:pt x="91" y="78"/>
                    <a:pt x="79" y="85"/>
                    <a:pt x="75" y="96"/>
                  </a:cubicBezTo>
                  <a:cubicBezTo>
                    <a:pt x="75" y="97"/>
                    <a:pt x="73" y="98"/>
                    <a:pt x="72" y="98"/>
                  </a:cubicBezTo>
                  <a:cubicBezTo>
                    <a:pt x="70" y="98"/>
                    <a:pt x="68" y="97"/>
                    <a:pt x="68" y="96"/>
                  </a:cubicBezTo>
                  <a:cubicBezTo>
                    <a:pt x="64" y="85"/>
                    <a:pt x="52" y="78"/>
                    <a:pt x="38" y="78"/>
                  </a:cubicBezTo>
                  <a:cubicBezTo>
                    <a:pt x="25" y="78"/>
                    <a:pt x="12" y="85"/>
                    <a:pt x="8" y="96"/>
                  </a:cubicBezTo>
                  <a:cubicBezTo>
                    <a:pt x="7" y="98"/>
                    <a:pt x="5" y="99"/>
                    <a:pt x="3" y="98"/>
                  </a:cubicBezTo>
                  <a:cubicBezTo>
                    <a:pt x="1" y="98"/>
                    <a:pt x="0" y="96"/>
                    <a:pt x="0" y="94"/>
                  </a:cubicBezTo>
                  <a:cubicBezTo>
                    <a:pt x="6" y="40"/>
                    <a:pt x="51" y="0"/>
                    <a:pt x="105" y="0"/>
                  </a:cubicBezTo>
                  <a:cubicBezTo>
                    <a:pt x="159" y="0"/>
                    <a:pt x="203" y="40"/>
                    <a:pt x="209" y="94"/>
                  </a:cubicBezTo>
                  <a:cubicBezTo>
                    <a:pt x="209" y="96"/>
                    <a:pt x="208" y="98"/>
                    <a:pt x="206" y="98"/>
                  </a:cubicBezTo>
                  <a:cubicBezTo>
                    <a:pt x="206" y="98"/>
                    <a:pt x="206" y="98"/>
                    <a:pt x="205" y="98"/>
                  </a:cubicBezTo>
                  <a:close/>
                  <a:moveTo>
                    <a:pt x="105" y="70"/>
                  </a:moveTo>
                  <a:cubicBezTo>
                    <a:pt x="118" y="70"/>
                    <a:pt x="131" y="76"/>
                    <a:pt x="138" y="86"/>
                  </a:cubicBezTo>
                  <a:cubicBezTo>
                    <a:pt x="145" y="76"/>
                    <a:pt x="157" y="70"/>
                    <a:pt x="171" y="70"/>
                  </a:cubicBezTo>
                  <a:cubicBezTo>
                    <a:pt x="181" y="70"/>
                    <a:pt x="191" y="73"/>
                    <a:pt x="198" y="79"/>
                  </a:cubicBezTo>
                  <a:cubicBezTo>
                    <a:pt x="187" y="38"/>
                    <a:pt x="149" y="8"/>
                    <a:pt x="105" y="8"/>
                  </a:cubicBezTo>
                  <a:cubicBezTo>
                    <a:pt x="60" y="8"/>
                    <a:pt x="22" y="38"/>
                    <a:pt x="11" y="79"/>
                  </a:cubicBezTo>
                  <a:cubicBezTo>
                    <a:pt x="18" y="73"/>
                    <a:pt x="28" y="70"/>
                    <a:pt x="38" y="70"/>
                  </a:cubicBezTo>
                  <a:cubicBezTo>
                    <a:pt x="52" y="70"/>
                    <a:pt x="64" y="76"/>
                    <a:pt x="72" y="86"/>
                  </a:cubicBezTo>
                  <a:cubicBezTo>
                    <a:pt x="79" y="76"/>
                    <a:pt x="91" y="70"/>
                    <a:pt x="105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324600" y="5903913"/>
              <a:ext cx="53975" cy="182562"/>
            </a:xfrm>
            <a:custGeom>
              <a:avLst/>
              <a:gdLst/>
              <a:ahLst/>
              <a:cxnLst/>
              <a:rect l="l" t="t" r="r" b="b"/>
              <a:pathLst>
                <a:path w="20" h="67" extrusionOk="0">
                  <a:moveTo>
                    <a:pt x="5" y="67"/>
                  </a:moveTo>
                  <a:cubicBezTo>
                    <a:pt x="2" y="67"/>
                    <a:pt x="1" y="66"/>
                    <a:pt x="1" y="63"/>
                  </a:cubicBezTo>
                  <a:cubicBezTo>
                    <a:pt x="1" y="62"/>
                    <a:pt x="0" y="21"/>
                    <a:pt x="12" y="3"/>
                  </a:cubicBezTo>
                  <a:cubicBezTo>
                    <a:pt x="14" y="1"/>
                    <a:pt x="16" y="0"/>
                    <a:pt x="18" y="2"/>
                  </a:cubicBezTo>
                  <a:cubicBezTo>
                    <a:pt x="20" y="3"/>
                    <a:pt x="20" y="5"/>
                    <a:pt x="19" y="7"/>
                  </a:cubicBezTo>
                  <a:cubicBezTo>
                    <a:pt x="8" y="23"/>
                    <a:pt x="8" y="63"/>
                    <a:pt x="8" y="63"/>
                  </a:cubicBezTo>
                  <a:cubicBezTo>
                    <a:pt x="8" y="66"/>
                    <a:pt x="7" y="67"/>
                    <a:pt x="5" y="67"/>
                  </a:cubicBezTo>
                  <a:cubicBezTo>
                    <a:pt x="5" y="67"/>
                    <a:pt x="5" y="67"/>
                    <a:pt x="5" y="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473825" y="5903913"/>
              <a:ext cx="53975" cy="182562"/>
            </a:xfrm>
            <a:custGeom>
              <a:avLst/>
              <a:gdLst/>
              <a:ahLst/>
              <a:cxnLst/>
              <a:rect l="l" t="t" r="r" b="b"/>
              <a:pathLst>
                <a:path w="20" h="67" extrusionOk="0">
                  <a:moveTo>
                    <a:pt x="16" y="67"/>
                  </a:moveTo>
                  <a:cubicBezTo>
                    <a:pt x="14" y="67"/>
                    <a:pt x="12" y="66"/>
                    <a:pt x="12" y="63"/>
                  </a:cubicBezTo>
                  <a:cubicBezTo>
                    <a:pt x="12" y="63"/>
                    <a:pt x="12" y="23"/>
                    <a:pt x="1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7" y="1"/>
                    <a:pt x="8" y="3"/>
                  </a:cubicBezTo>
                  <a:cubicBezTo>
                    <a:pt x="20" y="21"/>
                    <a:pt x="20" y="62"/>
                    <a:pt x="20" y="63"/>
                  </a:cubicBezTo>
                  <a:cubicBezTo>
                    <a:pt x="20" y="66"/>
                    <a:pt x="18" y="67"/>
                    <a:pt x="16" y="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9587584" y="4357096"/>
            <a:ext cx="595313" cy="628649"/>
            <a:chOff x="8758238" y="4221163"/>
            <a:chExt cx="595313" cy="628649"/>
          </a:xfrm>
        </p:grpSpPr>
        <p:sp>
          <p:nvSpPr>
            <p:cNvPr id="138" name="Google Shape;138;p5"/>
            <p:cNvSpPr/>
            <p:nvPr/>
          </p:nvSpPr>
          <p:spPr>
            <a:xfrm>
              <a:off x="9105900" y="4459288"/>
              <a:ext cx="22225" cy="96837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4" y="36"/>
                  </a:moveTo>
                  <a:cubicBezTo>
                    <a:pt x="2" y="36"/>
                    <a:pt x="0" y="34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6" y="36"/>
                    <a:pt x="4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923338" y="4344988"/>
              <a:ext cx="84138" cy="211137"/>
            </a:xfrm>
            <a:custGeom>
              <a:avLst/>
              <a:gdLst/>
              <a:ahLst/>
              <a:cxnLst/>
              <a:rect l="l" t="t" r="r" b="b"/>
              <a:pathLst>
                <a:path w="31" h="78" extrusionOk="0">
                  <a:moveTo>
                    <a:pt x="25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6" y="78"/>
                    <a:pt x="0" y="72"/>
                    <a:pt x="0" y="6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2"/>
                    <a:pt x="12" y="9"/>
                  </a:cubicBezTo>
                  <a:cubicBezTo>
                    <a:pt x="15" y="8"/>
                    <a:pt x="18" y="7"/>
                    <a:pt x="20" y="5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1"/>
                    <a:pt x="30" y="2"/>
                  </a:cubicBezTo>
                  <a:cubicBezTo>
                    <a:pt x="31" y="4"/>
                    <a:pt x="31" y="7"/>
                    <a:pt x="29" y="8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2" y="14"/>
                    <a:pt x="18" y="15"/>
                    <a:pt x="14" y="17"/>
                  </a:cubicBezTo>
                  <a:cubicBezTo>
                    <a:pt x="10" y="18"/>
                    <a:pt x="8" y="22"/>
                    <a:pt x="8" y="26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7"/>
                    <a:pt x="10" y="70"/>
                    <a:pt x="13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7" y="70"/>
                    <a:pt x="29" y="71"/>
                    <a:pt x="29" y="74"/>
                  </a:cubicBezTo>
                  <a:cubicBezTo>
                    <a:pt x="29" y="76"/>
                    <a:pt x="27" y="78"/>
                    <a:pt x="25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980488" y="4344988"/>
              <a:ext cx="204788" cy="211137"/>
            </a:xfrm>
            <a:custGeom>
              <a:avLst/>
              <a:gdLst/>
              <a:ahLst/>
              <a:cxnLst/>
              <a:rect l="l" t="t" r="r" b="b"/>
              <a:pathLst>
                <a:path w="75" h="78" extrusionOk="0">
                  <a:moveTo>
                    <a:pt x="62" y="78"/>
                  </a:moveTo>
                  <a:cubicBezTo>
                    <a:pt x="4" y="78"/>
                    <a:pt x="4" y="78"/>
                    <a:pt x="4" y="78"/>
                  </a:cubicBezTo>
                  <a:cubicBezTo>
                    <a:pt x="2" y="78"/>
                    <a:pt x="0" y="76"/>
                    <a:pt x="0" y="7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2" y="42"/>
                    <a:pt x="4" y="42"/>
                  </a:cubicBezTo>
                  <a:cubicBezTo>
                    <a:pt x="6" y="42"/>
                    <a:pt x="8" y="44"/>
                    <a:pt x="8" y="46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5" y="70"/>
                    <a:pt x="67" y="67"/>
                    <a:pt x="67" y="65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2"/>
                    <a:pt x="65" y="18"/>
                    <a:pt x="61" y="17"/>
                  </a:cubicBezTo>
                  <a:cubicBezTo>
                    <a:pt x="57" y="15"/>
                    <a:pt x="53" y="14"/>
                    <a:pt x="50" y="11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7"/>
                    <a:pt x="44" y="4"/>
                    <a:pt x="45" y="2"/>
                  </a:cubicBezTo>
                  <a:cubicBezTo>
                    <a:pt x="47" y="1"/>
                    <a:pt x="49" y="0"/>
                    <a:pt x="51" y="2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8" y="7"/>
                    <a:pt x="60" y="8"/>
                    <a:pt x="63" y="9"/>
                  </a:cubicBezTo>
                  <a:cubicBezTo>
                    <a:pt x="70" y="12"/>
                    <a:pt x="75" y="19"/>
                    <a:pt x="75" y="26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5" y="72"/>
                    <a:pt x="69" y="78"/>
                    <a:pt x="62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986838" y="4221163"/>
              <a:ext cx="134938" cy="138112"/>
            </a:xfrm>
            <a:custGeom>
              <a:avLst/>
              <a:gdLst/>
              <a:ahLst/>
              <a:cxnLst/>
              <a:rect l="l" t="t" r="r" b="b"/>
              <a:pathLst>
                <a:path w="50" h="51" extrusionOk="0">
                  <a:moveTo>
                    <a:pt x="25" y="51"/>
                  </a:moveTo>
                  <a:cubicBezTo>
                    <a:pt x="11" y="51"/>
                    <a:pt x="0" y="40"/>
                    <a:pt x="0" y="26"/>
                  </a:cubicBezTo>
                  <a:cubicBezTo>
                    <a:pt x="0" y="12"/>
                    <a:pt x="11" y="0"/>
                    <a:pt x="25" y="0"/>
                  </a:cubicBezTo>
                  <a:cubicBezTo>
                    <a:pt x="39" y="0"/>
                    <a:pt x="50" y="12"/>
                    <a:pt x="50" y="26"/>
                  </a:cubicBezTo>
                  <a:cubicBezTo>
                    <a:pt x="50" y="40"/>
                    <a:pt x="39" y="51"/>
                    <a:pt x="25" y="51"/>
                  </a:cubicBezTo>
                  <a:close/>
                  <a:moveTo>
                    <a:pt x="25" y="8"/>
                  </a:moveTo>
                  <a:cubicBezTo>
                    <a:pt x="15" y="8"/>
                    <a:pt x="7" y="16"/>
                    <a:pt x="7" y="26"/>
                  </a:cubicBezTo>
                  <a:cubicBezTo>
                    <a:pt x="7" y="35"/>
                    <a:pt x="15" y="43"/>
                    <a:pt x="25" y="43"/>
                  </a:cubicBezTo>
                  <a:cubicBezTo>
                    <a:pt x="35" y="43"/>
                    <a:pt x="43" y="35"/>
                    <a:pt x="43" y="26"/>
                  </a:cubicBezTo>
                  <a:cubicBezTo>
                    <a:pt x="43" y="16"/>
                    <a:pt x="35" y="8"/>
                    <a:pt x="25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9018588" y="4386263"/>
              <a:ext cx="71438" cy="114300"/>
            </a:xfrm>
            <a:custGeom>
              <a:avLst/>
              <a:gdLst/>
              <a:ahLst/>
              <a:cxnLst/>
              <a:rect l="l" t="t" r="r" b="b"/>
              <a:pathLst>
                <a:path w="26" h="42" extrusionOk="0">
                  <a:moveTo>
                    <a:pt x="13" y="42"/>
                  </a:moveTo>
                  <a:cubicBezTo>
                    <a:pt x="12" y="42"/>
                    <a:pt x="11" y="42"/>
                    <a:pt x="10" y="4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1" y="2"/>
                    <a:pt x="11" y="4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2"/>
                    <a:pt x="17" y="0"/>
                    <a:pt x="20" y="0"/>
                  </a:cubicBezTo>
                  <a:cubicBezTo>
                    <a:pt x="22" y="0"/>
                    <a:pt x="24" y="1"/>
                    <a:pt x="24" y="3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30"/>
                    <a:pt x="26" y="31"/>
                    <a:pt x="25" y="3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5" y="42"/>
                    <a:pt x="14" y="42"/>
                    <a:pt x="13" y="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807450" y="4602163"/>
              <a:ext cx="493713" cy="120650"/>
            </a:xfrm>
            <a:custGeom>
              <a:avLst/>
              <a:gdLst/>
              <a:ahLst/>
              <a:cxnLst/>
              <a:rect l="l" t="t" r="r" b="b"/>
              <a:pathLst>
                <a:path w="182" h="44" extrusionOk="0">
                  <a:moveTo>
                    <a:pt x="178" y="44"/>
                  </a:moveTo>
                  <a:cubicBezTo>
                    <a:pt x="176" y="44"/>
                    <a:pt x="174" y="42"/>
                    <a:pt x="174" y="40"/>
                  </a:cubicBezTo>
                  <a:cubicBezTo>
                    <a:pt x="174" y="23"/>
                    <a:pt x="174" y="23"/>
                    <a:pt x="174" y="23"/>
                  </a:cubicBezTo>
                  <a:cubicBezTo>
                    <a:pt x="174" y="15"/>
                    <a:pt x="168" y="8"/>
                    <a:pt x="159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15" y="8"/>
                    <a:pt x="8" y="15"/>
                    <a:pt x="8" y="23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2"/>
                    <a:pt x="6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72" y="0"/>
                    <a:pt x="182" y="11"/>
                    <a:pt x="182" y="23"/>
                  </a:cubicBezTo>
                  <a:cubicBezTo>
                    <a:pt x="182" y="40"/>
                    <a:pt x="182" y="40"/>
                    <a:pt x="182" y="40"/>
                  </a:cubicBezTo>
                  <a:cubicBezTo>
                    <a:pt x="182" y="42"/>
                    <a:pt x="180" y="44"/>
                    <a:pt x="178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9043988" y="4535488"/>
              <a:ext cx="20638" cy="211137"/>
            </a:xfrm>
            <a:custGeom>
              <a:avLst/>
              <a:gdLst/>
              <a:ahLst/>
              <a:cxnLst/>
              <a:rect l="l" t="t" r="r" b="b"/>
              <a:pathLst>
                <a:path w="8" h="78" extrusionOk="0">
                  <a:moveTo>
                    <a:pt x="4" y="78"/>
                  </a:moveTo>
                  <a:cubicBezTo>
                    <a:pt x="2" y="78"/>
                    <a:pt x="0" y="76"/>
                    <a:pt x="0" y="7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8" y="76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991600" y="4724400"/>
              <a:ext cx="125413" cy="125412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3" y="46"/>
                  </a:moveTo>
                  <a:cubicBezTo>
                    <a:pt x="11" y="46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ubicBezTo>
                    <a:pt x="46" y="35"/>
                    <a:pt x="36" y="46"/>
                    <a:pt x="23" y="46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3"/>
                  </a:cubicBezTo>
                  <a:cubicBezTo>
                    <a:pt x="8" y="31"/>
                    <a:pt x="15" y="38"/>
                    <a:pt x="23" y="38"/>
                  </a:cubicBezTo>
                  <a:cubicBezTo>
                    <a:pt x="31" y="38"/>
                    <a:pt x="38" y="31"/>
                    <a:pt x="38" y="23"/>
                  </a:cubicBezTo>
                  <a:cubicBezTo>
                    <a:pt x="38" y="15"/>
                    <a:pt x="31" y="8"/>
                    <a:pt x="23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9228138" y="4700588"/>
              <a:ext cx="125413" cy="125412"/>
            </a:xfrm>
            <a:custGeom>
              <a:avLst/>
              <a:gdLst/>
              <a:ahLst/>
              <a:cxnLst/>
              <a:rect l="l" t="t" r="r" b="b"/>
              <a:pathLst>
                <a:path w="46" h="46" extrusionOk="0">
                  <a:moveTo>
                    <a:pt x="23" y="46"/>
                  </a:moveTo>
                  <a:cubicBezTo>
                    <a:pt x="11" y="46"/>
                    <a:pt x="0" y="36"/>
                    <a:pt x="0" y="23"/>
                  </a:cubicBezTo>
                  <a:cubicBezTo>
                    <a:pt x="0" y="11"/>
                    <a:pt x="11" y="0"/>
                    <a:pt x="23" y="0"/>
                  </a:cubicBezTo>
                  <a:cubicBezTo>
                    <a:pt x="36" y="0"/>
                    <a:pt x="46" y="11"/>
                    <a:pt x="46" y="23"/>
                  </a:cubicBezTo>
                  <a:cubicBezTo>
                    <a:pt x="46" y="36"/>
                    <a:pt x="36" y="46"/>
                    <a:pt x="23" y="46"/>
                  </a:cubicBezTo>
                  <a:close/>
                  <a:moveTo>
                    <a:pt x="23" y="8"/>
                  </a:moveTo>
                  <a:cubicBezTo>
                    <a:pt x="15" y="8"/>
                    <a:pt x="8" y="15"/>
                    <a:pt x="8" y="23"/>
                  </a:cubicBezTo>
                  <a:cubicBezTo>
                    <a:pt x="8" y="32"/>
                    <a:pt x="15" y="38"/>
                    <a:pt x="23" y="38"/>
                  </a:cubicBezTo>
                  <a:cubicBezTo>
                    <a:pt x="32" y="38"/>
                    <a:pt x="38" y="32"/>
                    <a:pt x="38" y="23"/>
                  </a:cubicBezTo>
                  <a:cubicBezTo>
                    <a:pt x="38" y="15"/>
                    <a:pt x="32" y="8"/>
                    <a:pt x="23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758238" y="4700588"/>
              <a:ext cx="122238" cy="125412"/>
            </a:xfrm>
            <a:custGeom>
              <a:avLst/>
              <a:gdLst/>
              <a:ahLst/>
              <a:cxnLst/>
              <a:rect l="l" t="t" r="r" b="b"/>
              <a:pathLst>
                <a:path w="45" h="46" extrusionOk="0">
                  <a:moveTo>
                    <a:pt x="22" y="46"/>
                  </a:moveTo>
                  <a:cubicBezTo>
                    <a:pt x="10" y="46"/>
                    <a:pt x="0" y="36"/>
                    <a:pt x="0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35" y="0"/>
                    <a:pt x="45" y="11"/>
                    <a:pt x="45" y="23"/>
                  </a:cubicBezTo>
                  <a:cubicBezTo>
                    <a:pt x="45" y="36"/>
                    <a:pt x="35" y="46"/>
                    <a:pt x="22" y="46"/>
                  </a:cubicBezTo>
                  <a:close/>
                  <a:moveTo>
                    <a:pt x="22" y="8"/>
                  </a:moveTo>
                  <a:cubicBezTo>
                    <a:pt x="14" y="8"/>
                    <a:pt x="7" y="15"/>
                    <a:pt x="7" y="23"/>
                  </a:cubicBezTo>
                  <a:cubicBezTo>
                    <a:pt x="7" y="32"/>
                    <a:pt x="14" y="38"/>
                    <a:pt x="22" y="38"/>
                  </a:cubicBezTo>
                  <a:cubicBezTo>
                    <a:pt x="31" y="38"/>
                    <a:pt x="37" y="32"/>
                    <a:pt x="37" y="23"/>
                  </a:cubicBezTo>
                  <a:cubicBezTo>
                    <a:pt x="37" y="15"/>
                    <a:pt x="31" y="8"/>
                    <a:pt x="22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46A30542-668A-4ED4-A26C-A1A7DEFB6519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GB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BAB0A94-E864-4984-9A95-6FC8AE492C9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894A5EF-CA3B-40D1-8992-999426628A83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WWW.POWERSLIDES.COM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4BB94F3-411F-4128-B834-17FE343922EA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D5890B7-F8A7-4DAA-B0A4-C02D1EB89E71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" name="Slide Number Placeholder 5">
            <a:extLst>
              <a:ext uri="{FF2B5EF4-FFF2-40B4-BE49-F238E27FC236}">
                <a16:creationId xmlns:a16="http://schemas.microsoft.com/office/drawing/2014/main" id="{D97859E7-11F2-4E98-9AB0-52030B9524C5}"/>
              </a:ext>
            </a:extLst>
          </p:cNvPr>
          <p:cNvSpPr txBox="1">
            <a:spLocks/>
          </p:cNvSpPr>
          <p:nvPr/>
        </p:nvSpPr>
        <p:spPr>
          <a:xfrm>
            <a:off x="5572365" y="637297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"/>
          <p:cNvGrpSpPr/>
          <p:nvPr/>
        </p:nvGrpSpPr>
        <p:grpSpPr>
          <a:xfrm>
            <a:off x="288018" y="812547"/>
            <a:ext cx="11706385" cy="5007807"/>
            <a:chOff x="288018" y="1128810"/>
            <a:chExt cx="10973435" cy="4694262"/>
          </a:xfrm>
        </p:grpSpPr>
        <p:sp>
          <p:nvSpPr>
            <p:cNvPr id="160" name="Google Shape;160;p6"/>
            <p:cNvSpPr/>
            <p:nvPr/>
          </p:nvSpPr>
          <p:spPr>
            <a:xfrm>
              <a:off x="6303707" y="1972469"/>
              <a:ext cx="3137239" cy="3359229"/>
            </a:xfrm>
            <a:custGeom>
              <a:avLst/>
              <a:gdLst/>
              <a:ahLst/>
              <a:cxnLst/>
              <a:rect l="l" t="t" r="r" b="b"/>
              <a:pathLst>
                <a:path w="1626" h="1740" extrusionOk="0">
                  <a:moveTo>
                    <a:pt x="1179" y="6"/>
                  </a:moveTo>
                  <a:cubicBezTo>
                    <a:pt x="931" y="0"/>
                    <a:pt x="722" y="198"/>
                    <a:pt x="714" y="447"/>
                  </a:cubicBezTo>
                  <a:cubicBezTo>
                    <a:pt x="713" y="482"/>
                    <a:pt x="716" y="516"/>
                    <a:pt x="722" y="548"/>
                  </a:cubicBezTo>
                  <a:cubicBezTo>
                    <a:pt x="722" y="548"/>
                    <a:pt x="722" y="548"/>
                    <a:pt x="722" y="548"/>
                  </a:cubicBezTo>
                  <a:cubicBezTo>
                    <a:pt x="722" y="549"/>
                    <a:pt x="722" y="549"/>
                    <a:pt x="722" y="550"/>
                  </a:cubicBezTo>
                  <a:cubicBezTo>
                    <a:pt x="722" y="551"/>
                    <a:pt x="723" y="553"/>
                    <a:pt x="723" y="555"/>
                  </a:cubicBezTo>
                  <a:cubicBezTo>
                    <a:pt x="736" y="622"/>
                    <a:pt x="757" y="726"/>
                    <a:pt x="680" y="815"/>
                  </a:cubicBezTo>
                  <a:cubicBezTo>
                    <a:pt x="618" y="886"/>
                    <a:pt x="545" y="893"/>
                    <a:pt x="509" y="892"/>
                  </a:cubicBezTo>
                  <a:cubicBezTo>
                    <a:pt x="509" y="892"/>
                    <a:pt x="498" y="891"/>
                    <a:pt x="492" y="890"/>
                  </a:cubicBezTo>
                  <a:cubicBezTo>
                    <a:pt x="490" y="890"/>
                    <a:pt x="488" y="889"/>
                    <a:pt x="486" y="889"/>
                  </a:cubicBezTo>
                  <a:cubicBezTo>
                    <a:pt x="486" y="889"/>
                    <a:pt x="486" y="889"/>
                    <a:pt x="486" y="889"/>
                  </a:cubicBezTo>
                  <a:cubicBezTo>
                    <a:pt x="486" y="889"/>
                    <a:pt x="486" y="889"/>
                    <a:pt x="486" y="889"/>
                  </a:cubicBezTo>
                  <a:cubicBezTo>
                    <a:pt x="467" y="887"/>
                    <a:pt x="448" y="885"/>
                    <a:pt x="429" y="885"/>
                  </a:cubicBezTo>
                  <a:cubicBezTo>
                    <a:pt x="192" y="885"/>
                    <a:pt x="0" y="1079"/>
                    <a:pt x="3" y="1317"/>
                  </a:cubicBezTo>
                  <a:cubicBezTo>
                    <a:pt x="6" y="1546"/>
                    <a:pt x="193" y="1733"/>
                    <a:pt x="422" y="1737"/>
                  </a:cubicBezTo>
                  <a:cubicBezTo>
                    <a:pt x="660" y="1740"/>
                    <a:pt x="854" y="1548"/>
                    <a:pt x="854" y="1311"/>
                  </a:cubicBezTo>
                  <a:cubicBezTo>
                    <a:pt x="854" y="1271"/>
                    <a:pt x="849" y="1231"/>
                    <a:pt x="838" y="1194"/>
                  </a:cubicBezTo>
                  <a:cubicBezTo>
                    <a:pt x="838" y="1194"/>
                    <a:pt x="832" y="1170"/>
                    <a:pt x="831" y="1157"/>
                  </a:cubicBezTo>
                  <a:cubicBezTo>
                    <a:pt x="827" y="1118"/>
                    <a:pt x="833" y="1056"/>
                    <a:pt x="886" y="995"/>
                  </a:cubicBezTo>
                  <a:cubicBezTo>
                    <a:pt x="966" y="903"/>
                    <a:pt x="1077" y="913"/>
                    <a:pt x="1144" y="917"/>
                  </a:cubicBezTo>
                  <a:cubicBezTo>
                    <a:pt x="1144" y="917"/>
                    <a:pt x="1144" y="917"/>
                    <a:pt x="1144" y="917"/>
                  </a:cubicBezTo>
                  <a:cubicBezTo>
                    <a:pt x="1153" y="918"/>
                    <a:pt x="1161" y="918"/>
                    <a:pt x="1170" y="918"/>
                  </a:cubicBezTo>
                  <a:cubicBezTo>
                    <a:pt x="1422" y="918"/>
                    <a:pt x="1626" y="714"/>
                    <a:pt x="1626" y="462"/>
                  </a:cubicBezTo>
                  <a:cubicBezTo>
                    <a:pt x="1626" y="213"/>
                    <a:pt x="1427" y="11"/>
                    <a:pt x="1179" y="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2743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2751054" y="3349295"/>
              <a:ext cx="2814864" cy="2293352"/>
            </a:xfrm>
            <a:custGeom>
              <a:avLst/>
              <a:gdLst/>
              <a:ahLst/>
              <a:cxnLst/>
              <a:rect l="l" t="t" r="r" b="b"/>
              <a:pathLst>
                <a:path w="1459" h="1188" extrusionOk="0">
                  <a:moveTo>
                    <a:pt x="612" y="407"/>
                  </a:moveTo>
                  <a:cubicBezTo>
                    <a:pt x="594" y="374"/>
                    <a:pt x="586" y="336"/>
                    <a:pt x="585" y="299"/>
                  </a:cubicBezTo>
                  <a:cubicBezTo>
                    <a:pt x="584" y="146"/>
                    <a:pt x="464" y="16"/>
                    <a:pt x="309" y="8"/>
                  </a:cubicBezTo>
                  <a:cubicBezTo>
                    <a:pt x="146" y="0"/>
                    <a:pt x="8" y="128"/>
                    <a:pt x="4" y="291"/>
                  </a:cubicBezTo>
                  <a:cubicBezTo>
                    <a:pt x="0" y="438"/>
                    <a:pt x="120" y="574"/>
                    <a:pt x="266" y="588"/>
                  </a:cubicBezTo>
                  <a:cubicBezTo>
                    <a:pt x="318" y="593"/>
                    <a:pt x="367" y="584"/>
                    <a:pt x="411" y="565"/>
                  </a:cubicBezTo>
                  <a:cubicBezTo>
                    <a:pt x="435" y="555"/>
                    <a:pt x="460" y="548"/>
                    <a:pt x="486" y="548"/>
                  </a:cubicBezTo>
                  <a:cubicBezTo>
                    <a:pt x="526" y="547"/>
                    <a:pt x="576" y="557"/>
                    <a:pt x="629" y="593"/>
                  </a:cubicBezTo>
                  <a:cubicBezTo>
                    <a:pt x="718" y="652"/>
                    <a:pt x="763" y="753"/>
                    <a:pt x="768" y="827"/>
                  </a:cubicBezTo>
                  <a:cubicBezTo>
                    <a:pt x="763" y="982"/>
                    <a:pt x="871" y="1123"/>
                    <a:pt x="1031" y="1155"/>
                  </a:cubicBezTo>
                  <a:cubicBezTo>
                    <a:pt x="1196" y="1188"/>
                    <a:pt x="1362" y="1087"/>
                    <a:pt x="1408" y="924"/>
                  </a:cubicBezTo>
                  <a:cubicBezTo>
                    <a:pt x="1459" y="743"/>
                    <a:pt x="1347" y="558"/>
                    <a:pt x="1166" y="517"/>
                  </a:cubicBezTo>
                  <a:cubicBezTo>
                    <a:pt x="1095" y="501"/>
                    <a:pt x="1024" y="509"/>
                    <a:pt x="963" y="536"/>
                  </a:cubicBezTo>
                  <a:cubicBezTo>
                    <a:pt x="963" y="536"/>
                    <a:pt x="963" y="536"/>
                    <a:pt x="963" y="536"/>
                  </a:cubicBezTo>
                  <a:cubicBezTo>
                    <a:pt x="892" y="560"/>
                    <a:pt x="783" y="556"/>
                    <a:pt x="694" y="497"/>
                  </a:cubicBezTo>
                  <a:cubicBezTo>
                    <a:pt x="654" y="470"/>
                    <a:pt x="628" y="438"/>
                    <a:pt x="612" y="4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2743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4230714" y="2427875"/>
              <a:ext cx="2139917" cy="3170700"/>
            </a:xfrm>
            <a:custGeom>
              <a:avLst/>
              <a:gdLst/>
              <a:ahLst/>
              <a:cxnLst/>
              <a:rect l="l" t="t" r="r" b="b"/>
              <a:pathLst>
                <a:path w="1109" h="1642" extrusionOk="0">
                  <a:moveTo>
                    <a:pt x="583" y="60"/>
                  </a:moveTo>
                  <a:cubicBezTo>
                    <a:pt x="384" y="119"/>
                    <a:pt x="271" y="328"/>
                    <a:pt x="330" y="526"/>
                  </a:cubicBezTo>
                  <a:cubicBezTo>
                    <a:pt x="339" y="554"/>
                    <a:pt x="350" y="581"/>
                    <a:pt x="364" y="605"/>
                  </a:cubicBezTo>
                  <a:cubicBezTo>
                    <a:pt x="364" y="605"/>
                    <a:pt x="364" y="605"/>
                    <a:pt x="364" y="605"/>
                  </a:cubicBezTo>
                  <a:cubicBezTo>
                    <a:pt x="394" y="658"/>
                    <a:pt x="433" y="770"/>
                    <a:pt x="395" y="864"/>
                  </a:cubicBezTo>
                  <a:cubicBezTo>
                    <a:pt x="359" y="954"/>
                    <a:pt x="294" y="981"/>
                    <a:pt x="253" y="995"/>
                  </a:cubicBezTo>
                  <a:cubicBezTo>
                    <a:pt x="253" y="995"/>
                    <a:pt x="253" y="995"/>
                    <a:pt x="253" y="995"/>
                  </a:cubicBezTo>
                  <a:cubicBezTo>
                    <a:pt x="111" y="1029"/>
                    <a:pt x="5" y="1155"/>
                    <a:pt x="2" y="1307"/>
                  </a:cubicBezTo>
                  <a:cubicBezTo>
                    <a:pt x="0" y="1488"/>
                    <a:pt x="143" y="1636"/>
                    <a:pt x="324" y="1639"/>
                  </a:cubicBezTo>
                  <a:cubicBezTo>
                    <a:pt x="504" y="1642"/>
                    <a:pt x="652" y="1498"/>
                    <a:pt x="655" y="1318"/>
                  </a:cubicBezTo>
                  <a:cubicBezTo>
                    <a:pt x="656" y="1251"/>
                    <a:pt x="637" y="1189"/>
                    <a:pt x="604" y="1137"/>
                  </a:cubicBezTo>
                  <a:cubicBezTo>
                    <a:pt x="604" y="1137"/>
                    <a:pt x="604" y="1137"/>
                    <a:pt x="604" y="1137"/>
                  </a:cubicBezTo>
                  <a:cubicBezTo>
                    <a:pt x="584" y="1099"/>
                    <a:pt x="556" y="1034"/>
                    <a:pt x="593" y="944"/>
                  </a:cubicBezTo>
                  <a:cubicBezTo>
                    <a:pt x="631" y="850"/>
                    <a:pt x="737" y="797"/>
                    <a:pt x="795" y="779"/>
                  </a:cubicBezTo>
                  <a:cubicBezTo>
                    <a:pt x="795" y="779"/>
                    <a:pt x="795" y="779"/>
                    <a:pt x="795" y="779"/>
                  </a:cubicBezTo>
                  <a:cubicBezTo>
                    <a:pt x="796" y="779"/>
                    <a:pt x="797" y="779"/>
                    <a:pt x="797" y="779"/>
                  </a:cubicBezTo>
                  <a:cubicBezTo>
                    <a:pt x="996" y="719"/>
                    <a:pt x="1109" y="510"/>
                    <a:pt x="1050" y="312"/>
                  </a:cubicBezTo>
                  <a:cubicBezTo>
                    <a:pt x="990" y="113"/>
                    <a:pt x="781" y="0"/>
                    <a:pt x="583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2743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4834657" y="2511121"/>
              <a:ext cx="3128261" cy="2828738"/>
            </a:xfrm>
            <a:custGeom>
              <a:avLst/>
              <a:gdLst/>
              <a:ahLst/>
              <a:cxnLst/>
              <a:rect l="l" t="t" r="r" b="b"/>
              <a:pathLst>
                <a:path w="1621" h="1465" extrusionOk="0">
                  <a:moveTo>
                    <a:pt x="748" y="435"/>
                  </a:moveTo>
                  <a:cubicBezTo>
                    <a:pt x="750" y="416"/>
                    <a:pt x="752" y="397"/>
                    <a:pt x="752" y="378"/>
                  </a:cubicBezTo>
                  <a:cubicBezTo>
                    <a:pt x="753" y="170"/>
                    <a:pt x="582" y="0"/>
                    <a:pt x="375" y="1"/>
                  </a:cubicBezTo>
                  <a:cubicBezTo>
                    <a:pt x="170" y="2"/>
                    <a:pt x="4" y="168"/>
                    <a:pt x="2" y="373"/>
                  </a:cubicBezTo>
                  <a:cubicBezTo>
                    <a:pt x="0" y="574"/>
                    <a:pt x="158" y="742"/>
                    <a:pt x="359" y="751"/>
                  </a:cubicBezTo>
                  <a:cubicBezTo>
                    <a:pt x="413" y="754"/>
                    <a:pt x="465" y="745"/>
                    <a:pt x="512" y="726"/>
                  </a:cubicBezTo>
                  <a:cubicBezTo>
                    <a:pt x="528" y="721"/>
                    <a:pt x="543" y="716"/>
                    <a:pt x="559" y="713"/>
                  </a:cubicBezTo>
                  <a:cubicBezTo>
                    <a:pt x="594" y="707"/>
                    <a:pt x="649" y="706"/>
                    <a:pt x="701" y="747"/>
                  </a:cubicBezTo>
                  <a:cubicBezTo>
                    <a:pt x="780" y="811"/>
                    <a:pt x="774" y="929"/>
                    <a:pt x="772" y="952"/>
                  </a:cubicBezTo>
                  <a:cubicBezTo>
                    <a:pt x="766" y="983"/>
                    <a:pt x="763" y="1016"/>
                    <a:pt x="765" y="1049"/>
                  </a:cubicBezTo>
                  <a:cubicBezTo>
                    <a:pt x="774" y="1281"/>
                    <a:pt x="970" y="1465"/>
                    <a:pt x="1202" y="1458"/>
                  </a:cubicBezTo>
                  <a:cubicBezTo>
                    <a:pt x="1437" y="1451"/>
                    <a:pt x="1621" y="1256"/>
                    <a:pt x="1616" y="1023"/>
                  </a:cubicBezTo>
                  <a:cubicBezTo>
                    <a:pt x="1610" y="794"/>
                    <a:pt x="1415" y="604"/>
                    <a:pt x="1186" y="607"/>
                  </a:cubicBezTo>
                  <a:cubicBezTo>
                    <a:pt x="1128" y="607"/>
                    <a:pt x="1073" y="619"/>
                    <a:pt x="1023" y="640"/>
                  </a:cubicBezTo>
                  <a:cubicBezTo>
                    <a:pt x="1002" y="648"/>
                    <a:pt x="887" y="678"/>
                    <a:pt x="808" y="614"/>
                  </a:cubicBezTo>
                  <a:cubicBezTo>
                    <a:pt x="756" y="572"/>
                    <a:pt x="746" y="518"/>
                    <a:pt x="745" y="483"/>
                  </a:cubicBezTo>
                  <a:cubicBezTo>
                    <a:pt x="744" y="467"/>
                    <a:pt x="745" y="451"/>
                    <a:pt x="748" y="4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274300" anchor="b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6417151" y="3789195"/>
              <a:ext cx="1428244" cy="1430692"/>
            </a:xfrm>
            <a:custGeom>
              <a:avLst/>
              <a:gdLst/>
              <a:ahLst/>
              <a:cxnLst/>
              <a:rect l="l" t="t" r="r" b="b"/>
              <a:pathLst>
                <a:path w="740" h="741" extrusionOk="0">
                  <a:moveTo>
                    <a:pt x="384" y="733"/>
                  </a:moveTo>
                  <a:cubicBezTo>
                    <a:pt x="184" y="741"/>
                    <a:pt x="15" y="585"/>
                    <a:pt x="7" y="384"/>
                  </a:cubicBezTo>
                  <a:cubicBezTo>
                    <a:pt x="0" y="184"/>
                    <a:pt x="156" y="15"/>
                    <a:pt x="356" y="8"/>
                  </a:cubicBezTo>
                  <a:cubicBezTo>
                    <a:pt x="557" y="0"/>
                    <a:pt x="725" y="156"/>
                    <a:pt x="733" y="356"/>
                  </a:cubicBezTo>
                  <a:cubicBezTo>
                    <a:pt x="740" y="557"/>
                    <a:pt x="584" y="725"/>
                    <a:pt x="384" y="7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7802955" y="2105500"/>
              <a:ext cx="1516387" cy="1518019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786" y="393"/>
                  </a:moveTo>
                  <a:cubicBezTo>
                    <a:pt x="786" y="610"/>
                    <a:pt x="610" y="786"/>
                    <a:pt x="393" y="786"/>
                  </a:cubicBezTo>
                  <a:cubicBezTo>
                    <a:pt x="176" y="785"/>
                    <a:pt x="0" y="609"/>
                    <a:pt x="0" y="392"/>
                  </a:cubicBezTo>
                  <a:cubicBezTo>
                    <a:pt x="0" y="175"/>
                    <a:pt x="176" y="0"/>
                    <a:pt x="393" y="0"/>
                  </a:cubicBezTo>
                  <a:cubicBezTo>
                    <a:pt x="610" y="0"/>
                    <a:pt x="786" y="176"/>
                    <a:pt x="786" y="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4888522" y="2563354"/>
              <a:ext cx="1349078" cy="1349894"/>
            </a:xfrm>
            <a:custGeom>
              <a:avLst/>
              <a:gdLst/>
              <a:ahLst/>
              <a:cxnLst/>
              <a:rect l="l" t="t" r="r" b="b"/>
              <a:pathLst>
                <a:path w="699" h="699" extrusionOk="0">
                  <a:moveTo>
                    <a:pt x="592" y="156"/>
                  </a:moveTo>
                  <a:cubicBezTo>
                    <a:pt x="699" y="290"/>
                    <a:pt x="677" y="485"/>
                    <a:pt x="543" y="592"/>
                  </a:cubicBezTo>
                  <a:cubicBezTo>
                    <a:pt x="409" y="699"/>
                    <a:pt x="214" y="677"/>
                    <a:pt x="107" y="543"/>
                  </a:cubicBezTo>
                  <a:cubicBezTo>
                    <a:pt x="0" y="409"/>
                    <a:pt x="21" y="214"/>
                    <a:pt x="155" y="107"/>
                  </a:cubicBezTo>
                  <a:cubicBezTo>
                    <a:pt x="289" y="0"/>
                    <a:pt x="485" y="22"/>
                    <a:pt x="592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308248" y="4407012"/>
              <a:ext cx="1107501" cy="1108317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229" y="542"/>
                  </a:moveTo>
                  <a:cubicBezTo>
                    <a:pt x="88" y="510"/>
                    <a:pt x="0" y="370"/>
                    <a:pt x="31" y="229"/>
                  </a:cubicBezTo>
                  <a:cubicBezTo>
                    <a:pt x="63" y="88"/>
                    <a:pt x="204" y="0"/>
                    <a:pt x="345" y="32"/>
                  </a:cubicBezTo>
                  <a:cubicBezTo>
                    <a:pt x="486" y="63"/>
                    <a:pt x="574" y="204"/>
                    <a:pt x="542" y="345"/>
                  </a:cubicBezTo>
                  <a:cubicBezTo>
                    <a:pt x="510" y="486"/>
                    <a:pt x="370" y="574"/>
                    <a:pt x="229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2875923" y="3480694"/>
              <a:ext cx="887959" cy="889592"/>
            </a:xfrm>
            <a:custGeom>
              <a:avLst/>
              <a:gdLst/>
              <a:ahLst/>
              <a:cxnLst/>
              <a:rect l="l" t="t" r="r" b="b"/>
              <a:pathLst>
                <a:path w="460" h="461" extrusionOk="0">
                  <a:moveTo>
                    <a:pt x="454" y="241"/>
                  </a:moveTo>
                  <a:cubicBezTo>
                    <a:pt x="448" y="365"/>
                    <a:pt x="343" y="461"/>
                    <a:pt x="219" y="455"/>
                  </a:cubicBezTo>
                  <a:cubicBezTo>
                    <a:pt x="95" y="449"/>
                    <a:pt x="0" y="343"/>
                    <a:pt x="6" y="220"/>
                  </a:cubicBezTo>
                  <a:cubicBezTo>
                    <a:pt x="12" y="96"/>
                    <a:pt x="117" y="0"/>
                    <a:pt x="241" y="6"/>
                  </a:cubicBezTo>
                  <a:cubicBezTo>
                    <a:pt x="365" y="12"/>
                    <a:pt x="460" y="118"/>
                    <a:pt x="454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8991077" y="1128810"/>
              <a:ext cx="1942790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Analyze the Process</a:t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8991077" y="1439227"/>
              <a:ext cx="2270376" cy="457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Detect and improve the inadequacies.</a:t>
              </a:r>
              <a:endPara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 txBox="1"/>
            <p:nvPr/>
          </p:nvSpPr>
          <p:spPr>
            <a:xfrm>
              <a:off x="8107003" y="4870105"/>
              <a:ext cx="1695636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Process Mapping</a:t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107003" y="5180523"/>
              <a:ext cx="2270376" cy="457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Process of filtering the pertinent informations.</a:t>
              </a:r>
              <a:endPara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194276" y="5054771"/>
              <a:ext cx="1850768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Determine Process</a:t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774668" y="5365189"/>
              <a:ext cx="2270376" cy="457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Which processes we can opt to examine.</a:t>
              </a:r>
              <a:endPara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883795" y="3460244"/>
              <a:ext cx="1674599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Determine Goals</a:t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88018" y="3770662"/>
              <a:ext cx="2270376" cy="4578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What we wish to achieve by doing the analysis.</a:t>
              </a:r>
              <a:endPara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2957395" y="1898703"/>
              <a:ext cx="1910814" cy="34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Gather Information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597834" y="2209121"/>
              <a:ext cx="2270376" cy="457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C0C0C"/>
                  </a:solidFill>
                  <a:latin typeface="Calibri"/>
                  <a:ea typeface="Calibri"/>
                  <a:cs typeface="Calibri"/>
                  <a:sym typeface="Calibri"/>
                </a:rPr>
                <a:t>All data needed should be collected at one place.</a:t>
              </a:r>
              <a:endParaRPr sz="12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6"/>
          <p:cNvSpPr/>
          <p:nvPr/>
        </p:nvSpPr>
        <p:spPr>
          <a:xfrm>
            <a:off x="3256735" y="3537387"/>
            <a:ext cx="486590" cy="486590"/>
          </a:xfrm>
          <a:custGeom>
            <a:avLst/>
            <a:gdLst/>
            <a:ahLst/>
            <a:cxnLst/>
            <a:rect l="l" t="t" r="r" b="b"/>
            <a:pathLst>
              <a:path w="4724400" h="4724400" extrusionOk="0">
                <a:moveTo>
                  <a:pt x="3657600" y="4049420"/>
                </a:moveTo>
                <a:cubicBezTo>
                  <a:pt x="3550996" y="4077081"/>
                  <a:pt x="3467557" y="4160596"/>
                  <a:pt x="3439820" y="4267200"/>
                </a:cubicBezTo>
                <a:lnTo>
                  <a:pt x="3657600" y="4267200"/>
                </a:lnTo>
                <a:close/>
                <a:moveTo>
                  <a:pt x="457200" y="4049420"/>
                </a:moveTo>
                <a:lnTo>
                  <a:pt x="457200" y="4267200"/>
                </a:lnTo>
                <a:lnTo>
                  <a:pt x="674980" y="4267200"/>
                </a:lnTo>
                <a:cubicBezTo>
                  <a:pt x="647319" y="4160596"/>
                  <a:pt x="563804" y="4077081"/>
                  <a:pt x="457200" y="4049420"/>
                </a:cubicBezTo>
                <a:close/>
                <a:moveTo>
                  <a:pt x="3439820" y="2895600"/>
                </a:moveTo>
                <a:cubicBezTo>
                  <a:pt x="3467481" y="3002204"/>
                  <a:pt x="3550996" y="3085643"/>
                  <a:pt x="3657600" y="3113380"/>
                </a:cubicBezTo>
                <a:lnTo>
                  <a:pt x="3657600" y="2895600"/>
                </a:lnTo>
                <a:close/>
                <a:moveTo>
                  <a:pt x="2537841" y="2895600"/>
                </a:moveTo>
                <a:cubicBezTo>
                  <a:pt x="2753792" y="3047390"/>
                  <a:pt x="2895600" y="3297936"/>
                  <a:pt x="2895600" y="3581400"/>
                </a:cubicBezTo>
                <a:cubicBezTo>
                  <a:pt x="2895600" y="3864864"/>
                  <a:pt x="2753792" y="4115410"/>
                  <a:pt x="2537765" y="4267276"/>
                </a:cubicBezTo>
                <a:lnTo>
                  <a:pt x="3283458" y="4267276"/>
                </a:lnTo>
                <a:cubicBezTo>
                  <a:pt x="3315767" y="4076243"/>
                  <a:pt x="3466567" y="3925367"/>
                  <a:pt x="3657600" y="3893134"/>
                </a:cubicBezTo>
                <a:lnTo>
                  <a:pt x="3657600" y="3269742"/>
                </a:lnTo>
                <a:cubicBezTo>
                  <a:pt x="3466567" y="3237433"/>
                  <a:pt x="3315691" y="3086633"/>
                  <a:pt x="3283458" y="2895600"/>
                </a:cubicBezTo>
                <a:close/>
                <a:moveTo>
                  <a:pt x="2057400" y="2895600"/>
                </a:moveTo>
                <a:cubicBezTo>
                  <a:pt x="1679220" y="2895600"/>
                  <a:pt x="1371600" y="3203219"/>
                  <a:pt x="1371600" y="3581400"/>
                </a:cubicBezTo>
                <a:cubicBezTo>
                  <a:pt x="1371600" y="3959581"/>
                  <a:pt x="1679220" y="4267200"/>
                  <a:pt x="2057400" y="4267200"/>
                </a:cubicBezTo>
                <a:cubicBezTo>
                  <a:pt x="2435581" y="4267200"/>
                  <a:pt x="2743200" y="3959581"/>
                  <a:pt x="2743200" y="3581400"/>
                </a:cubicBezTo>
                <a:cubicBezTo>
                  <a:pt x="2743200" y="3203219"/>
                  <a:pt x="2435581" y="2895600"/>
                  <a:pt x="2057400" y="2895600"/>
                </a:cubicBezTo>
                <a:close/>
                <a:moveTo>
                  <a:pt x="831342" y="2895600"/>
                </a:moveTo>
                <a:cubicBezTo>
                  <a:pt x="799033" y="3086633"/>
                  <a:pt x="648233" y="3237509"/>
                  <a:pt x="457200" y="3269742"/>
                </a:cubicBezTo>
                <a:lnTo>
                  <a:pt x="457200" y="3893058"/>
                </a:lnTo>
                <a:cubicBezTo>
                  <a:pt x="648233" y="3925367"/>
                  <a:pt x="799109" y="4076167"/>
                  <a:pt x="831342" y="4267200"/>
                </a:cubicBezTo>
                <a:lnTo>
                  <a:pt x="1576959" y="4267200"/>
                </a:lnTo>
                <a:cubicBezTo>
                  <a:pt x="1361008" y="4115410"/>
                  <a:pt x="1219200" y="3864864"/>
                  <a:pt x="1219200" y="3581400"/>
                </a:cubicBezTo>
                <a:cubicBezTo>
                  <a:pt x="1219200" y="3297936"/>
                  <a:pt x="1361008" y="3047390"/>
                  <a:pt x="1577035" y="2895600"/>
                </a:cubicBezTo>
                <a:close/>
                <a:moveTo>
                  <a:pt x="457200" y="2895600"/>
                </a:moveTo>
                <a:lnTo>
                  <a:pt x="457200" y="3113380"/>
                </a:lnTo>
                <a:cubicBezTo>
                  <a:pt x="563804" y="3085719"/>
                  <a:pt x="647319" y="3002204"/>
                  <a:pt x="674980" y="2895600"/>
                </a:cubicBezTo>
                <a:close/>
                <a:moveTo>
                  <a:pt x="304800" y="2743200"/>
                </a:moveTo>
                <a:lnTo>
                  <a:pt x="3810000" y="2743200"/>
                </a:lnTo>
                <a:lnTo>
                  <a:pt x="3810000" y="4419600"/>
                </a:lnTo>
                <a:lnTo>
                  <a:pt x="304800" y="4419600"/>
                </a:lnTo>
                <a:close/>
                <a:moveTo>
                  <a:pt x="152400" y="2590800"/>
                </a:moveTo>
                <a:lnTo>
                  <a:pt x="152400" y="4572000"/>
                </a:lnTo>
                <a:lnTo>
                  <a:pt x="3962400" y="4572000"/>
                </a:lnTo>
                <a:lnTo>
                  <a:pt x="3962400" y="2590800"/>
                </a:lnTo>
                <a:close/>
                <a:moveTo>
                  <a:pt x="609600" y="2243633"/>
                </a:moveTo>
                <a:lnTo>
                  <a:pt x="609600" y="2438400"/>
                </a:lnTo>
                <a:lnTo>
                  <a:pt x="4114800" y="2438400"/>
                </a:lnTo>
                <a:lnTo>
                  <a:pt x="4114800" y="4267200"/>
                </a:lnTo>
                <a:lnTo>
                  <a:pt x="4267200" y="4267200"/>
                </a:lnTo>
                <a:lnTo>
                  <a:pt x="4267200" y="2286000"/>
                </a:lnTo>
                <a:lnTo>
                  <a:pt x="762000" y="2286000"/>
                </a:lnTo>
                <a:cubicBezTo>
                  <a:pt x="706222" y="2286000"/>
                  <a:pt x="654634" y="2269846"/>
                  <a:pt x="609600" y="2243633"/>
                </a:cubicBezTo>
                <a:close/>
                <a:moveTo>
                  <a:pt x="3657600" y="1828800"/>
                </a:moveTo>
                <a:lnTo>
                  <a:pt x="4419600" y="1828800"/>
                </a:lnTo>
                <a:lnTo>
                  <a:pt x="4419600" y="1981200"/>
                </a:lnTo>
                <a:lnTo>
                  <a:pt x="3657600" y="1981200"/>
                </a:lnTo>
                <a:close/>
                <a:moveTo>
                  <a:pt x="762000" y="1828800"/>
                </a:moveTo>
                <a:cubicBezTo>
                  <a:pt x="677951" y="1828800"/>
                  <a:pt x="609600" y="1897151"/>
                  <a:pt x="609600" y="1981200"/>
                </a:cubicBezTo>
                <a:cubicBezTo>
                  <a:pt x="609600" y="2065249"/>
                  <a:pt x="677951" y="2133600"/>
                  <a:pt x="762000" y="2133600"/>
                </a:cubicBezTo>
                <a:lnTo>
                  <a:pt x="914400" y="2133600"/>
                </a:lnTo>
                <a:lnTo>
                  <a:pt x="914400" y="1828800"/>
                </a:lnTo>
                <a:close/>
                <a:moveTo>
                  <a:pt x="3962400" y="1524000"/>
                </a:moveTo>
                <a:lnTo>
                  <a:pt x="4419600" y="1524000"/>
                </a:lnTo>
                <a:lnTo>
                  <a:pt x="4419600" y="1676400"/>
                </a:lnTo>
                <a:lnTo>
                  <a:pt x="3962400" y="1676400"/>
                </a:lnTo>
                <a:close/>
                <a:moveTo>
                  <a:pt x="3657600" y="1524000"/>
                </a:moveTo>
                <a:lnTo>
                  <a:pt x="3810000" y="1524000"/>
                </a:lnTo>
                <a:lnTo>
                  <a:pt x="3810000" y="1676400"/>
                </a:lnTo>
                <a:lnTo>
                  <a:pt x="3657600" y="1676400"/>
                </a:lnTo>
                <a:close/>
                <a:moveTo>
                  <a:pt x="3505200" y="1371600"/>
                </a:moveTo>
                <a:lnTo>
                  <a:pt x="3505200" y="2133600"/>
                </a:lnTo>
                <a:lnTo>
                  <a:pt x="4419600" y="2133600"/>
                </a:lnTo>
                <a:lnTo>
                  <a:pt x="4419600" y="2590800"/>
                </a:lnTo>
                <a:lnTo>
                  <a:pt x="4572000" y="2590800"/>
                </a:lnTo>
                <a:lnTo>
                  <a:pt x="4572000" y="1371600"/>
                </a:lnTo>
                <a:close/>
                <a:moveTo>
                  <a:pt x="2971800" y="152400"/>
                </a:moveTo>
                <a:lnTo>
                  <a:pt x="2971800" y="501853"/>
                </a:lnTo>
                <a:lnTo>
                  <a:pt x="3048000" y="425653"/>
                </a:lnTo>
                <a:lnTo>
                  <a:pt x="3200400" y="578053"/>
                </a:lnTo>
                <a:lnTo>
                  <a:pt x="3352800" y="425653"/>
                </a:lnTo>
                <a:lnTo>
                  <a:pt x="3429000" y="501853"/>
                </a:lnTo>
                <a:lnTo>
                  <a:pt x="3429000" y="152400"/>
                </a:lnTo>
                <a:close/>
                <a:moveTo>
                  <a:pt x="1828800" y="152400"/>
                </a:moveTo>
                <a:lnTo>
                  <a:pt x="1828800" y="2133600"/>
                </a:lnTo>
                <a:lnTo>
                  <a:pt x="3352800" y="2133600"/>
                </a:lnTo>
                <a:lnTo>
                  <a:pt x="3352800" y="1219200"/>
                </a:lnTo>
                <a:lnTo>
                  <a:pt x="4572000" y="1219200"/>
                </a:lnTo>
                <a:lnTo>
                  <a:pt x="4572000" y="152400"/>
                </a:lnTo>
                <a:lnTo>
                  <a:pt x="3581400" y="152400"/>
                </a:lnTo>
                <a:lnTo>
                  <a:pt x="3581400" y="869747"/>
                </a:lnTo>
                <a:lnTo>
                  <a:pt x="3352800" y="641147"/>
                </a:lnTo>
                <a:lnTo>
                  <a:pt x="3200400" y="793547"/>
                </a:lnTo>
                <a:lnTo>
                  <a:pt x="3048000" y="641147"/>
                </a:lnTo>
                <a:lnTo>
                  <a:pt x="2819400" y="869747"/>
                </a:lnTo>
                <a:lnTo>
                  <a:pt x="2819400" y="152400"/>
                </a:lnTo>
                <a:close/>
                <a:moveTo>
                  <a:pt x="1828800" y="0"/>
                </a:moveTo>
                <a:lnTo>
                  <a:pt x="4572000" y="0"/>
                </a:lnTo>
                <a:cubicBezTo>
                  <a:pt x="4656049" y="0"/>
                  <a:pt x="4724400" y="68351"/>
                  <a:pt x="4724400" y="152400"/>
                </a:cubicBezTo>
                <a:lnTo>
                  <a:pt x="4724400" y="2590800"/>
                </a:lnTo>
                <a:cubicBezTo>
                  <a:pt x="4724400" y="2674849"/>
                  <a:pt x="4656049" y="2743200"/>
                  <a:pt x="4572000" y="2743200"/>
                </a:cubicBezTo>
                <a:lnTo>
                  <a:pt x="4419600" y="2743200"/>
                </a:lnTo>
                <a:lnTo>
                  <a:pt x="4419600" y="4419600"/>
                </a:lnTo>
                <a:lnTo>
                  <a:pt x="4114800" y="4419600"/>
                </a:lnTo>
                <a:lnTo>
                  <a:pt x="4114800" y="4724400"/>
                </a:lnTo>
                <a:lnTo>
                  <a:pt x="0" y="4724400"/>
                </a:lnTo>
                <a:lnTo>
                  <a:pt x="0" y="2438400"/>
                </a:lnTo>
                <a:lnTo>
                  <a:pt x="457200" y="2438400"/>
                </a:lnTo>
                <a:lnTo>
                  <a:pt x="457200" y="1981200"/>
                </a:lnTo>
                <a:cubicBezTo>
                  <a:pt x="457200" y="1813103"/>
                  <a:pt x="593903" y="1676400"/>
                  <a:pt x="762000" y="1676400"/>
                </a:cubicBezTo>
                <a:lnTo>
                  <a:pt x="1066800" y="1676400"/>
                </a:lnTo>
                <a:lnTo>
                  <a:pt x="1066800" y="2133600"/>
                </a:lnTo>
                <a:lnTo>
                  <a:pt x="1676400" y="2133600"/>
                </a:lnTo>
                <a:lnTo>
                  <a:pt x="1676400" y="152400"/>
                </a:lnTo>
                <a:cubicBezTo>
                  <a:pt x="1676400" y="68351"/>
                  <a:pt x="1744751" y="0"/>
                  <a:pt x="18288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endParaRPr sz="135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916404" y="4579786"/>
            <a:ext cx="570083" cy="629256"/>
          </a:xfrm>
          <a:custGeom>
            <a:avLst/>
            <a:gdLst/>
            <a:ahLst/>
            <a:cxnLst/>
            <a:rect l="l" t="t" r="r" b="b"/>
            <a:pathLst>
              <a:path w="5876523" h="6486475" extrusionOk="0">
                <a:moveTo>
                  <a:pt x="1185198" y="5501362"/>
                </a:moveTo>
                <a:cubicBezTo>
                  <a:pt x="1083350" y="5501362"/>
                  <a:pt x="1000543" y="5584057"/>
                  <a:pt x="1000543" y="5685706"/>
                </a:cubicBezTo>
                <a:cubicBezTo>
                  <a:pt x="1000543" y="5787305"/>
                  <a:pt x="1083350" y="5870000"/>
                  <a:pt x="1185198" y="5870000"/>
                </a:cubicBezTo>
                <a:cubicBezTo>
                  <a:pt x="1287046" y="5870000"/>
                  <a:pt x="1369853" y="5787305"/>
                  <a:pt x="1369853" y="5685706"/>
                </a:cubicBezTo>
                <a:cubicBezTo>
                  <a:pt x="1369853" y="5584057"/>
                  <a:pt x="1286996" y="5501362"/>
                  <a:pt x="1185198" y="5501362"/>
                </a:cubicBezTo>
                <a:close/>
                <a:moveTo>
                  <a:pt x="1185198" y="5311327"/>
                </a:moveTo>
                <a:cubicBezTo>
                  <a:pt x="1392017" y="5311327"/>
                  <a:pt x="1560259" y="5479290"/>
                  <a:pt x="1560259" y="5685706"/>
                </a:cubicBezTo>
                <a:cubicBezTo>
                  <a:pt x="1560259" y="5892072"/>
                  <a:pt x="1392017" y="6060035"/>
                  <a:pt x="1185198" y="6060035"/>
                </a:cubicBezTo>
                <a:cubicBezTo>
                  <a:pt x="978378" y="6060035"/>
                  <a:pt x="810136" y="5892072"/>
                  <a:pt x="810136" y="5685706"/>
                </a:cubicBezTo>
                <a:cubicBezTo>
                  <a:pt x="810136" y="5479290"/>
                  <a:pt x="978378" y="5311327"/>
                  <a:pt x="1185198" y="5311327"/>
                </a:cubicBezTo>
                <a:close/>
                <a:moveTo>
                  <a:pt x="3217988" y="3079432"/>
                </a:moveTo>
                <a:cubicBezTo>
                  <a:pt x="3183675" y="3076784"/>
                  <a:pt x="3148594" y="3084034"/>
                  <a:pt x="3115793" y="3101429"/>
                </a:cubicBezTo>
                <a:lnTo>
                  <a:pt x="1501798" y="3956487"/>
                </a:lnTo>
                <a:lnTo>
                  <a:pt x="2067068" y="5462068"/>
                </a:lnTo>
                <a:lnTo>
                  <a:pt x="4168981" y="4948430"/>
                </a:lnTo>
                <a:cubicBezTo>
                  <a:pt x="4314018" y="4912996"/>
                  <a:pt x="4451666" y="4844257"/>
                  <a:pt x="4567001" y="4749635"/>
                </a:cubicBezTo>
                <a:lnTo>
                  <a:pt x="5582454" y="3916946"/>
                </a:lnTo>
                <a:cubicBezTo>
                  <a:pt x="5761952" y="3737749"/>
                  <a:pt x="5657427" y="3575972"/>
                  <a:pt x="5604024" y="3521535"/>
                </a:cubicBezTo>
                <a:cubicBezTo>
                  <a:pt x="5511299" y="3426814"/>
                  <a:pt x="5365172" y="3413353"/>
                  <a:pt x="5256630" y="3489565"/>
                </a:cubicBezTo>
                <a:lnTo>
                  <a:pt x="4481417" y="4033639"/>
                </a:lnTo>
                <a:cubicBezTo>
                  <a:pt x="4279407" y="4175423"/>
                  <a:pt x="4042093" y="4250348"/>
                  <a:pt x="3795159" y="4250348"/>
                </a:cubicBezTo>
                <a:lnTo>
                  <a:pt x="3794663" y="4250348"/>
                </a:lnTo>
                <a:lnTo>
                  <a:pt x="3101017" y="4250051"/>
                </a:lnTo>
                <a:cubicBezTo>
                  <a:pt x="3009780" y="4250051"/>
                  <a:pt x="2931138" y="4194525"/>
                  <a:pt x="2900693" y="4108713"/>
                </a:cubicBezTo>
                <a:cubicBezTo>
                  <a:pt x="2870248" y="4022851"/>
                  <a:pt x="2896379" y="3930357"/>
                  <a:pt x="2967286" y="3873050"/>
                </a:cubicBezTo>
                <a:lnTo>
                  <a:pt x="3140288" y="3733146"/>
                </a:lnTo>
                <a:cubicBezTo>
                  <a:pt x="3266482" y="3631151"/>
                  <a:pt x="3349438" y="3486596"/>
                  <a:pt x="3386875" y="3303539"/>
                </a:cubicBezTo>
                <a:cubicBezTo>
                  <a:pt x="3401701" y="3230990"/>
                  <a:pt x="3375024" y="3161212"/>
                  <a:pt x="3315572" y="3116820"/>
                </a:cubicBezTo>
                <a:cubicBezTo>
                  <a:pt x="3285846" y="3094625"/>
                  <a:pt x="3252301" y="3082079"/>
                  <a:pt x="3217988" y="3079432"/>
                </a:cubicBezTo>
                <a:close/>
                <a:moveTo>
                  <a:pt x="2045499" y="2594224"/>
                </a:moveTo>
                <a:cubicBezTo>
                  <a:pt x="1937007" y="2594224"/>
                  <a:pt x="1848745" y="2682362"/>
                  <a:pt x="1848745" y="2790642"/>
                </a:cubicBezTo>
                <a:lnTo>
                  <a:pt x="1848696" y="2790642"/>
                </a:lnTo>
                <a:lnTo>
                  <a:pt x="1848696" y="3557513"/>
                </a:lnTo>
                <a:lnTo>
                  <a:pt x="2497765" y="3213668"/>
                </a:lnTo>
                <a:lnTo>
                  <a:pt x="2497765" y="2790642"/>
                </a:lnTo>
                <a:cubicBezTo>
                  <a:pt x="2497765" y="2682362"/>
                  <a:pt x="2409454" y="2594224"/>
                  <a:pt x="2300961" y="2594224"/>
                </a:cubicBezTo>
                <a:close/>
                <a:moveTo>
                  <a:pt x="3292465" y="1813150"/>
                </a:moveTo>
                <a:cubicBezTo>
                  <a:pt x="3160321" y="1813150"/>
                  <a:pt x="3052820" y="1920490"/>
                  <a:pt x="3052820" y="2052377"/>
                </a:cubicBezTo>
                <a:lnTo>
                  <a:pt x="3052820" y="2920896"/>
                </a:lnTo>
                <a:cubicBezTo>
                  <a:pt x="3177279" y="2866459"/>
                  <a:pt x="3319241" y="2882295"/>
                  <a:pt x="3429617" y="2964643"/>
                </a:cubicBezTo>
                <a:cubicBezTo>
                  <a:pt x="3547779" y="3052832"/>
                  <a:pt x="3602917" y="3197238"/>
                  <a:pt x="3573414" y="3341496"/>
                </a:cubicBezTo>
                <a:cubicBezTo>
                  <a:pt x="3526953" y="3568895"/>
                  <a:pt x="3421535" y="3750319"/>
                  <a:pt x="3260136" y="3880819"/>
                </a:cubicBezTo>
                <a:lnTo>
                  <a:pt x="3087133" y="4020673"/>
                </a:lnTo>
                <a:cubicBezTo>
                  <a:pt x="3084108" y="4023148"/>
                  <a:pt x="3045928" y="4059521"/>
                  <a:pt x="3101116" y="4060016"/>
                </a:cubicBezTo>
                <a:lnTo>
                  <a:pt x="3701840" y="4060264"/>
                </a:lnTo>
                <a:lnTo>
                  <a:pt x="3701840" y="2052377"/>
                </a:lnTo>
                <a:cubicBezTo>
                  <a:pt x="3701840" y="1920490"/>
                  <a:pt x="3594339" y="1813150"/>
                  <a:pt x="3462195" y="1813150"/>
                </a:cubicBezTo>
                <a:close/>
                <a:moveTo>
                  <a:pt x="4494458" y="708127"/>
                </a:moveTo>
                <a:lnTo>
                  <a:pt x="4668402" y="708127"/>
                </a:lnTo>
                <a:cubicBezTo>
                  <a:pt x="4904378" y="708127"/>
                  <a:pt x="5096322" y="899696"/>
                  <a:pt x="5096322" y="1135211"/>
                </a:cubicBezTo>
                <a:lnTo>
                  <a:pt x="5096322" y="1418630"/>
                </a:lnTo>
                <a:cubicBezTo>
                  <a:pt x="5096322" y="1471137"/>
                  <a:pt x="5053728" y="1513647"/>
                  <a:pt x="5001168" y="1513647"/>
                </a:cubicBezTo>
                <a:cubicBezTo>
                  <a:pt x="4948558" y="1513647"/>
                  <a:pt x="4905965" y="1471137"/>
                  <a:pt x="4905965" y="1418630"/>
                </a:cubicBezTo>
                <a:lnTo>
                  <a:pt x="4905965" y="1135211"/>
                </a:lnTo>
                <a:cubicBezTo>
                  <a:pt x="4905965" y="1004463"/>
                  <a:pt x="4799406" y="898112"/>
                  <a:pt x="4668402" y="898112"/>
                </a:cubicBezTo>
                <a:lnTo>
                  <a:pt x="4494458" y="898112"/>
                </a:lnTo>
                <a:cubicBezTo>
                  <a:pt x="4363454" y="898112"/>
                  <a:pt x="4256895" y="1004463"/>
                  <a:pt x="4256895" y="1135211"/>
                </a:cubicBezTo>
                <a:lnTo>
                  <a:pt x="4256895" y="3947826"/>
                </a:lnTo>
                <a:cubicBezTo>
                  <a:pt x="4452013" y="3860529"/>
                  <a:pt x="4905965" y="3503372"/>
                  <a:pt x="4905965" y="3503372"/>
                </a:cubicBezTo>
                <a:lnTo>
                  <a:pt x="4905965" y="1807608"/>
                </a:lnTo>
                <a:cubicBezTo>
                  <a:pt x="4905965" y="1755150"/>
                  <a:pt x="4948558" y="1712590"/>
                  <a:pt x="5001168" y="1712590"/>
                </a:cubicBezTo>
                <a:cubicBezTo>
                  <a:pt x="5053728" y="1712590"/>
                  <a:pt x="5096322" y="1755150"/>
                  <a:pt x="5096322" y="1807608"/>
                </a:cubicBezTo>
                <a:lnTo>
                  <a:pt x="5096322" y="3369705"/>
                </a:lnTo>
                <a:cubicBezTo>
                  <a:pt x="5096322" y="3369705"/>
                  <a:pt x="5441583" y="3091977"/>
                  <a:pt x="5740234" y="3388708"/>
                </a:cubicBezTo>
                <a:cubicBezTo>
                  <a:pt x="5831272" y="3479123"/>
                  <a:pt x="6012853" y="3789711"/>
                  <a:pt x="5703293" y="4063728"/>
                </a:cubicBezTo>
                <a:lnTo>
                  <a:pt x="4687889" y="4896417"/>
                </a:lnTo>
                <a:cubicBezTo>
                  <a:pt x="4550638" y="5009003"/>
                  <a:pt x="4386808" y="5090807"/>
                  <a:pt x="4214252" y="5133021"/>
                </a:cubicBezTo>
                <a:lnTo>
                  <a:pt x="2127711" y="5642849"/>
                </a:lnTo>
                <a:cubicBezTo>
                  <a:pt x="2156173" y="5777506"/>
                  <a:pt x="2136488" y="5918845"/>
                  <a:pt x="2070143" y="6041675"/>
                </a:cubicBezTo>
                <a:cubicBezTo>
                  <a:pt x="1989765" y="6190535"/>
                  <a:pt x="1848844" y="6297430"/>
                  <a:pt x="1683577" y="6334843"/>
                </a:cubicBezTo>
                <a:cubicBezTo>
                  <a:pt x="1683577" y="6334843"/>
                  <a:pt x="1140521" y="6486475"/>
                  <a:pt x="948180" y="6486475"/>
                </a:cubicBezTo>
                <a:cubicBezTo>
                  <a:pt x="686421" y="6486475"/>
                  <a:pt x="451288" y="6311930"/>
                  <a:pt x="382464" y="6047762"/>
                </a:cubicBezTo>
                <a:lnTo>
                  <a:pt x="259989" y="5577524"/>
                </a:lnTo>
                <a:cubicBezTo>
                  <a:pt x="246799" y="5526700"/>
                  <a:pt x="277294" y="5474836"/>
                  <a:pt x="328218" y="5461623"/>
                </a:cubicBezTo>
                <a:cubicBezTo>
                  <a:pt x="379092" y="5448459"/>
                  <a:pt x="431057" y="5478944"/>
                  <a:pt x="444297" y="5529719"/>
                </a:cubicBezTo>
                <a:lnTo>
                  <a:pt x="566722" y="5999907"/>
                </a:lnTo>
                <a:cubicBezTo>
                  <a:pt x="620968" y="6208153"/>
                  <a:pt x="828085" y="6333903"/>
                  <a:pt x="1038277" y="6286295"/>
                </a:cubicBezTo>
                <a:lnTo>
                  <a:pt x="1641380" y="6149559"/>
                </a:lnTo>
                <a:cubicBezTo>
                  <a:pt x="1958675" y="6037072"/>
                  <a:pt x="1965022" y="5731829"/>
                  <a:pt x="1924858" y="5624835"/>
                </a:cubicBezTo>
                <a:lnTo>
                  <a:pt x="1325027" y="4027057"/>
                </a:lnTo>
                <a:lnTo>
                  <a:pt x="526955" y="4254703"/>
                </a:lnTo>
                <a:cubicBezTo>
                  <a:pt x="310466" y="4316415"/>
                  <a:pt x="185264" y="4535153"/>
                  <a:pt x="241890" y="4752605"/>
                </a:cubicBezTo>
                <a:lnTo>
                  <a:pt x="339523" y="5127478"/>
                </a:lnTo>
                <a:cubicBezTo>
                  <a:pt x="352762" y="5178303"/>
                  <a:pt x="322218" y="5230166"/>
                  <a:pt x="271344" y="5243380"/>
                </a:cubicBezTo>
                <a:cubicBezTo>
                  <a:pt x="220420" y="5256544"/>
                  <a:pt x="168455" y="5226108"/>
                  <a:pt x="155265" y="5175333"/>
                </a:cubicBezTo>
                <a:lnTo>
                  <a:pt x="57632" y="4800410"/>
                </a:lnTo>
                <a:cubicBezTo>
                  <a:pt x="17865" y="4647838"/>
                  <a:pt x="39137" y="4488387"/>
                  <a:pt x="117531" y="4351453"/>
                </a:cubicBezTo>
                <a:cubicBezTo>
                  <a:pt x="195875" y="4214568"/>
                  <a:pt x="322714" y="4115295"/>
                  <a:pt x="474593" y="4071993"/>
                </a:cubicBezTo>
                <a:lnTo>
                  <a:pt x="1347489" y="3823017"/>
                </a:lnTo>
                <a:lnTo>
                  <a:pt x="1658338" y="3658370"/>
                </a:lnTo>
                <a:lnTo>
                  <a:pt x="1658338" y="2790642"/>
                </a:lnTo>
                <a:cubicBezTo>
                  <a:pt x="1658338" y="2577546"/>
                  <a:pt x="1831985" y="2404189"/>
                  <a:pt x="2045499" y="2404189"/>
                </a:cubicBezTo>
                <a:lnTo>
                  <a:pt x="2300961" y="2404189"/>
                </a:lnTo>
                <a:cubicBezTo>
                  <a:pt x="2514425" y="2404189"/>
                  <a:pt x="2688122" y="2577546"/>
                  <a:pt x="2688122" y="2790642"/>
                </a:cubicBezTo>
                <a:lnTo>
                  <a:pt x="2688122" y="3112811"/>
                </a:lnTo>
                <a:lnTo>
                  <a:pt x="2862413" y="3020466"/>
                </a:lnTo>
                <a:lnTo>
                  <a:pt x="2862413" y="2052377"/>
                </a:lnTo>
                <a:cubicBezTo>
                  <a:pt x="2862413" y="1815674"/>
                  <a:pt x="3055349" y="1623115"/>
                  <a:pt x="3292465" y="1623115"/>
                </a:cubicBezTo>
                <a:lnTo>
                  <a:pt x="3462195" y="1623115"/>
                </a:lnTo>
                <a:cubicBezTo>
                  <a:pt x="3699311" y="1623115"/>
                  <a:pt x="3892247" y="1815674"/>
                  <a:pt x="3892247" y="2052377"/>
                </a:cubicBezTo>
                <a:lnTo>
                  <a:pt x="3892247" y="4055513"/>
                </a:lnTo>
                <a:cubicBezTo>
                  <a:pt x="3951451" y="4049822"/>
                  <a:pt x="4009714" y="4039033"/>
                  <a:pt x="4066489" y="4023148"/>
                </a:cubicBezTo>
                <a:lnTo>
                  <a:pt x="4066489" y="1135211"/>
                </a:lnTo>
                <a:cubicBezTo>
                  <a:pt x="4066489" y="899696"/>
                  <a:pt x="4258482" y="708127"/>
                  <a:pt x="4494458" y="708127"/>
                </a:cubicBezTo>
                <a:close/>
                <a:moveTo>
                  <a:pt x="2818382" y="190035"/>
                </a:moveTo>
                <a:cubicBezTo>
                  <a:pt x="2761905" y="190035"/>
                  <a:pt x="2715940" y="235911"/>
                  <a:pt x="2715940" y="292278"/>
                </a:cubicBezTo>
                <a:cubicBezTo>
                  <a:pt x="2715940" y="348694"/>
                  <a:pt x="2761905" y="394570"/>
                  <a:pt x="2818382" y="394570"/>
                </a:cubicBezTo>
                <a:lnTo>
                  <a:pt x="3089266" y="394570"/>
                </a:lnTo>
                <a:cubicBezTo>
                  <a:pt x="3128141" y="394570"/>
                  <a:pt x="3163048" y="418077"/>
                  <a:pt x="3177577" y="454055"/>
                </a:cubicBezTo>
                <a:cubicBezTo>
                  <a:pt x="3192105" y="489983"/>
                  <a:pt x="3183279" y="531158"/>
                  <a:pt x="3155313" y="558030"/>
                </a:cubicBezTo>
                <a:lnTo>
                  <a:pt x="2361356" y="1320792"/>
                </a:lnTo>
                <a:cubicBezTo>
                  <a:pt x="2331953" y="1349050"/>
                  <a:pt x="2287822" y="1355434"/>
                  <a:pt x="2251575" y="1336727"/>
                </a:cubicBezTo>
                <a:lnTo>
                  <a:pt x="1875174" y="1142437"/>
                </a:lnTo>
                <a:cubicBezTo>
                  <a:pt x="1806995" y="1106459"/>
                  <a:pt x="1775161" y="1141298"/>
                  <a:pt x="1755327" y="1161193"/>
                </a:cubicBezTo>
                <a:lnTo>
                  <a:pt x="219974" y="2705375"/>
                </a:lnTo>
                <a:cubicBezTo>
                  <a:pt x="180207" y="2745362"/>
                  <a:pt x="180455" y="2810240"/>
                  <a:pt x="220519" y="2849979"/>
                </a:cubicBezTo>
                <a:cubicBezTo>
                  <a:pt x="239858" y="2869131"/>
                  <a:pt x="302980" y="2911790"/>
                  <a:pt x="365457" y="2849435"/>
                </a:cubicBezTo>
                <a:lnTo>
                  <a:pt x="1798615" y="1408089"/>
                </a:lnTo>
                <a:cubicBezTo>
                  <a:pt x="1827920" y="1378644"/>
                  <a:pt x="1872993" y="1371567"/>
                  <a:pt x="1909934" y="1390620"/>
                </a:cubicBezTo>
                <a:lnTo>
                  <a:pt x="2283310" y="1583377"/>
                </a:lnTo>
                <a:cubicBezTo>
                  <a:pt x="2322283" y="1603519"/>
                  <a:pt x="2369786" y="1596590"/>
                  <a:pt x="2401421" y="1566204"/>
                </a:cubicBezTo>
                <a:lnTo>
                  <a:pt x="3315969" y="687590"/>
                </a:lnTo>
                <a:cubicBezTo>
                  <a:pt x="3343489" y="661163"/>
                  <a:pt x="3384148" y="653641"/>
                  <a:pt x="3419255" y="668586"/>
                </a:cubicBezTo>
                <a:cubicBezTo>
                  <a:pt x="3454361" y="683482"/>
                  <a:pt x="3477170" y="717926"/>
                  <a:pt x="3477170" y="756032"/>
                </a:cubicBezTo>
                <a:lnTo>
                  <a:pt x="3477170" y="1058752"/>
                </a:lnTo>
                <a:cubicBezTo>
                  <a:pt x="3477170" y="1115119"/>
                  <a:pt x="3523135" y="1160995"/>
                  <a:pt x="3579663" y="1160995"/>
                </a:cubicBezTo>
                <a:cubicBezTo>
                  <a:pt x="3636140" y="1160995"/>
                  <a:pt x="3682105" y="1115119"/>
                  <a:pt x="3682105" y="1058752"/>
                </a:cubicBezTo>
                <a:lnTo>
                  <a:pt x="3682105" y="294257"/>
                </a:lnTo>
                <a:cubicBezTo>
                  <a:pt x="3682105" y="293366"/>
                  <a:pt x="3682056" y="292525"/>
                  <a:pt x="3682056" y="291684"/>
                </a:cubicBezTo>
                <a:cubicBezTo>
                  <a:pt x="3682056" y="190035"/>
                  <a:pt x="3607678" y="190035"/>
                  <a:pt x="3579663" y="190035"/>
                </a:cubicBezTo>
                <a:close/>
                <a:moveTo>
                  <a:pt x="2818382" y="0"/>
                </a:moveTo>
                <a:lnTo>
                  <a:pt x="3579663" y="0"/>
                </a:lnTo>
                <a:cubicBezTo>
                  <a:pt x="3724897" y="0"/>
                  <a:pt x="3871421" y="89524"/>
                  <a:pt x="3872463" y="289506"/>
                </a:cubicBezTo>
                <a:cubicBezTo>
                  <a:pt x="3872463" y="290447"/>
                  <a:pt x="3872512" y="291387"/>
                  <a:pt x="3872512" y="292278"/>
                </a:cubicBezTo>
                <a:lnTo>
                  <a:pt x="3872512" y="1058752"/>
                </a:lnTo>
                <a:cubicBezTo>
                  <a:pt x="3872512" y="1219935"/>
                  <a:pt x="3741112" y="1351079"/>
                  <a:pt x="3579663" y="1351079"/>
                </a:cubicBezTo>
                <a:cubicBezTo>
                  <a:pt x="3266037" y="1351079"/>
                  <a:pt x="3286763" y="979373"/>
                  <a:pt x="3286763" y="979373"/>
                </a:cubicBezTo>
                <a:lnTo>
                  <a:pt x="2533466" y="1703089"/>
                </a:lnTo>
                <a:cubicBezTo>
                  <a:pt x="2443023" y="1789990"/>
                  <a:pt x="2307309" y="1809687"/>
                  <a:pt x="2195792" y="1752132"/>
                </a:cubicBezTo>
                <a:lnTo>
                  <a:pt x="1884496" y="1591443"/>
                </a:lnTo>
                <a:lnTo>
                  <a:pt x="500576" y="2983301"/>
                </a:lnTo>
                <a:cubicBezTo>
                  <a:pt x="330301" y="3153243"/>
                  <a:pt x="141679" y="3039569"/>
                  <a:pt x="86441" y="2984884"/>
                </a:cubicBezTo>
                <a:cubicBezTo>
                  <a:pt x="-28199" y="2871359"/>
                  <a:pt x="-28894" y="2685926"/>
                  <a:pt x="84855" y="2571509"/>
                </a:cubicBezTo>
                <a:lnTo>
                  <a:pt x="1620208" y="1027327"/>
                </a:lnTo>
                <a:cubicBezTo>
                  <a:pt x="1710849" y="936268"/>
                  <a:pt x="1848448" y="914642"/>
                  <a:pt x="1962643" y="973632"/>
                </a:cubicBezTo>
                <a:lnTo>
                  <a:pt x="2278450" y="1136646"/>
                </a:lnTo>
                <a:lnTo>
                  <a:pt x="2853142" y="584555"/>
                </a:lnTo>
                <a:cubicBezTo>
                  <a:pt x="2853142" y="584555"/>
                  <a:pt x="2525533" y="613555"/>
                  <a:pt x="2525533" y="292278"/>
                </a:cubicBezTo>
                <a:cubicBezTo>
                  <a:pt x="2525533" y="131144"/>
                  <a:pt x="2656884" y="0"/>
                  <a:pt x="28183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7208997" y="4076452"/>
            <a:ext cx="731678" cy="698974"/>
            <a:chOff x="9647238" y="4264025"/>
            <a:chExt cx="568325" cy="542925"/>
          </a:xfrm>
        </p:grpSpPr>
        <p:sp>
          <p:nvSpPr>
            <p:cNvPr id="182" name="Google Shape;182;p6"/>
            <p:cNvSpPr/>
            <p:nvPr/>
          </p:nvSpPr>
          <p:spPr>
            <a:xfrm>
              <a:off x="9647238" y="4340225"/>
              <a:ext cx="568325" cy="466725"/>
            </a:xfrm>
            <a:custGeom>
              <a:avLst/>
              <a:gdLst/>
              <a:ahLst/>
              <a:cxnLst/>
              <a:rect l="l" t="t" r="r" b="b"/>
              <a:pathLst>
                <a:path w="209" h="172" extrusionOk="0">
                  <a:moveTo>
                    <a:pt x="187" y="172"/>
                  </a:moveTo>
                  <a:cubicBezTo>
                    <a:pt x="22" y="172"/>
                    <a:pt x="22" y="172"/>
                    <a:pt x="22" y="172"/>
                  </a:cubicBezTo>
                  <a:cubicBezTo>
                    <a:pt x="10" y="172"/>
                    <a:pt x="0" y="162"/>
                    <a:pt x="0" y="15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3"/>
                    <a:pt x="3" y="140"/>
                    <a:pt x="7" y="140"/>
                  </a:cubicBezTo>
                  <a:cubicBezTo>
                    <a:pt x="11" y="140"/>
                    <a:pt x="11" y="140"/>
                    <a:pt x="11" y="140"/>
                  </a:cubicBezTo>
                  <a:cubicBezTo>
                    <a:pt x="9" y="138"/>
                    <a:pt x="8" y="135"/>
                    <a:pt x="8" y="131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8"/>
                    <a:pt x="16" y="0"/>
                    <a:pt x="25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70" y="0"/>
                    <a:pt x="71" y="2"/>
                    <a:pt x="71" y="4"/>
                  </a:cubicBezTo>
                  <a:cubicBezTo>
                    <a:pt x="71" y="6"/>
                    <a:pt x="70" y="8"/>
                    <a:pt x="67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0" y="8"/>
                    <a:pt x="16" y="12"/>
                    <a:pt x="16" y="17"/>
                  </a:cubicBezTo>
                  <a:cubicBezTo>
                    <a:pt x="16" y="131"/>
                    <a:pt x="16" y="131"/>
                    <a:pt x="16" y="131"/>
                  </a:cubicBezTo>
                  <a:cubicBezTo>
                    <a:pt x="16" y="136"/>
                    <a:pt x="20" y="140"/>
                    <a:pt x="25" y="140"/>
                  </a:cubicBezTo>
                  <a:cubicBezTo>
                    <a:pt x="27" y="140"/>
                    <a:pt x="29" y="142"/>
                    <a:pt x="29" y="144"/>
                  </a:cubicBezTo>
                  <a:cubicBezTo>
                    <a:pt x="29" y="146"/>
                    <a:pt x="27" y="148"/>
                    <a:pt x="25" y="148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58"/>
                    <a:pt x="14" y="165"/>
                    <a:pt x="22" y="165"/>
                  </a:cubicBezTo>
                  <a:cubicBezTo>
                    <a:pt x="187" y="165"/>
                    <a:pt x="187" y="165"/>
                    <a:pt x="187" y="165"/>
                  </a:cubicBezTo>
                  <a:cubicBezTo>
                    <a:pt x="195" y="165"/>
                    <a:pt x="202" y="158"/>
                    <a:pt x="202" y="150"/>
                  </a:cubicBezTo>
                  <a:cubicBezTo>
                    <a:pt x="202" y="148"/>
                    <a:pt x="202" y="148"/>
                    <a:pt x="202" y="148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2" y="148"/>
                    <a:pt x="180" y="146"/>
                    <a:pt x="180" y="144"/>
                  </a:cubicBezTo>
                  <a:cubicBezTo>
                    <a:pt x="180" y="142"/>
                    <a:pt x="182" y="140"/>
                    <a:pt x="184" y="140"/>
                  </a:cubicBezTo>
                  <a:cubicBezTo>
                    <a:pt x="189" y="140"/>
                    <a:pt x="193" y="136"/>
                    <a:pt x="193" y="131"/>
                  </a:cubicBezTo>
                  <a:cubicBezTo>
                    <a:pt x="193" y="17"/>
                    <a:pt x="193" y="17"/>
                    <a:pt x="193" y="17"/>
                  </a:cubicBezTo>
                  <a:cubicBezTo>
                    <a:pt x="193" y="12"/>
                    <a:pt x="189" y="8"/>
                    <a:pt x="184" y="8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40" y="8"/>
                    <a:pt x="138" y="6"/>
                    <a:pt x="138" y="4"/>
                  </a:cubicBezTo>
                  <a:cubicBezTo>
                    <a:pt x="138" y="2"/>
                    <a:pt x="140" y="0"/>
                    <a:pt x="142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3" y="0"/>
                    <a:pt x="201" y="8"/>
                    <a:pt x="201" y="17"/>
                  </a:cubicBezTo>
                  <a:cubicBezTo>
                    <a:pt x="201" y="131"/>
                    <a:pt x="201" y="131"/>
                    <a:pt x="201" y="131"/>
                  </a:cubicBezTo>
                  <a:cubicBezTo>
                    <a:pt x="201" y="135"/>
                    <a:pt x="200" y="138"/>
                    <a:pt x="198" y="140"/>
                  </a:cubicBezTo>
                  <a:cubicBezTo>
                    <a:pt x="202" y="140"/>
                    <a:pt x="202" y="140"/>
                    <a:pt x="202" y="140"/>
                  </a:cubicBezTo>
                  <a:cubicBezTo>
                    <a:pt x="206" y="140"/>
                    <a:pt x="209" y="143"/>
                    <a:pt x="209" y="147"/>
                  </a:cubicBezTo>
                  <a:cubicBezTo>
                    <a:pt x="209" y="150"/>
                    <a:pt x="209" y="150"/>
                    <a:pt x="209" y="150"/>
                  </a:cubicBezTo>
                  <a:cubicBezTo>
                    <a:pt x="209" y="162"/>
                    <a:pt x="199" y="172"/>
                    <a:pt x="187" y="1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9728200" y="4398963"/>
              <a:ext cx="407988" cy="282575"/>
            </a:xfrm>
            <a:custGeom>
              <a:avLst/>
              <a:gdLst/>
              <a:ahLst/>
              <a:cxnLst/>
              <a:rect l="l" t="t" r="r" b="b"/>
              <a:pathLst>
                <a:path w="150" h="104" extrusionOk="0">
                  <a:moveTo>
                    <a:pt x="146" y="104"/>
                  </a:moveTo>
                  <a:cubicBezTo>
                    <a:pt x="3" y="104"/>
                    <a:pt x="3" y="104"/>
                    <a:pt x="3" y="104"/>
                  </a:cubicBezTo>
                  <a:cubicBezTo>
                    <a:pt x="1" y="104"/>
                    <a:pt x="0" y="102"/>
                    <a:pt x="0" y="10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0" y="0"/>
                    <a:pt x="32" y="2"/>
                    <a:pt x="32" y="4"/>
                  </a:cubicBezTo>
                  <a:cubicBezTo>
                    <a:pt x="32" y="6"/>
                    <a:pt x="30" y="8"/>
                    <a:pt x="2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142" y="96"/>
                    <a:pt x="142" y="96"/>
                    <a:pt x="142" y="96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18" y="8"/>
                    <a:pt x="117" y="6"/>
                    <a:pt x="117" y="4"/>
                  </a:cubicBezTo>
                  <a:cubicBezTo>
                    <a:pt x="117" y="2"/>
                    <a:pt x="118" y="0"/>
                    <a:pt x="12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8" y="0"/>
                    <a:pt x="150" y="2"/>
                    <a:pt x="150" y="4"/>
                  </a:cubicBezTo>
                  <a:cubicBezTo>
                    <a:pt x="150" y="100"/>
                    <a:pt x="150" y="100"/>
                    <a:pt x="150" y="100"/>
                  </a:cubicBezTo>
                  <a:cubicBezTo>
                    <a:pt x="150" y="102"/>
                    <a:pt x="148" y="104"/>
                    <a:pt x="146" y="1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9921875" y="4445000"/>
              <a:ext cx="20638" cy="33337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4" y="12"/>
                  </a:moveTo>
                  <a:cubicBezTo>
                    <a:pt x="1" y="12"/>
                    <a:pt x="0" y="10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6" y="12"/>
                    <a:pt x="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9818688" y="4410075"/>
              <a:ext cx="225425" cy="222250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42" y="82"/>
                  </a:moveTo>
                  <a:cubicBezTo>
                    <a:pt x="19" y="82"/>
                    <a:pt x="0" y="63"/>
                    <a:pt x="0" y="41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4" y="0"/>
                    <a:pt x="83" y="18"/>
                    <a:pt x="83" y="41"/>
                  </a:cubicBezTo>
                  <a:cubicBezTo>
                    <a:pt x="83" y="63"/>
                    <a:pt x="64" y="82"/>
                    <a:pt x="42" y="82"/>
                  </a:cubicBezTo>
                  <a:close/>
                  <a:moveTo>
                    <a:pt x="42" y="7"/>
                  </a:moveTo>
                  <a:cubicBezTo>
                    <a:pt x="23" y="7"/>
                    <a:pt x="8" y="22"/>
                    <a:pt x="8" y="41"/>
                  </a:cubicBezTo>
                  <a:cubicBezTo>
                    <a:pt x="8" y="59"/>
                    <a:pt x="23" y="74"/>
                    <a:pt x="42" y="74"/>
                  </a:cubicBezTo>
                  <a:cubicBezTo>
                    <a:pt x="60" y="74"/>
                    <a:pt x="75" y="59"/>
                    <a:pt x="75" y="41"/>
                  </a:cubicBezTo>
                  <a:cubicBezTo>
                    <a:pt x="75" y="22"/>
                    <a:pt x="60" y="7"/>
                    <a:pt x="42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9891713" y="4456113"/>
              <a:ext cx="79375" cy="128587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5" y="47"/>
                  </a:moveTo>
                  <a:cubicBezTo>
                    <a:pt x="7" y="47"/>
                    <a:pt x="0" y="41"/>
                    <a:pt x="0" y="33"/>
                  </a:cubicBezTo>
                  <a:cubicBezTo>
                    <a:pt x="0" y="31"/>
                    <a:pt x="2" y="30"/>
                    <a:pt x="4" y="30"/>
                  </a:cubicBezTo>
                  <a:cubicBezTo>
                    <a:pt x="6" y="30"/>
                    <a:pt x="8" y="31"/>
                    <a:pt x="8" y="33"/>
                  </a:cubicBezTo>
                  <a:cubicBezTo>
                    <a:pt x="8" y="37"/>
                    <a:pt x="11" y="39"/>
                    <a:pt x="15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30"/>
                    <a:pt x="18" y="28"/>
                    <a:pt x="15" y="28"/>
                  </a:cubicBezTo>
                  <a:cubicBezTo>
                    <a:pt x="7" y="28"/>
                    <a:pt x="0" y="21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23" y="0"/>
                    <a:pt x="29" y="6"/>
                    <a:pt x="29" y="14"/>
                  </a:cubicBezTo>
                  <a:cubicBezTo>
                    <a:pt x="29" y="16"/>
                    <a:pt x="27" y="18"/>
                    <a:pt x="25" y="18"/>
                  </a:cubicBezTo>
                  <a:cubicBezTo>
                    <a:pt x="23" y="18"/>
                    <a:pt x="21" y="16"/>
                    <a:pt x="21" y="14"/>
                  </a:cubicBezTo>
                  <a:cubicBezTo>
                    <a:pt x="21" y="11"/>
                    <a:pt x="18" y="8"/>
                    <a:pt x="15" y="8"/>
                  </a:cubicBezTo>
                  <a:cubicBezTo>
                    <a:pt x="11" y="8"/>
                    <a:pt x="8" y="11"/>
                    <a:pt x="8" y="14"/>
                  </a:cubicBezTo>
                  <a:cubicBezTo>
                    <a:pt x="8" y="17"/>
                    <a:pt x="11" y="20"/>
                    <a:pt x="15" y="20"/>
                  </a:cubicBezTo>
                  <a:cubicBezTo>
                    <a:pt x="23" y="20"/>
                    <a:pt x="29" y="26"/>
                    <a:pt x="29" y="33"/>
                  </a:cubicBezTo>
                  <a:cubicBezTo>
                    <a:pt x="29" y="41"/>
                    <a:pt x="23" y="47"/>
                    <a:pt x="15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9921875" y="4562475"/>
              <a:ext cx="20638" cy="34925"/>
            </a:xfrm>
            <a:custGeom>
              <a:avLst/>
              <a:gdLst/>
              <a:ahLst/>
              <a:cxnLst/>
              <a:rect l="l" t="t" r="r" b="b"/>
              <a:pathLst>
                <a:path w="8" h="13" extrusionOk="0">
                  <a:moveTo>
                    <a:pt x="4" y="13"/>
                  </a:moveTo>
                  <a:cubicBezTo>
                    <a:pt x="1" y="13"/>
                    <a:pt x="0" y="11"/>
                    <a:pt x="0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1"/>
                    <a:pt x="6" y="13"/>
                    <a:pt x="4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9921875" y="4264025"/>
              <a:ext cx="20638" cy="130175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4" y="48"/>
                  </a:moveTo>
                  <a:cubicBezTo>
                    <a:pt x="1" y="48"/>
                    <a:pt x="0" y="46"/>
                    <a:pt x="0" y="4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8" y="1"/>
                    <a:pt x="8" y="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6"/>
                    <a:pt x="6" y="48"/>
                    <a:pt x="4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9986963" y="4279900"/>
              <a:ext cx="19050" cy="133350"/>
            </a:xfrm>
            <a:custGeom>
              <a:avLst/>
              <a:gdLst/>
              <a:ahLst/>
              <a:cxnLst/>
              <a:rect l="l" t="t" r="r" b="b"/>
              <a:pathLst>
                <a:path w="7" h="49" extrusionOk="0">
                  <a:moveTo>
                    <a:pt x="4" y="49"/>
                  </a:moveTo>
                  <a:cubicBezTo>
                    <a:pt x="1" y="49"/>
                    <a:pt x="0" y="47"/>
                    <a:pt x="0" y="4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47"/>
                    <a:pt x="6" y="49"/>
                    <a:pt x="4" y="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9856788" y="4279900"/>
              <a:ext cx="20638" cy="133350"/>
            </a:xfrm>
            <a:custGeom>
              <a:avLst/>
              <a:gdLst/>
              <a:ahLst/>
              <a:cxnLst/>
              <a:rect l="l" t="t" r="r" b="b"/>
              <a:pathLst>
                <a:path w="8" h="49" extrusionOk="0">
                  <a:moveTo>
                    <a:pt x="4" y="49"/>
                  </a:moveTo>
                  <a:cubicBezTo>
                    <a:pt x="1" y="49"/>
                    <a:pt x="0" y="47"/>
                    <a:pt x="0" y="4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7"/>
                    <a:pt x="6" y="49"/>
                    <a:pt x="4" y="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9704388" y="4719638"/>
              <a:ext cx="271463" cy="22225"/>
            </a:xfrm>
            <a:custGeom>
              <a:avLst/>
              <a:gdLst/>
              <a:ahLst/>
              <a:cxnLst/>
              <a:rect l="l" t="t" r="r" b="b"/>
              <a:pathLst>
                <a:path w="100" h="8" extrusionOk="0">
                  <a:moveTo>
                    <a:pt x="9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9" y="0"/>
                    <a:pt x="100" y="2"/>
                    <a:pt x="100" y="4"/>
                  </a:cubicBezTo>
                  <a:cubicBezTo>
                    <a:pt x="100" y="6"/>
                    <a:pt x="99" y="8"/>
                    <a:pt x="9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0021888" y="4719638"/>
              <a:ext cx="136525" cy="22225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0" y="2"/>
                    <a:pt x="50" y="4"/>
                  </a:cubicBezTo>
                  <a:cubicBezTo>
                    <a:pt x="50" y="6"/>
                    <a:pt x="49" y="8"/>
                    <a:pt x="4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5626021" y="2722292"/>
            <a:ext cx="576250" cy="689578"/>
            <a:chOff x="10567988" y="5038725"/>
            <a:chExt cx="476250" cy="569912"/>
          </a:xfrm>
        </p:grpSpPr>
        <p:sp>
          <p:nvSpPr>
            <p:cNvPr id="194" name="Google Shape;194;p6"/>
            <p:cNvSpPr/>
            <p:nvPr/>
          </p:nvSpPr>
          <p:spPr>
            <a:xfrm>
              <a:off x="10796588" y="5156200"/>
              <a:ext cx="22225" cy="46037"/>
            </a:xfrm>
            <a:custGeom>
              <a:avLst/>
              <a:gdLst/>
              <a:ahLst/>
              <a:cxnLst/>
              <a:rect l="l" t="t" r="r" b="b"/>
              <a:pathLst>
                <a:path w="8" h="17" extrusionOk="0">
                  <a:moveTo>
                    <a:pt x="4" y="17"/>
                  </a:moveTo>
                  <a:cubicBezTo>
                    <a:pt x="2" y="17"/>
                    <a:pt x="0" y="15"/>
                    <a:pt x="0" y="1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5"/>
                    <a:pt x="6" y="17"/>
                    <a:pt x="4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0739438" y="5527675"/>
              <a:ext cx="22225" cy="80962"/>
            </a:xfrm>
            <a:custGeom>
              <a:avLst/>
              <a:gdLst/>
              <a:ahLst/>
              <a:cxnLst/>
              <a:rect l="l" t="t" r="r" b="b"/>
              <a:pathLst>
                <a:path w="8" h="30" extrusionOk="0">
                  <a:moveTo>
                    <a:pt x="4" y="30"/>
                  </a:moveTo>
                  <a:cubicBezTo>
                    <a:pt x="2" y="30"/>
                    <a:pt x="0" y="29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9"/>
                    <a:pt x="6" y="30"/>
                    <a:pt x="4" y="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0739438" y="5413375"/>
              <a:ext cx="79375" cy="7937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4" y="29"/>
                  </a:moveTo>
                  <a:cubicBezTo>
                    <a:pt x="2" y="29"/>
                    <a:pt x="0" y="27"/>
                    <a:pt x="0" y="2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2" y="1"/>
                  </a:cubicBezTo>
                  <a:cubicBezTo>
                    <a:pt x="3" y="1"/>
                    <a:pt x="4" y="0"/>
                    <a:pt x="5" y="1"/>
                  </a:cubicBezTo>
                  <a:cubicBezTo>
                    <a:pt x="11" y="3"/>
                    <a:pt x="18" y="4"/>
                    <a:pt x="25" y="4"/>
                  </a:cubicBezTo>
                  <a:cubicBezTo>
                    <a:pt x="27" y="4"/>
                    <a:pt x="29" y="6"/>
                    <a:pt x="29" y="8"/>
                  </a:cubicBezTo>
                  <a:cubicBezTo>
                    <a:pt x="29" y="11"/>
                    <a:pt x="27" y="12"/>
                    <a:pt x="25" y="12"/>
                  </a:cubicBezTo>
                  <a:cubicBezTo>
                    <a:pt x="19" y="12"/>
                    <a:pt x="13" y="11"/>
                    <a:pt x="8" y="1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6" y="29"/>
                    <a:pt x="4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0796588" y="5413375"/>
              <a:ext cx="79375" cy="107950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5" y="40"/>
                  </a:moveTo>
                  <a:cubicBezTo>
                    <a:pt x="23" y="40"/>
                    <a:pt x="21" y="39"/>
                    <a:pt x="21" y="3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5" y="11"/>
                    <a:pt x="10" y="12"/>
                    <a:pt x="4" y="12"/>
                  </a:cubicBezTo>
                  <a:cubicBezTo>
                    <a:pt x="2" y="12"/>
                    <a:pt x="0" y="11"/>
                    <a:pt x="0" y="8"/>
                  </a:cubicBezTo>
                  <a:cubicBezTo>
                    <a:pt x="0" y="6"/>
                    <a:pt x="2" y="4"/>
                    <a:pt x="4" y="4"/>
                  </a:cubicBezTo>
                  <a:cubicBezTo>
                    <a:pt x="11" y="4"/>
                    <a:pt x="17" y="3"/>
                    <a:pt x="24" y="1"/>
                  </a:cubicBezTo>
                  <a:cubicBezTo>
                    <a:pt x="25" y="0"/>
                    <a:pt x="26" y="1"/>
                    <a:pt x="27" y="1"/>
                  </a:cubicBezTo>
                  <a:cubicBezTo>
                    <a:pt x="28" y="2"/>
                    <a:pt x="29" y="3"/>
                    <a:pt x="29" y="4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9"/>
                    <a:pt x="27" y="40"/>
                    <a:pt x="25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0925175" y="5492750"/>
              <a:ext cx="22225" cy="100012"/>
            </a:xfrm>
            <a:custGeom>
              <a:avLst/>
              <a:gdLst/>
              <a:ahLst/>
              <a:cxnLst/>
              <a:rect l="l" t="t" r="r" b="b"/>
              <a:pathLst>
                <a:path w="8" h="37" extrusionOk="0">
                  <a:moveTo>
                    <a:pt x="4" y="37"/>
                  </a:moveTo>
                  <a:cubicBezTo>
                    <a:pt x="2" y="37"/>
                    <a:pt x="0" y="35"/>
                    <a:pt x="0" y="3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5"/>
                    <a:pt x="6" y="37"/>
                    <a:pt x="4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0636250" y="5103813"/>
              <a:ext cx="342900" cy="355600"/>
            </a:xfrm>
            <a:custGeom>
              <a:avLst/>
              <a:gdLst/>
              <a:ahLst/>
              <a:cxnLst/>
              <a:rect l="l" t="t" r="r" b="b"/>
              <a:pathLst>
                <a:path w="126" h="131" extrusionOk="0">
                  <a:moveTo>
                    <a:pt x="110" y="131"/>
                  </a:moveTo>
                  <a:cubicBezTo>
                    <a:pt x="108" y="131"/>
                    <a:pt x="106" y="129"/>
                    <a:pt x="106" y="127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106" y="98"/>
                    <a:pt x="106" y="98"/>
                    <a:pt x="107" y="97"/>
                  </a:cubicBezTo>
                  <a:cubicBezTo>
                    <a:pt x="108" y="95"/>
                    <a:pt x="109" y="94"/>
                    <a:pt x="110" y="92"/>
                  </a:cubicBezTo>
                  <a:cubicBezTo>
                    <a:pt x="115" y="84"/>
                    <a:pt x="118" y="73"/>
                    <a:pt x="118" y="63"/>
                  </a:cubicBezTo>
                  <a:cubicBezTo>
                    <a:pt x="118" y="33"/>
                    <a:pt x="93" y="8"/>
                    <a:pt x="63" y="8"/>
                  </a:cubicBezTo>
                  <a:cubicBezTo>
                    <a:pt x="32" y="8"/>
                    <a:pt x="8" y="33"/>
                    <a:pt x="8" y="63"/>
                  </a:cubicBezTo>
                  <a:cubicBezTo>
                    <a:pt x="8" y="77"/>
                    <a:pt x="13" y="90"/>
                    <a:pt x="22" y="100"/>
                  </a:cubicBezTo>
                  <a:cubicBezTo>
                    <a:pt x="22" y="101"/>
                    <a:pt x="23" y="102"/>
                    <a:pt x="23" y="103"/>
                  </a:cubicBezTo>
                  <a:cubicBezTo>
                    <a:pt x="23" y="121"/>
                    <a:pt x="23" y="121"/>
                    <a:pt x="23" y="121"/>
                  </a:cubicBezTo>
                  <a:cubicBezTo>
                    <a:pt x="23" y="123"/>
                    <a:pt x="21" y="125"/>
                    <a:pt x="19" y="125"/>
                  </a:cubicBezTo>
                  <a:cubicBezTo>
                    <a:pt x="17" y="125"/>
                    <a:pt x="15" y="123"/>
                    <a:pt x="15" y="121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5" y="93"/>
                    <a:pt x="0" y="78"/>
                    <a:pt x="0" y="63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98" y="0"/>
                    <a:pt x="126" y="28"/>
                    <a:pt x="126" y="63"/>
                  </a:cubicBezTo>
                  <a:cubicBezTo>
                    <a:pt x="126" y="75"/>
                    <a:pt x="123" y="86"/>
                    <a:pt x="117" y="96"/>
                  </a:cubicBezTo>
                  <a:cubicBezTo>
                    <a:pt x="116" y="98"/>
                    <a:pt x="115" y="99"/>
                    <a:pt x="114" y="101"/>
                  </a:cubicBezTo>
                  <a:cubicBezTo>
                    <a:pt x="114" y="127"/>
                    <a:pt x="114" y="127"/>
                    <a:pt x="114" y="127"/>
                  </a:cubicBezTo>
                  <a:cubicBezTo>
                    <a:pt x="114" y="129"/>
                    <a:pt x="112" y="131"/>
                    <a:pt x="110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0677525" y="5470525"/>
              <a:ext cx="22225" cy="96837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4" y="36"/>
                  </a:moveTo>
                  <a:cubicBezTo>
                    <a:pt x="2" y="36"/>
                    <a:pt x="0" y="34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4"/>
                    <a:pt x="6" y="36"/>
                    <a:pt x="4" y="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0750550" y="5180013"/>
              <a:ext cx="111125" cy="190500"/>
            </a:xfrm>
            <a:custGeom>
              <a:avLst/>
              <a:gdLst/>
              <a:ahLst/>
              <a:cxnLst/>
              <a:rect l="l" t="t" r="r" b="b"/>
              <a:pathLst>
                <a:path w="41" h="70" extrusionOk="0">
                  <a:moveTo>
                    <a:pt x="21" y="70"/>
                  </a:moveTo>
                  <a:cubicBezTo>
                    <a:pt x="10" y="70"/>
                    <a:pt x="0" y="61"/>
                    <a:pt x="0" y="51"/>
                  </a:cubicBezTo>
                  <a:cubicBezTo>
                    <a:pt x="0" y="49"/>
                    <a:pt x="2" y="47"/>
                    <a:pt x="4" y="47"/>
                  </a:cubicBezTo>
                  <a:cubicBezTo>
                    <a:pt x="6" y="47"/>
                    <a:pt x="8" y="49"/>
                    <a:pt x="8" y="51"/>
                  </a:cubicBezTo>
                  <a:cubicBezTo>
                    <a:pt x="8" y="57"/>
                    <a:pt x="14" y="62"/>
                    <a:pt x="21" y="62"/>
                  </a:cubicBezTo>
                  <a:cubicBezTo>
                    <a:pt x="28" y="62"/>
                    <a:pt x="34" y="57"/>
                    <a:pt x="34" y="51"/>
                  </a:cubicBezTo>
                  <a:cubicBezTo>
                    <a:pt x="34" y="44"/>
                    <a:pt x="28" y="39"/>
                    <a:pt x="21" y="39"/>
                  </a:cubicBezTo>
                  <a:cubicBezTo>
                    <a:pt x="10" y="39"/>
                    <a:pt x="0" y="30"/>
                    <a:pt x="0" y="20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2" y="0"/>
                    <a:pt x="41" y="9"/>
                    <a:pt x="41" y="20"/>
                  </a:cubicBezTo>
                  <a:cubicBezTo>
                    <a:pt x="41" y="22"/>
                    <a:pt x="40" y="24"/>
                    <a:pt x="37" y="24"/>
                  </a:cubicBezTo>
                  <a:cubicBezTo>
                    <a:pt x="35" y="24"/>
                    <a:pt x="34" y="22"/>
                    <a:pt x="34" y="20"/>
                  </a:cubicBezTo>
                  <a:cubicBezTo>
                    <a:pt x="34" y="13"/>
                    <a:pt x="28" y="8"/>
                    <a:pt x="21" y="8"/>
                  </a:cubicBezTo>
                  <a:cubicBezTo>
                    <a:pt x="14" y="8"/>
                    <a:pt x="8" y="13"/>
                    <a:pt x="8" y="20"/>
                  </a:cubicBezTo>
                  <a:cubicBezTo>
                    <a:pt x="8" y="26"/>
                    <a:pt x="14" y="31"/>
                    <a:pt x="21" y="31"/>
                  </a:cubicBezTo>
                  <a:cubicBezTo>
                    <a:pt x="32" y="31"/>
                    <a:pt x="41" y="40"/>
                    <a:pt x="41" y="51"/>
                  </a:cubicBezTo>
                  <a:cubicBezTo>
                    <a:pt x="41" y="61"/>
                    <a:pt x="32" y="70"/>
                    <a:pt x="21" y="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0796588" y="5348288"/>
              <a:ext cx="22225" cy="49212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4" y="18"/>
                  </a:moveTo>
                  <a:cubicBezTo>
                    <a:pt x="2" y="18"/>
                    <a:pt x="0" y="16"/>
                    <a:pt x="0" y="1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6"/>
                    <a:pt x="6" y="18"/>
                    <a:pt x="4" y="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0567988" y="5038725"/>
              <a:ext cx="476250" cy="366712"/>
            </a:xfrm>
            <a:custGeom>
              <a:avLst/>
              <a:gdLst/>
              <a:ahLst/>
              <a:cxnLst/>
              <a:rect l="l" t="t" r="r" b="b"/>
              <a:pathLst>
                <a:path w="175" h="135" extrusionOk="0">
                  <a:moveTo>
                    <a:pt x="17" y="135"/>
                  </a:moveTo>
                  <a:cubicBezTo>
                    <a:pt x="15" y="135"/>
                    <a:pt x="14" y="135"/>
                    <a:pt x="13" y="134"/>
                  </a:cubicBezTo>
                  <a:cubicBezTo>
                    <a:pt x="5" y="120"/>
                    <a:pt x="0" y="104"/>
                    <a:pt x="0" y="87"/>
                  </a:cubicBezTo>
                  <a:cubicBezTo>
                    <a:pt x="0" y="39"/>
                    <a:pt x="40" y="0"/>
                    <a:pt x="88" y="0"/>
                  </a:cubicBezTo>
                  <a:cubicBezTo>
                    <a:pt x="136" y="0"/>
                    <a:pt x="175" y="39"/>
                    <a:pt x="175" y="87"/>
                  </a:cubicBezTo>
                  <a:cubicBezTo>
                    <a:pt x="175" y="102"/>
                    <a:pt x="172" y="117"/>
                    <a:pt x="164" y="130"/>
                  </a:cubicBezTo>
                  <a:cubicBezTo>
                    <a:pt x="163" y="132"/>
                    <a:pt x="161" y="133"/>
                    <a:pt x="159" y="132"/>
                  </a:cubicBezTo>
                  <a:cubicBezTo>
                    <a:pt x="157" y="131"/>
                    <a:pt x="156" y="128"/>
                    <a:pt x="157" y="126"/>
                  </a:cubicBezTo>
                  <a:cubicBezTo>
                    <a:pt x="164" y="114"/>
                    <a:pt x="168" y="101"/>
                    <a:pt x="168" y="87"/>
                  </a:cubicBezTo>
                  <a:cubicBezTo>
                    <a:pt x="168" y="43"/>
                    <a:pt x="132" y="7"/>
                    <a:pt x="88" y="7"/>
                  </a:cubicBezTo>
                  <a:cubicBezTo>
                    <a:pt x="44" y="7"/>
                    <a:pt x="8" y="43"/>
                    <a:pt x="8" y="87"/>
                  </a:cubicBezTo>
                  <a:cubicBezTo>
                    <a:pt x="8" y="102"/>
                    <a:pt x="12" y="117"/>
                    <a:pt x="20" y="129"/>
                  </a:cubicBezTo>
                  <a:cubicBezTo>
                    <a:pt x="21" y="131"/>
                    <a:pt x="21" y="134"/>
                    <a:pt x="19" y="135"/>
                  </a:cubicBezTo>
                  <a:cubicBezTo>
                    <a:pt x="18" y="135"/>
                    <a:pt x="17" y="135"/>
                    <a:pt x="17" y="13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8655091" y="2235226"/>
            <a:ext cx="917290" cy="724302"/>
            <a:chOff x="10501313" y="5868988"/>
            <a:chExt cx="611187" cy="482600"/>
          </a:xfrm>
        </p:grpSpPr>
        <p:sp>
          <p:nvSpPr>
            <p:cNvPr id="205" name="Google Shape;205;p6"/>
            <p:cNvSpPr/>
            <p:nvPr/>
          </p:nvSpPr>
          <p:spPr>
            <a:xfrm>
              <a:off x="10756900" y="6137275"/>
              <a:ext cx="20638" cy="103187"/>
            </a:xfrm>
            <a:custGeom>
              <a:avLst/>
              <a:gdLst/>
              <a:ahLst/>
              <a:cxnLst/>
              <a:rect l="l" t="t" r="r" b="b"/>
              <a:pathLst>
                <a:path w="8" h="38" extrusionOk="0">
                  <a:moveTo>
                    <a:pt x="4" y="38"/>
                  </a:moveTo>
                  <a:cubicBezTo>
                    <a:pt x="2" y="38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8"/>
                    <a:pt x="4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0552113" y="6029325"/>
              <a:ext cx="84138" cy="211137"/>
            </a:xfrm>
            <a:custGeom>
              <a:avLst/>
              <a:gdLst/>
              <a:ahLst/>
              <a:cxnLst/>
              <a:rect l="l" t="t" r="r" b="b"/>
              <a:pathLst>
                <a:path w="31" h="78" extrusionOk="0">
                  <a:moveTo>
                    <a:pt x="27" y="78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6" y="78"/>
                    <a:pt x="0" y="72"/>
                    <a:pt x="0" y="6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3"/>
                    <a:pt x="5" y="6"/>
                    <a:pt x="13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24" y="6"/>
                    <a:pt x="23" y="8"/>
                    <a:pt x="21" y="8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12"/>
                    <a:pt x="8" y="17"/>
                    <a:pt x="8" y="22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8" y="68"/>
                    <a:pt x="10" y="71"/>
                    <a:pt x="14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9" y="71"/>
                    <a:pt x="31" y="72"/>
                    <a:pt x="31" y="75"/>
                  </a:cubicBezTo>
                  <a:cubicBezTo>
                    <a:pt x="31" y="77"/>
                    <a:pt x="29" y="78"/>
                    <a:pt x="27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0783888" y="6030913"/>
              <a:ext cx="58738" cy="101600"/>
            </a:xfrm>
            <a:custGeom>
              <a:avLst/>
              <a:gdLst/>
              <a:ahLst/>
              <a:cxnLst/>
              <a:rect l="l" t="t" r="r" b="b"/>
              <a:pathLst>
                <a:path w="22" h="37" extrusionOk="0">
                  <a:moveTo>
                    <a:pt x="18" y="37"/>
                  </a:moveTo>
                  <a:cubicBezTo>
                    <a:pt x="16" y="37"/>
                    <a:pt x="14" y="35"/>
                    <a:pt x="14" y="33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6"/>
                    <a:pt x="11" y="11"/>
                    <a:pt x="6" y="1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6" y="5"/>
                    <a:pt x="22" y="12"/>
                    <a:pt x="22" y="18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5"/>
                    <a:pt x="21" y="37"/>
                    <a:pt x="18" y="37"/>
                  </a:cubicBezTo>
                  <a:cubicBezTo>
                    <a:pt x="18" y="37"/>
                    <a:pt x="18" y="37"/>
                    <a:pt x="18" y="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0501313" y="6272213"/>
              <a:ext cx="303213" cy="22225"/>
            </a:xfrm>
            <a:custGeom>
              <a:avLst/>
              <a:gdLst/>
              <a:ahLst/>
              <a:cxnLst/>
              <a:rect l="l" t="t" r="r" b="b"/>
              <a:pathLst>
                <a:path w="112" h="8" extrusionOk="0">
                  <a:moveTo>
                    <a:pt x="108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0" y="0"/>
                    <a:pt x="112" y="2"/>
                    <a:pt x="112" y="4"/>
                  </a:cubicBezTo>
                  <a:cubicBezTo>
                    <a:pt x="112" y="6"/>
                    <a:pt x="110" y="8"/>
                    <a:pt x="108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0615613" y="6137275"/>
              <a:ext cx="188913" cy="103187"/>
            </a:xfrm>
            <a:custGeom>
              <a:avLst/>
              <a:gdLst/>
              <a:ahLst/>
              <a:cxnLst/>
              <a:rect l="l" t="t" r="r" b="b"/>
              <a:pathLst>
                <a:path w="70" h="38" extrusionOk="0">
                  <a:moveTo>
                    <a:pt x="66" y="38"/>
                  </a:moveTo>
                  <a:cubicBezTo>
                    <a:pt x="4" y="38"/>
                    <a:pt x="4" y="38"/>
                    <a:pt x="4" y="38"/>
                  </a:cubicBezTo>
                  <a:cubicBezTo>
                    <a:pt x="2" y="38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8" y="31"/>
                    <a:pt x="70" y="32"/>
                    <a:pt x="70" y="35"/>
                  </a:cubicBezTo>
                  <a:cubicBezTo>
                    <a:pt x="70" y="37"/>
                    <a:pt x="68" y="38"/>
                    <a:pt x="66" y="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0620375" y="586898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56"/>
                  </a:moveTo>
                  <a:cubicBezTo>
                    <a:pt x="13" y="56"/>
                    <a:pt x="0" y="44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cubicBezTo>
                    <a:pt x="56" y="44"/>
                    <a:pt x="44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9"/>
                    <a:pt x="28" y="49"/>
                  </a:cubicBezTo>
                  <a:cubicBezTo>
                    <a:pt x="39" y="49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0658475" y="6053138"/>
              <a:ext cx="79375" cy="127000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4" y="47"/>
                  </a:moveTo>
                  <a:cubicBezTo>
                    <a:pt x="13" y="47"/>
                    <a:pt x="12" y="46"/>
                    <a:pt x="12" y="4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5"/>
                    <a:pt x="0" y="34"/>
                    <a:pt x="0" y="3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6" y="0"/>
                    <a:pt x="8" y="0"/>
                  </a:cubicBezTo>
                  <a:cubicBezTo>
                    <a:pt x="10" y="1"/>
                    <a:pt x="12" y="3"/>
                    <a:pt x="11" y="5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2"/>
                    <a:pt x="19" y="1"/>
                    <a:pt x="22" y="0"/>
                  </a:cubicBezTo>
                  <a:cubicBezTo>
                    <a:pt x="24" y="0"/>
                    <a:pt x="26" y="2"/>
                    <a:pt x="26" y="4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4"/>
                    <a:pt x="28" y="35"/>
                    <a:pt x="27" y="3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6"/>
                    <a:pt x="15" y="47"/>
                    <a:pt x="14" y="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1028363" y="6245225"/>
              <a:ext cx="22225" cy="106362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4" y="39"/>
                  </a:moveTo>
                  <a:cubicBezTo>
                    <a:pt x="2" y="39"/>
                    <a:pt x="0" y="37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6" y="39"/>
                    <a:pt x="4" y="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0821988" y="6140450"/>
              <a:ext cx="87313" cy="211137"/>
            </a:xfrm>
            <a:custGeom>
              <a:avLst/>
              <a:gdLst/>
              <a:ahLst/>
              <a:cxnLst/>
              <a:rect l="l" t="t" r="r" b="b"/>
              <a:pathLst>
                <a:path w="32" h="78" extrusionOk="0">
                  <a:moveTo>
                    <a:pt x="28" y="78"/>
                  </a:moveTo>
                  <a:cubicBezTo>
                    <a:pt x="14" y="78"/>
                    <a:pt x="14" y="78"/>
                    <a:pt x="14" y="78"/>
                  </a:cubicBezTo>
                  <a:cubicBezTo>
                    <a:pt x="7" y="78"/>
                    <a:pt x="0" y="72"/>
                    <a:pt x="0" y="6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3"/>
                    <a:pt x="6" y="6"/>
                    <a:pt x="13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1"/>
                    <a:pt x="24" y="3"/>
                  </a:cubicBezTo>
                  <a:cubicBezTo>
                    <a:pt x="25" y="5"/>
                    <a:pt x="24" y="7"/>
                    <a:pt x="22" y="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1" y="12"/>
                    <a:pt x="8" y="16"/>
                    <a:pt x="8" y="21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7"/>
                    <a:pt x="11" y="70"/>
                    <a:pt x="14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30" y="70"/>
                    <a:pt x="32" y="72"/>
                    <a:pt x="32" y="74"/>
                  </a:cubicBezTo>
                  <a:cubicBezTo>
                    <a:pt x="32" y="76"/>
                    <a:pt x="30" y="78"/>
                    <a:pt x="28" y="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0887075" y="6142038"/>
              <a:ext cx="225425" cy="209550"/>
            </a:xfrm>
            <a:custGeom>
              <a:avLst/>
              <a:gdLst/>
              <a:ahLst/>
              <a:cxnLst/>
              <a:rect l="l" t="t" r="r" b="b"/>
              <a:pathLst>
                <a:path w="83" h="77" extrusionOk="0">
                  <a:moveTo>
                    <a:pt x="70" y="77"/>
                  </a:moveTo>
                  <a:cubicBezTo>
                    <a:pt x="4" y="77"/>
                    <a:pt x="4" y="77"/>
                    <a:pt x="4" y="77"/>
                  </a:cubicBezTo>
                  <a:cubicBezTo>
                    <a:pt x="2" y="77"/>
                    <a:pt x="0" y="75"/>
                    <a:pt x="0" y="7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2" y="38"/>
                    <a:pt x="4" y="38"/>
                  </a:cubicBezTo>
                  <a:cubicBezTo>
                    <a:pt x="6" y="38"/>
                    <a:pt x="8" y="40"/>
                    <a:pt x="8" y="4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3" y="69"/>
                    <a:pt x="76" y="66"/>
                    <a:pt x="76" y="63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6" y="15"/>
                    <a:pt x="72" y="11"/>
                    <a:pt x="68" y="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2" y="7"/>
                    <a:pt x="61" y="5"/>
                    <a:pt x="62" y="3"/>
                  </a:cubicBezTo>
                  <a:cubicBezTo>
                    <a:pt x="62" y="1"/>
                    <a:pt x="65" y="0"/>
                    <a:pt x="67" y="0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8" y="5"/>
                    <a:pt x="83" y="12"/>
                    <a:pt x="83" y="20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71"/>
                    <a:pt x="77" y="77"/>
                    <a:pt x="70" y="7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0891838" y="598011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56" h="56" extrusionOk="0">
                  <a:moveTo>
                    <a:pt x="28" y="56"/>
                  </a:moveTo>
                  <a:cubicBezTo>
                    <a:pt x="12" y="56"/>
                    <a:pt x="0" y="43"/>
                    <a:pt x="0" y="28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cubicBezTo>
                    <a:pt x="56" y="43"/>
                    <a:pt x="43" y="56"/>
                    <a:pt x="28" y="56"/>
                  </a:cubicBezTo>
                  <a:close/>
                  <a:moveTo>
                    <a:pt x="28" y="8"/>
                  </a:moveTo>
                  <a:cubicBezTo>
                    <a:pt x="17" y="8"/>
                    <a:pt x="8" y="17"/>
                    <a:pt x="8" y="28"/>
                  </a:cubicBezTo>
                  <a:cubicBezTo>
                    <a:pt x="8" y="39"/>
                    <a:pt x="17" y="48"/>
                    <a:pt x="28" y="48"/>
                  </a:cubicBezTo>
                  <a:cubicBezTo>
                    <a:pt x="39" y="48"/>
                    <a:pt x="48" y="39"/>
                    <a:pt x="48" y="28"/>
                  </a:cubicBezTo>
                  <a:cubicBezTo>
                    <a:pt x="48" y="17"/>
                    <a:pt x="39" y="8"/>
                    <a:pt x="28" y="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0501313" y="6221413"/>
              <a:ext cx="179388" cy="19050"/>
            </a:xfrm>
            <a:custGeom>
              <a:avLst/>
              <a:gdLst/>
              <a:ahLst/>
              <a:cxnLst/>
              <a:rect l="l" t="t" r="r" b="b"/>
              <a:pathLst>
                <a:path w="66" h="7" extrusionOk="0">
                  <a:moveTo>
                    <a:pt x="62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1"/>
                    <a:pt x="66" y="4"/>
                  </a:cubicBezTo>
                  <a:cubicBezTo>
                    <a:pt x="66" y="6"/>
                    <a:pt x="64" y="7"/>
                    <a:pt x="62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3C79CEE-28DC-4F01-ADE8-E7F81E263ECA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GB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AF6661-E79F-456D-9BB4-74EB70D68D2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F0DA65C-C969-4078-8DC7-25B7D735C364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WWW.POWERSLIDES.COM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C2D6A34-530B-41A1-8C0D-EC8898953032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79C675-CF3E-484B-839A-A705EEF3E8C9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Slide Number Placeholder 5">
            <a:extLst>
              <a:ext uri="{FF2B5EF4-FFF2-40B4-BE49-F238E27FC236}">
                <a16:creationId xmlns:a16="http://schemas.microsoft.com/office/drawing/2014/main" id="{9E8ABFA3-26F6-4A91-8D9B-F8A581E7B96B}"/>
              </a:ext>
            </a:extLst>
          </p:cNvPr>
          <p:cNvSpPr txBox="1">
            <a:spLocks/>
          </p:cNvSpPr>
          <p:nvPr/>
        </p:nvSpPr>
        <p:spPr>
          <a:xfrm>
            <a:off x="5572365" y="637297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" y="1449064"/>
            <a:ext cx="12192000" cy="4594853"/>
            <a:chOff x="1" y="1449064"/>
            <a:chExt cx="12192000" cy="4594853"/>
          </a:xfrm>
        </p:grpSpPr>
        <p:sp>
          <p:nvSpPr>
            <p:cNvPr id="23" name="Google Shape;23;p4"/>
            <p:cNvSpPr/>
            <p:nvPr/>
          </p:nvSpPr>
          <p:spPr>
            <a:xfrm>
              <a:off x="8279966" y="2988414"/>
              <a:ext cx="3912035" cy="2189371"/>
            </a:xfrm>
            <a:custGeom>
              <a:avLst/>
              <a:gdLst/>
              <a:ahLst/>
              <a:cxnLst/>
              <a:rect l="l" t="t" r="r" b="b"/>
              <a:pathLst>
                <a:path w="1269" h="712" extrusionOk="0">
                  <a:moveTo>
                    <a:pt x="488" y="244"/>
                  </a:moveTo>
                  <a:cubicBezTo>
                    <a:pt x="488" y="469"/>
                    <a:pt x="488" y="469"/>
                    <a:pt x="488" y="469"/>
                  </a:cubicBezTo>
                  <a:cubicBezTo>
                    <a:pt x="488" y="585"/>
                    <a:pt x="424" y="660"/>
                    <a:pt x="342" y="693"/>
                  </a:cubicBezTo>
                  <a:cubicBezTo>
                    <a:pt x="311" y="705"/>
                    <a:pt x="277" y="712"/>
                    <a:pt x="244" y="712"/>
                  </a:cubicBezTo>
                  <a:cubicBezTo>
                    <a:pt x="211" y="712"/>
                    <a:pt x="178" y="705"/>
                    <a:pt x="147" y="693"/>
                  </a:cubicBezTo>
                  <a:cubicBezTo>
                    <a:pt x="64" y="660"/>
                    <a:pt x="0" y="585"/>
                    <a:pt x="0" y="469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7" y="469"/>
                    <a:pt x="107" y="469"/>
                    <a:pt x="107" y="469"/>
                  </a:cubicBezTo>
                  <a:cubicBezTo>
                    <a:pt x="107" y="535"/>
                    <a:pt x="142" y="576"/>
                    <a:pt x="186" y="594"/>
                  </a:cubicBezTo>
                  <a:cubicBezTo>
                    <a:pt x="204" y="601"/>
                    <a:pt x="224" y="605"/>
                    <a:pt x="244" y="605"/>
                  </a:cubicBezTo>
                  <a:cubicBezTo>
                    <a:pt x="265" y="605"/>
                    <a:pt x="284" y="601"/>
                    <a:pt x="302" y="594"/>
                  </a:cubicBezTo>
                  <a:cubicBezTo>
                    <a:pt x="347" y="576"/>
                    <a:pt x="381" y="535"/>
                    <a:pt x="381" y="469"/>
                  </a:cubicBezTo>
                  <a:cubicBezTo>
                    <a:pt x="381" y="244"/>
                    <a:pt x="381" y="244"/>
                    <a:pt x="381" y="244"/>
                  </a:cubicBezTo>
                  <a:cubicBezTo>
                    <a:pt x="381" y="244"/>
                    <a:pt x="381" y="244"/>
                    <a:pt x="381" y="244"/>
                  </a:cubicBezTo>
                  <a:cubicBezTo>
                    <a:pt x="381" y="179"/>
                    <a:pt x="405" y="115"/>
                    <a:pt x="451" y="68"/>
                  </a:cubicBezTo>
                  <a:cubicBezTo>
                    <a:pt x="492" y="27"/>
                    <a:pt x="550" y="0"/>
                    <a:pt x="624" y="0"/>
                  </a:cubicBezTo>
                  <a:cubicBezTo>
                    <a:pt x="1269" y="0"/>
                    <a:pt x="1269" y="0"/>
                    <a:pt x="1269" y="0"/>
                  </a:cubicBezTo>
                  <a:cubicBezTo>
                    <a:pt x="1269" y="107"/>
                    <a:pt x="1269" y="107"/>
                    <a:pt x="1269" y="107"/>
                  </a:cubicBezTo>
                  <a:cubicBezTo>
                    <a:pt x="624" y="107"/>
                    <a:pt x="624" y="107"/>
                    <a:pt x="624" y="107"/>
                  </a:cubicBezTo>
                  <a:cubicBezTo>
                    <a:pt x="581" y="107"/>
                    <a:pt x="549" y="121"/>
                    <a:pt x="527" y="143"/>
                  </a:cubicBezTo>
                  <a:cubicBezTo>
                    <a:pt x="501" y="169"/>
                    <a:pt x="488" y="206"/>
                    <a:pt x="488" y="244"/>
                  </a:cubicBezTo>
                  <a:close/>
                </a:path>
              </a:pathLst>
            </a:custGeom>
            <a:solidFill>
              <a:schemeClr val="accent6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" y="2298267"/>
              <a:ext cx="3910234" cy="2191173"/>
            </a:xfrm>
            <a:custGeom>
              <a:avLst/>
              <a:gdLst/>
              <a:ahLst/>
              <a:cxnLst/>
              <a:rect l="l" t="t" r="r" b="b"/>
              <a:pathLst>
                <a:path w="1268" h="712" extrusionOk="0">
                  <a:moveTo>
                    <a:pt x="887" y="468"/>
                  </a:moveTo>
                  <a:cubicBezTo>
                    <a:pt x="887" y="532"/>
                    <a:pt x="864" y="597"/>
                    <a:pt x="817" y="644"/>
                  </a:cubicBezTo>
                  <a:cubicBezTo>
                    <a:pt x="776" y="685"/>
                    <a:pt x="718" y="712"/>
                    <a:pt x="644" y="712"/>
                  </a:cubicBezTo>
                  <a:cubicBezTo>
                    <a:pt x="0" y="712"/>
                    <a:pt x="0" y="712"/>
                    <a:pt x="0" y="712"/>
                  </a:cubicBezTo>
                  <a:cubicBezTo>
                    <a:pt x="0" y="605"/>
                    <a:pt x="0" y="605"/>
                    <a:pt x="0" y="605"/>
                  </a:cubicBezTo>
                  <a:cubicBezTo>
                    <a:pt x="644" y="605"/>
                    <a:pt x="644" y="605"/>
                    <a:pt x="644" y="605"/>
                  </a:cubicBezTo>
                  <a:cubicBezTo>
                    <a:pt x="687" y="605"/>
                    <a:pt x="720" y="590"/>
                    <a:pt x="741" y="569"/>
                  </a:cubicBezTo>
                  <a:cubicBezTo>
                    <a:pt x="767" y="543"/>
                    <a:pt x="780" y="505"/>
                    <a:pt x="780" y="468"/>
                  </a:cubicBezTo>
                  <a:cubicBezTo>
                    <a:pt x="780" y="242"/>
                    <a:pt x="780" y="242"/>
                    <a:pt x="780" y="242"/>
                  </a:cubicBezTo>
                  <a:cubicBezTo>
                    <a:pt x="780" y="126"/>
                    <a:pt x="844" y="52"/>
                    <a:pt x="926" y="19"/>
                  </a:cubicBezTo>
                  <a:cubicBezTo>
                    <a:pt x="957" y="6"/>
                    <a:pt x="991" y="0"/>
                    <a:pt x="1024" y="0"/>
                  </a:cubicBezTo>
                  <a:cubicBezTo>
                    <a:pt x="1057" y="0"/>
                    <a:pt x="1091" y="6"/>
                    <a:pt x="1122" y="19"/>
                  </a:cubicBezTo>
                  <a:cubicBezTo>
                    <a:pt x="1204" y="52"/>
                    <a:pt x="1268" y="126"/>
                    <a:pt x="1268" y="242"/>
                  </a:cubicBezTo>
                  <a:cubicBezTo>
                    <a:pt x="1268" y="468"/>
                    <a:pt x="1268" y="468"/>
                    <a:pt x="1268" y="468"/>
                  </a:cubicBezTo>
                  <a:cubicBezTo>
                    <a:pt x="1161" y="468"/>
                    <a:pt x="1161" y="468"/>
                    <a:pt x="1161" y="468"/>
                  </a:cubicBezTo>
                  <a:cubicBezTo>
                    <a:pt x="1161" y="242"/>
                    <a:pt x="1161" y="242"/>
                    <a:pt x="1161" y="242"/>
                  </a:cubicBezTo>
                  <a:cubicBezTo>
                    <a:pt x="1161" y="177"/>
                    <a:pt x="1126" y="135"/>
                    <a:pt x="1082" y="118"/>
                  </a:cubicBezTo>
                  <a:cubicBezTo>
                    <a:pt x="1064" y="110"/>
                    <a:pt x="1044" y="107"/>
                    <a:pt x="1024" y="107"/>
                  </a:cubicBezTo>
                  <a:cubicBezTo>
                    <a:pt x="1004" y="107"/>
                    <a:pt x="984" y="110"/>
                    <a:pt x="966" y="118"/>
                  </a:cubicBezTo>
                  <a:cubicBezTo>
                    <a:pt x="921" y="135"/>
                    <a:pt x="887" y="177"/>
                    <a:pt x="887" y="242"/>
                  </a:cubicBezTo>
                  <a:lnTo>
                    <a:pt x="887" y="468"/>
                  </a:lnTo>
                  <a:close/>
                </a:path>
              </a:pathLst>
            </a:custGeom>
            <a:solidFill>
              <a:schemeClr val="dk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580478" y="3738026"/>
              <a:ext cx="1504629" cy="1439759"/>
            </a:xfrm>
            <a:custGeom>
              <a:avLst/>
              <a:gdLst/>
              <a:ahLst/>
              <a:cxnLst/>
              <a:rect l="l" t="t" r="r" b="b"/>
              <a:pathLst>
                <a:path w="488" h="468" extrusionOk="0">
                  <a:moveTo>
                    <a:pt x="488" y="0"/>
                  </a:moveTo>
                  <a:cubicBezTo>
                    <a:pt x="488" y="225"/>
                    <a:pt x="488" y="225"/>
                    <a:pt x="488" y="225"/>
                  </a:cubicBezTo>
                  <a:cubicBezTo>
                    <a:pt x="488" y="341"/>
                    <a:pt x="424" y="416"/>
                    <a:pt x="342" y="449"/>
                  </a:cubicBezTo>
                  <a:cubicBezTo>
                    <a:pt x="311" y="461"/>
                    <a:pt x="277" y="468"/>
                    <a:pt x="244" y="468"/>
                  </a:cubicBezTo>
                  <a:cubicBezTo>
                    <a:pt x="211" y="468"/>
                    <a:pt x="177" y="461"/>
                    <a:pt x="146" y="449"/>
                  </a:cubicBezTo>
                  <a:cubicBezTo>
                    <a:pt x="64" y="416"/>
                    <a:pt x="0" y="341"/>
                    <a:pt x="0" y="2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225"/>
                    <a:pt x="107" y="225"/>
                    <a:pt x="107" y="225"/>
                  </a:cubicBezTo>
                  <a:cubicBezTo>
                    <a:pt x="107" y="291"/>
                    <a:pt x="142" y="332"/>
                    <a:pt x="186" y="350"/>
                  </a:cubicBezTo>
                  <a:cubicBezTo>
                    <a:pt x="204" y="357"/>
                    <a:pt x="224" y="361"/>
                    <a:pt x="244" y="361"/>
                  </a:cubicBezTo>
                  <a:cubicBezTo>
                    <a:pt x="264" y="361"/>
                    <a:pt x="284" y="357"/>
                    <a:pt x="302" y="350"/>
                  </a:cubicBezTo>
                  <a:cubicBezTo>
                    <a:pt x="346" y="332"/>
                    <a:pt x="381" y="291"/>
                    <a:pt x="381" y="225"/>
                  </a:cubicBezTo>
                  <a:cubicBezTo>
                    <a:pt x="381" y="0"/>
                    <a:pt x="381" y="0"/>
                    <a:pt x="381" y="0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4755350" y="2298267"/>
              <a:ext cx="1504629" cy="1439759"/>
            </a:xfrm>
            <a:custGeom>
              <a:avLst/>
              <a:gdLst/>
              <a:ahLst/>
              <a:cxnLst/>
              <a:rect l="l" t="t" r="r" b="b"/>
              <a:pathLst>
                <a:path w="488" h="468" extrusionOk="0">
                  <a:moveTo>
                    <a:pt x="0" y="468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126"/>
                    <a:pt x="64" y="52"/>
                    <a:pt x="146" y="19"/>
                  </a:cubicBezTo>
                  <a:cubicBezTo>
                    <a:pt x="177" y="6"/>
                    <a:pt x="211" y="0"/>
                    <a:pt x="244" y="0"/>
                  </a:cubicBezTo>
                  <a:cubicBezTo>
                    <a:pt x="277" y="0"/>
                    <a:pt x="311" y="6"/>
                    <a:pt x="342" y="19"/>
                  </a:cubicBezTo>
                  <a:cubicBezTo>
                    <a:pt x="424" y="52"/>
                    <a:pt x="488" y="126"/>
                    <a:pt x="488" y="242"/>
                  </a:cubicBezTo>
                  <a:cubicBezTo>
                    <a:pt x="488" y="468"/>
                    <a:pt x="488" y="468"/>
                    <a:pt x="488" y="468"/>
                  </a:cubicBezTo>
                  <a:cubicBezTo>
                    <a:pt x="381" y="468"/>
                    <a:pt x="381" y="468"/>
                    <a:pt x="381" y="468"/>
                  </a:cubicBezTo>
                  <a:cubicBezTo>
                    <a:pt x="381" y="242"/>
                    <a:pt x="381" y="242"/>
                    <a:pt x="381" y="242"/>
                  </a:cubicBezTo>
                  <a:cubicBezTo>
                    <a:pt x="381" y="177"/>
                    <a:pt x="346" y="135"/>
                    <a:pt x="302" y="118"/>
                  </a:cubicBezTo>
                  <a:cubicBezTo>
                    <a:pt x="284" y="110"/>
                    <a:pt x="264" y="107"/>
                    <a:pt x="244" y="107"/>
                  </a:cubicBezTo>
                  <a:cubicBezTo>
                    <a:pt x="224" y="107"/>
                    <a:pt x="204" y="110"/>
                    <a:pt x="186" y="118"/>
                  </a:cubicBezTo>
                  <a:cubicBezTo>
                    <a:pt x="142" y="135"/>
                    <a:pt x="107" y="177"/>
                    <a:pt x="107" y="242"/>
                  </a:cubicBezTo>
                  <a:cubicBezTo>
                    <a:pt x="107" y="468"/>
                    <a:pt x="107" y="468"/>
                    <a:pt x="107" y="468"/>
                  </a:cubicBezTo>
                  <a:lnTo>
                    <a:pt x="0" y="468"/>
                  </a:lnTo>
                  <a:close/>
                </a:path>
              </a:pathLst>
            </a:custGeom>
            <a:solidFill>
              <a:schemeClr val="accent2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30222" y="3738026"/>
              <a:ext cx="1504629" cy="1439759"/>
            </a:xfrm>
            <a:custGeom>
              <a:avLst/>
              <a:gdLst/>
              <a:ahLst/>
              <a:cxnLst/>
              <a:rect l="l" t="t" r="r" b="b"/>
              <a:pathLst>
                <a:path w="488" h="468" extrusionOk="0">
                  <a:moveTo>
                    <a:pt x="488" y="0"/>
                  </a:moveTo>
                  <a:cubicBezTo>
                    <a:pt x="488" y="225"/>
                    <a:pt x="488" y="225"/>
                    <a:pt x="488" y="225"/>
                  </a:cubicBezTo>
                  <a:cubicBezTo>
                    <a:pt x="488" y="341"/>
                    <a:pt x="424" y="416"/>
                    <a:pt x="342" y="449"/>
                  </a:cubicBezTo>
                  <a:cubicBezTo>
                    <a:pt x="311" y="461"/>
                    <a:pt x="277" y="468"/>
                    <a:pt x="244" y="468"/>
                  </a:cubicBezTo>
                  <a:cubicBezTo>
                    <a:pt x="211" y="468"/>
                    <a:pt x="178" y="461"/>
                    <a:pt x="146" y="449"/>
                  </a:cubicBezTo>
                  <a:cubicBezTo>
                    <a:pt x="64" y="416"/>
                    <a:pt x="0" y="341"/>
                    <a:pt x="0" y="2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225"/>
                    <a:pt x="107" y="225"/>
                    <a:pt x="107" y="225"/>
                  </a:cubicBezTo>
                  <a:cubicBezTo>
                    <a:pt x="107" y="291"/>
                    <a:pt x="142" y="332"/>
                    <a:pt x="186" y="350"/>
                  </a:cubicBezTo>
                  <a:cubicBezTo>
                    <a:pt x="204" y="357"/>
                    <a:pt x="224" y="361"/>
                    <a:pt x="244" y="361"/>
                  </a:cubicBezTo>
                  <a:cubicBezTo>
                    <a:pt x="264" y="361"/>
                    <a:pt x="284" y="357"/>
                    <a:pt x="302" y="350"/>
                  </a:cubicBezTo>
                  <a:cubicBezTo>
                    <a:pt x="347" y="332"/>
                    <a:pt x="381" y="291"/>
                    <a:pt x="381" y="225"/>
                  </a:cubicBezTo>
                  <a:cubicBezTo>
                    <a:pt x="381" y="0"/>
                    <a:pt x="381" y="0"/>
                    <a:pt x="381" y="0"/>
                  </a:cubicBezTo>
                  <a:lnTo>
                    <a:pt x="488" y="0"/>
                  </a:lnTo>
                  <a:close/>
                </a:path>
              </a:pathLst>
            </a:cu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105094" y="2298267"/>
              <a:ext cx="1504629" cy="1439759"/>
            </a:xfrm>
            <a:custGeom>
              <a:avLst/>
              <a:gdLst/>
              <a:ahLst/>
              <a:cxnLst/>
              <a:rect l="l" t="t" r="r" b="b"/>
              <a:pathLst>
                <a:path w="488" h="468" extrusionOk="0">
                  <a:moveTo>
                    <a:pt x="0" y="468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126"/>
                    <a:pt x="64" y="52"/>
                    <a:pt x="146" y="19"/>
                  </a:cubicBezTo>
                  <a:cubicBezTo>
                    <a:pt x="178" y="6"/>
                    <a:pt x="211" y="0"/>
                    <a:pt x="244" y="0"/>
                  </a:cubicBezTo>
                  <a:cubicBezTo>
                    <a:pt x="277" y="0"/>
                    <a:pt x="311" y="6"/>
                    <a:pt x="342" y="19"/>
                  </a:cubicBezTo>
                  <a:cubicBezTo>
                    <a:pt x="424" y="52"/>
                    <a:pt x="488" y="126"/>
                    <a:pt x="488" y="242"/>
                  </a:cubicBezTo>
                  <a:cubicBezTo>
                    <a:pt x="488" y="468"/>
                    <a:pt x="488" y="468"/>
                    <a:pt x="488" y="468"/>
                  </a:cubicBezTo>
                  <a:cubicBezTo>
                    <a:pt x="381" y="468"/>
                    <a:pt x="381" y="468"/>
                    <a:pt x="381" y="468"/>
                  </a:cubicBezTo>
                  <a:cubicBezTo>
                    <a:pt x="381" y="242"/>
                    <a:pt x="381" y="242"/>
                    <a:pt x="381" y="242"/>
                  </a:cubicBezTo>
                  <a:cubicBezTo>
                    <a:pt x="381" y="177"/>
                    <a:pt x="347" y="135"/>
                    <a:pt x="302" y="118"/>
                  </a:cubicBezTo>
                  <a:cubicBezTo>
                    <a:pt x="284" y="110"/>
                    <a:pt x="264" y="107"/>
                    <a:pt x="244" y="107"/>
                  </a:cubicBezTo>
                  <a:cubicBezTo>
                    <a:pt x="224" y="107"/>
                    <a:pt x="204" y="110"/>
                    <a:pt x="186" y="118"/>
                  </a:cubicBezTo>
                  <a:cubicBezTo>
                    <a:pt x="142" y="135"/>
                    <a:pt x="107" y="177"/>
                    <a:pt x="107" y="242"/>
                  </a:cubicBezTo>
                  <a:cubicBezTo>
                    <a:pt x="107" y="468"/>
                    <a:pt x="107" y="468"/>
                    <a:pt x="107" y="468"/>
                  </a:cubicBezTo>
                  <a:lnTo>
                    <a:pt x="0" y="468"/>
                  </a:lnTo>
                  <a:close/>
                </a:path>
              </a:pathLst>
            </a:custGeom>
            <a:solidFill>
              <a:schemeClr val="accent5">
                <a:alpha val="4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643463" y="2541530"/>
              <a:ext cx="1028914" cy="1027112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809325" y="3912815"/>
              <a:ext cx="1028914" cy="10289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984197" y="2536125"/>
              <a:ext cx="1028914" cy="10271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60871" y="3912815"/>
              <a:ext cx="1030716" cy="102891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335743" y="2536125"/>
              <a:ext cx="1032518" cy="10271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517823" y="3912815"/>
              <a:ext cx="1028914" cy="102891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254000" dist="127000" dir="5400000" algn="t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 txBox="1"/>
            <p:nvPr/>
          </p:nvSpPr>
          <p:spPr>
            <a:xfrm>
              <a:off x="2676595" y="1449064"/>
              <a:ext cx="925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Identify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947381" y="1762124"/>
              <a:ext cx="2384320" cy="295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Identify and select the process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 txBox="1"/>
            <p:nvPr/>
          </p:nvSpPr>
          <p:spPr>
            <a:xfrm>
              <a:off x="5019706" y="1449064"/>
              <a:ext cx="9689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Produce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4312005" y="1762124"/>
              <a:ext cx="2384320" cy="295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Produce solutions and possibilities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 txBox="1"/>
            <p:nvPr/>
          </p:nvSpPr>
          <p:spPr>
            <a:xfrm>
              <a:off x="7247094" y="1449064"/>
              <a:ext cx="12325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Implement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671191" y="1762124"/>
              <a:ext cx="2384320" cy="285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Implement the solution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 txBox="1"/>
            <p:nvPr/>
          </p:nvSpPr>
          <p:spPr>
            <a:xfrm>
              <a:off x="3848525" y="5435391"/>
              <a:ext cx="9276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Analyze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916615" y="5748451"/>
              <a:ext cx="2587882" cy="285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Analyze the process before thoroughly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 txBox="1"/>
            <p:nvPr/>
          </p:nvSpPr>
          <p:spPr>
            <a:xfrm>
              <a:off x="6301215" y="5435391"/>
              <a:ext cx="7569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Select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487520" y="5748451"/>
              <a:ext cx="2384320" cy="295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Select solution and implement plan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8552588" y="5435391"/>
              <a:ext cx="9943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620931" y="5758582"/>
              <a:ext cx="3551946" cy="2853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Evaluate the results of new solution &amp; plan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2916615" y="2808072"/>
            <a:ext cx="490253" cy="490256"/>
          </a:xfrm>
          <a:custGeom>
            <a:avLst/>
            <a:gdLst/>
            <a:ahLst/>
            <a:cxnLst/>
            <a:rect l="l" t="t" r="r" b="b"/>
            <a:pathLst>
              <a:path w="1710405" h="1710412" extrusionOk="0">
                <a:moveTo>
                  <a:pt x="1254298" y="1482352"/>
                </a:moveTo>
                <a:lnTo>
                  <a:pt x="1254298" y="1539366"/>
                </a:lnTo>
                <a:lnTo>
                  <a:pt x="1311311" y="1539366"/>
                </a:lnTo>
                <a:lnTo>
                  <a:pt x="1311311" y="1482352"/>
                </a:lnTo>
                <a:close/>
                <a:moveTo>
                  <a:pt x="1026244" y="1482352"/>
                </a:moveTo>
                <a:lnTo>
                  <a:pt x="1026244" y="1539366"/>
                </a:lnTo>
                <a:lnTo>
                  <a:pt x="1083257" y="1539366"/>
                </a:lnTo>
                <a:lnTo>
                  <a:pt x="1083257" y="1482352"/>
                </a:lnTo>
                <a:close/>
                <a:moveTo>
                  <a:pt x="1225790" y="1425338"/>
                </a:moveTo>
                <a:lnTo>
                  <a:pt x="1339818" y="1425338"/>
                </a:lnTo>
                <a:cubicBezTo>
                  <a:pt x="1355561" y="1425338"/>
                  <a:pt x="1368325" y="1438102"/>
                  <a:pt x="1368325" y="1453845"/>
                </a:cubicBezTo>
                <a:lnTo>
                  <a:pt x="1368325" y="1567873"/>
                </a:lnTo>
                <a:cubicBezTo>
                  <a:pt x="1368325" y="1583616"/>
                  <a:pt x="1355561" y="1596380"/>
                  <a:pt x="1339818" y="1596380"/>
                </a:cubicBezTo>
                <a:lnTo>
                  <a:pt x="1225790" y="1596380"/>
                </a:lnTo>
                <a:cubicBezTo>
                  <a:pt x="1210047" y="1596380"/>
                  <a:pt x="1197283" y="1583616"/>
                  <a:pt x="1197283" y="1567873"/>
                </a:cubicBezTo>
                <a:lnTo>
                  <a:pt x="1197283" y="1453845"/>
                </a:lnTo>
                <a:cubicBezTo>
                  <a:pt x="1197283" y="1438102"/>
                  <a:pt x="1210047" y="1425338"/>
                  <a:pt x="1225790" y="1425338"/>
                </a:cubicBezTo>
                <a:close/>
                <a:moveTo>
                  <a:pt x="997736" y="1425338"/>
                </a:moveTo>
                <a:lnTo>
                  <a:pt x="1111764" y="1425338"/>
                </a:lnTo>
                <a:cubicBezTo>
                  <a:pt x="1127507" y="1425338"/>
                  <a:pt x="1140271" y="1438102"/>
                  <a:pt x="1140271" y="1453845"/>
                </a:cubicBezTo>
                <a:lnTo>
                  <a:pt x="1140271" y="1567873"/>
                </a:lnTo>
                <a:cubicBezTo>
                  <a:pt x="1140271" y="1583616"/>
                  <a:pt x="1127507" y="1596380"/>
                  <a:pt x="1111764" y="1596380"/>
                </a:cubicBezTo>
                <a:lnTo>
                  <a:pt x="997736" y="1596380"/>
                </a:lnTo>
                <a:cubicBezTo>
                  <a:pt x="981993" y="1596380"/>
                  <a:pt x="969229" y="1583616"/>
                  <a:pt x="969229" y="1567873"/>
                </a:cubicBezTo>
                <a:lnTo>
                  <a:pt x="969229" y="1453845"/>
                </a:lnTo>
                <a:cubicBezTo>
                  <a:pt x="969229" y="1438102"/>
                  <a:pt x="981993" y="1425338"/>
                  <a:pt x="997736" y="1425338"/>
                </a:cubicBezTo>
                <a:close/>
                <a:moveTo>
                  <a:pt x="1482351" y="1254298"/>
                </a:moveTo>
                <a:lnTo>
                  <a:pt x="1482351" y="1539366"/>
                </a:lnTo>
                <a:lnTo>
                  <a:pt x="1539365" y="1539366"/>
                </a:lnTo>
                <a:lnTo>
                  <a:pt x="1539365" y="1254298"/>
                </a:lnTo>
                <a:close/>
                <a:moveTo>
                  <a:pt x="1254298" y="1254298"/>
                </a:moveTo>
                <a:lnTo>
                  <a:pt x="1254298" y="1311312"/>
                </a:lnTo>
                <a:lnTo>
                  <a:pt x="1311311" y="1311312"/>
                </a:lnTo>
                <a:lnTo>
                  <a:pt x="1311311" y="1254298"/>
                </a:lnTo>
                <a:close/>
                <a:moveTo>
                  <a:pt x="1026244" y="1254298"/>
                </a:moveTo>
                <a:lnTo>
                  <a:pt x="1026244" y="1311312"/>
                </a:lnTo>
                <a:lnTo>
                  <a:pt x="1083257" y="1311312"/>
                </a:lnTo>
                <a:lnTo>
                  <a:pt x="1083257" y="1254298"/>
                </a:lnTo>
                <a:close/>
                <a:moveTo>
                  <a:pt x="1453844" y="1197284"/>
                </a:moveTo>
                <a:lnTo>
                  <a:pt x="1567872" y="1197284"/>
                </a:lnTo>
                <a:cubicBezTo>
                  <a:pt x="1583615" y="1197284"/>
                  <a:pt x="1596379" y="1210048"/>
                  <a:pt x="1596379" y="1225791"/>
                </a:cubicBezTo>
                <a:lnTo>
                  <a:pt x="1596379" y="1567873"/>
                </a:lnTo>
                <a:cubicBezTo>
                  <a:pt x="1596379" y="1583616"/>
                  <a:pt x="1583615" y="1596380"/>
                  <a:pt x="1567872" y="1596380"/>
                </a:cubicBezTo>
                <a:lnTo>
                  <a:pt x="1453844" y="1596380"/>
                </a:lnTo>
                <a:cubicBezTo>
                  <a:pt x="1438101" y="1596380"/>
                  <a:pt x="1425337" y="1583616"/>
                  <a:pt x="1425337" y="1567873"/>
                </a:cubicBezTo>
                <a:lnTo>
                  <a:pt x="1425337" y="1225791"/>
                </a:lnTo>
                <a:cubicBezTo>
                  <a:pt x="1425337" y="1210048"/>
                  <a:pt x="1438101" y="1197284"/>
                  <a:pt x="1453844" y="1197284"/>
                </a:cubicBezTo>
                <a:close/>
                <a:moveTo>
                  <a:pt x="1225790" y="1197284"/>
                </a:moveTo>
                <a:lnTo>
                  <a:pt x="1339818" y="1197284"/>
                </a:lnTo>
                <a:cubicBezTo>
                  <a:pt x="1355561" y="1197284"/>
                  <a:pt x="1368325" y="1210048"/>
                  <a:pt x="1368325" y="1225791"/>
                </a:cubicBezTo>
                <a:lnTo>
                  <a:pt x="1368325" y="1339819"/>
                </a:lnTo>
                <a:cubicBezTo>
                  <a:pt x="1368325" y="1355562"/>
                  <a:pt x="1355561" y="1368326"/>
                  <a:pt x="1339818" y="1368326"/>
                </a:cubicBezTo>
                <a:lnTo>
                  <a:pt x="1225790" y="1368326"/>
                </a:lnTo>
                <a:cubicBezTo>
                  <a:pt x="1210047" y="1368326"/>
                  <a:pt x="1197283" y="1355562"/>
                  <a:pt x="1197283" y="1339819"/>
                </a:cubicBezTo>
                <a:lnTo>
                  <a:pt x="1197283" y="1225791"/>
                </a:lnTo>
                <a:cubicBezTo>
                  <a:pt x="1197283" y="1210048"/>
                  <a:pt x="1210047" y="1197284"/>
                  <a:pt x="1225790" y="1197284"/>
                </a:cubicBezTo>
                <a:close/>
                <a:moveTo>
                  <a:pt x="997736" y="1197284"/>
                </a:moveTo>
                <a:lnTo>
                  <a:pt x="1111764" y="1197284"/>
                </a:lnTo>
                <a:cubicBezTo>
                  <a:pt x="1127507" y="1197284"/>
                  <a:pt x="1140271" y="1210048"/>
                  <a:pt x="1140271" y="1225791"/>
                </a:cubicBezTo>
                <a:lnTo>
                  <a:pt x="1140271" y="1339819"/>
                </a:lnTo>
                <a:cubicBezTo>
                  <a:pt x="1140271" y="1355562"/>
                  <a:pt x="1127507" y="1368326"/>
                  <a:pt x="1111764" y="1368326"/>
                </a:cubicBezTo>
                <a:lnTo>
                  <a:pt x="997736" y="1368326"/>
                </a:lnTo>
                <a:cubicBezTo>
                  <a:pt x="981993" y="1368326"/>
                  <a:pt x="969229" y="1355562"/>
                  <a:pt x="969229" y="1339819"/>
                </a:cubicBezTo>
                <a:lnTo>
                  <a:pt x="969229" y="1225791"/>
                </a:lnTo>
                <a:cubicBezTo>
                  <a:pt x="969229" y="1210048"/>
                  <a:pt x="981993" y="1197284"/>
                  <a:pt x="997736" y="1197284"/>
                </a:cubicBezTo>
                <a:close/>
                <a:moveTo>
                  <a:pt x="1482351" y="1026244"/>
                </a:moveTo>
                <a:lnTo>
                  <a:pt x="1482351" y="1083258"/>
                </a:lnTo>
                <a:lnTo>
                  <a:pt x="1539365" y="1083258"/>
                </a:lnTo>
                <a:lnTo>
                  <a:pt x="1539365" y="1026244"/>
                </a:lnTo>
                <a:close/>
                <a:moveTo>
                  <a:pt x="1254298" y="1026244"/>
                </a:moveTo>
                <a:lnTo>
                  <a:pt x="1254298" y="1083258"/>
                </a:lnTo>
                <a:lnTo>
                  <a:pt x="1311311" y="1083258"/>
                </a:lnTo>
                <a:lnTo>
                  <a:pt x="1311311" y="1026244"/>
                </a:lnTo>
                <a:close/>
                <a:moveTo>
                  <a:pt x="1026244" y="1026244"/>
                </a:moveTo>
                <a:lnTo>
                  <a:pt x="1026244" y="1083258"/>
                </a:lnTo>
                <a:lnTo>
                  <a:pt x="1083257" y="1083258"/>
                </a:lnTo>
                <a:lnTo>
                  <a:pt x="1083257" y="1026244"/>
                </a:lnTo>
                <a:close/>
                <a:moveTo>
                  <a:pt x="1453844" y="969230"/>
                </a:moveTo>
                <a:lnTo>
                  <a:pt x="1567872" y="969230"/>
                </a:lnTo>
                <a:cubicBezTo>
                  <a:pt x="1583615" y="969230"/>
                  <a:pt x="1596379" y="981994"/>
                  <a:pt x="1596379" y="997737"/>
                </a:cubicBezTo>
                <a:lnTo>
                  <a:pt x="1596379" y="1111765"/>
                </a:lnTo>
                <a:cubicBezTo>
                  <a:pt x="1596379" y="1127508"/>
                  <a:pt x="1583615" y="1140272"/>
                  <a:pt x="1567872" y="1140272"/>
                </a:cubicBezTo>
                <a:lnTo>
                  <a:pt x="1453844" y="1140272"/>
                </a:lnTo>
                <a:cubicBezTo>
                  <a:pt x="1438101" y="1140272"/>
                  <a:pt x="1425337" y="1127508"/>
                  <a:pt x="1425337" y="1111765"/>
                </a:cubicBezTo>
                <a:lnTo>
                  <a:pt x="1425337" y="997737"/>
                </a:lnTo>
                <a:cubicBezTo>
                  <a:pt x="1425337" y="981994"/>
                  <a:pt x="1438101" y="969230"/>
                  <a:pt x="1453844" y="969230"/>
                </a:cubicBezTo>
                <a:close/>
                <a:moveTo>
                  <a:pt x="1225790" y="969230"/>
                </a:moveTo>
                <a:lnTo>
                  <a:pt x="1339818" y="969230"/>
                </a:lnTo>
                <a:cubicBezTo>
                  <a:pt x="1355561" y="969230"/>
                  <a:pt x="1368325" y="981994"/>
                  <a:pt x="1368325" y="997737"/>
                </a:cubicBezTo>
                <a:lnTo>
                  <a:pt x="1368325" y="1111765"/>
                </a:lnTo>
                <a:cubicBezTo>
                  <a:pt x="1368325" y="1127508"/>
                  <a:pt x="1355561" y="1140272"/>
                  <a:pt x="1339818" y="1140272"/>
                </a:cubicBezTo>
                <a:lnTo>
                  <a:pt x="1225790" y="1140272"/>
                </a:lnTo>
                <a:cubicBezTo>
                  <a:pt x="1210047" y="1140272"/>
                  <a:pt x="1197283" y="1127508"/>
                  <a:pt x="1197283" y="1111765"/>
                </a:cubicBezTo>
                <a:lnTo>
                  <a:pt x="1197283" y="997737"/>
                </a:lnTo>
                <a:cubicBezTo>
                  <a:pt x="1197283" y="981994"/>
                  <a:pt x="1210047" y="969230"/>
                  <a:pt x="1225790" y="969230"/>
                </a:cubicBezTo>
                <a:close/>
                <a:moveTo>
                  <a:pt x="997736" y="969230"/>
                </a:moveTo>
                <a:lnTo>
                  <a:pt x="1111764" y="969230"/>
                </a:lnTo>
                <a:cubicBezTo>
                  <a:pt x="1127507" y="969230"/>
                  <a:pt x="1140271" y="981994"/>
                  <a:pt x="1140271" y="997737"/>
                </a:cubicBezTo>
                <a:lnTo>
                  <a:pt x="1140271" y="1111765"/>
                </a:lnTo>
                <a:cubicBezTo>
                  <a:pt x="1140271" y="1127508"/>
                  <a:pt x="1127507" y="1140272"/>
                  <a:pt x="1111764" y="1140272"/>
                </a:cubicBezTo>
                <a:lnTo>
                  <a:pt x="997736" y="1140272"/>
                </a:lnTo>
                <a:cubicBezTo>
                  <a:pt x="981993" y="1140272"/>
                  <a:pt x="969229" y="1127508"/>
                  <a:pt x="969229" y="1111765"/>
                </a:cubicBezTo>
                <a:lnTo>
                  <a:pt x="969229" y="997737"/>
                </a:lnTo>
                <a:cubicBezTo>
                  <a:pt x="969229" y="981994"/>
                  <a:pt x="981993" y="969230"/>
                  <a:pt x="997736" y="969230"/>
                </a:cubicBezTo>
                <a:close/>
                <a:moveTo>
                  <a:pt x="912216" y="912216"/>
                </a:moveTo>
                <a:lnTo>
                  <a:pt x="912216" y="1653392"/>
                </a:lnTo>
                <a:lnTo>
                  <a:pt x="1653392" y="1653392"/>
                </a:lnTo>
                <a:lnTo>
                  <a:pt x="1653392" y="912216"/>
                </a:lnTo>
                <a:close/>
                <a:moveTo>
                  <a:pt x="627148" y="826696"/>
                </a:moveTo>
                <a:lnTo>
                  <a:pt x="684162" y="826696"/>
                </a:lnTo>
                <a:lnTo>
                  <a:pt x="684162" y="887757"/>
                </a:lnTo>
                <a:cubicBezTo>
                  <a:pt x="734355" y="900717"/>
                  <a:pt x="769486" y="945901"/>
                  <a:pt x="769682" y="997737"/>
                </a:cubicBezTo>
                <a:lnTo>
                  <a:pt x="712669" y="997737"/>
                </a:lnTo>
                <a:cubicBezTo>
                  <a:pt x="712669" y="966247"/>
                  <a:pt x="687144" y="940723"/>
                  <a:pt x="655655" y="940723"/>
                </a:cubicBezTo>
                <a:cubicBezTo>
                  <a:pt x="624166" y="940723"/>
                  <a:pt x="598642" y="966247"/>
                  <a:pt x="598642" y="997737"/>
                </a:cubicBezTo>
                <a:cubicBezTo>
                  <a:pt x="598631" y="1019531"/>
                  <a:pt x="612574" y="1038883"/>
                  <a:pt x="633249" y="1045771"/>
                </a:cubicBezTo>
                <a:lnTo>
                  <a:pt x="696106" y="1066667"/>
                </a:lnTo>
                <a:cubicBezTo>
                  <a:pt x="740071" y="1081298"/>
                  <a:pt x="769718" y="1122444"/>
                  <a:pt x="769682" y="1168778"/>
                </a:cubicBezTo>
                <a:cubicBezTo>
                  <a:pt x="769486" y="1220614"/>
                  <a:pt x="734355" y="1265797"/>
                  <a:pt x="684162" y="1278757"/>
                </a:cubicBezTo>
                <a:lnTo>
                  <a:pt x="684162" y="1339819"/>
                </a:lnTo>
                <a:lnTo>
                  <a:pt x="627148" y="1339819"/>
                </a:lnTo>
                <a:lnTo>
                  <a:pt x="627148" y="1278757"/>
                </a:lnTo>
                <a:cubicBezTo>
                  <a:pt x="576959" y="1265797"/>
                  <a:pt x="541824" y="1220614"/>
                  <a:pt x="541628" y="1168778"/>
                </a:cubicBezTo>
                <a:lnTo>
                  <a:pt x="598642" y="1168778"/>
                </a:lnTo>
                <a:cubicBezTo>
                  <a:pt x="598642" y="1200267"/>
                  <a:pt x="624166" y="1225792"/>
                  <a:pt x="655655" y="1225792"/>
                </a:cubicBezTo>
                <a:cubicBezTo>
                  <a:pt x="687144" y="1225792"/>
                  <a:pt x="712669" y="1200267"/>
                  <a:pt x="712669" y="1168778"/>
                </a:cubicBezTo>
                <a:cubicBezTo>
                  <a:pt x="712679" y="1146985"/>
                  <a:pt x="698736" y="1127632"/>
                  <a:pt x="678061" y="1120744"/>
                </a:cubicBezTo>
                <a:lnTo>
                  <a:pt x="615204" y="1099849"/>
                </a:lnTo>
                <a:cubicBezTo>
                  <a:pt x="571239" y="1085218"/>
                  <a:pt x="541592" y="1044072"/>
                  <a:pt x="541628" y="997737"/>
                </a:cubicBezTo>
                <a:cubicBezTo>
                  <a:pt x="541824" y="945901"/>
                  <a:pt x="576959" y="900717"/>
                  <a:pt x="627148" y="887757"/>
                </a:cubicBezTo>
                <a:close/>
                <a:moveTo>
                  <a:pt x="655212" y="769697"/>
                </a:moveTo>
                <a:cubicBezTo>
                  <a:pt x="584223" y="769697"/>
                  <a:pt x="513233" y="793713"/>
                  <a:pt x="455224" y="841747"/>
                </a:cubicBezTo>
                <a:cubicBezTo>
                  <a:pt x="321834" y="952200"/>
                  <a:pt x="303241" y="1149870"/>
                  <a:pt x="413690" y="1283260"/>
                </a:cubicBezTo>
                <a:cubicBezTo>
                  <a:pt x="524143" y="1416650"/>
                  <a:pt x="721812" y="1435244"/>
                  <a:pt x="855203" y="1324794"/>
                </a:cubicBezTo>
                <a:lnTo>
                  <a:pt x="855199" y="1324794"/>
                </a:lnTo>
                <a:lnTo>
                  <a:pt x="855199" y="841747"/>
                </a:lnTo>
                <a:cubicBezTo>
                  <a:pt x="797190" y="793713"/>
                  <a:pt x="726201" y="769697"/>
                  <a:pt x="655212" y="769697"/>
                </a:cubicBezTo>
                <a:close/>
                <a:moveTo>
                  <a:pt x="1539364" y="741176"/>
                </a:moveTo>
                <a:lnTo>
                  <a:pt x="1596379" y="741176"/>
                </a:lnTo>
                <a:lnTo>
                  <a:pt x="1596379" y="798191"/>
                </a:lnTo>
                <a:lnTo>
                  <a:pt x="1539364" y="798191"/>
                </a:lnTo>
                <a:close/>
                <a:moveTo>
                  <a:pt x="1425337" y="741176"/>
                </a:moveTo>
                <a:lnTo>
                  <a:pt x="1482352" y="741176"/>
                </a:lnTo>
                <a:lnTo>
                  <a:pt x="1482352" y="798191"/>
                </a:lnTo>
                <a:lnTo>
                  <a:pt x="1425337" y="798191"/>
                </a:lnTo>
                <a:close/>
                <a:moveTo>
                  <a:pt x="1311310" y="741176"/>
                </a:moveTo>
                <a:lnTo>
                  <a:pt x="1368325" y="741176"/>
                </a:lnTo>
                <a:lnTo>
                  <a:pt x="1368325" y="798191"/>
                </a:lnTo>
                <a:lnTo>
                  <a:pt x="1311310" y="798191"/>
                </a:lnTo>
                <a:close/>
                <a:moveTo>
                  <a:pt x="912216" y="684162"/>
                </a:moveTo>
                <a:lnTo>
                  <a:pt x="912216" y="855203"/>
                </a:lnTo>
                <a:lnTo>
                  <a:pt x="1653392" y="855203"/>
                </a:lnTo>
                <a:lnTo>
                  <a:pt x="1653392" y="684162"/>
                </a:lnTo>
                <a:close/>
                <a:moveTo>
                  <a:pt x="494140" y="484615"/>
                </a:moveTo>
                <a:cubicBezTo>
                  <a:pt x="220475" y="583647"/>
                  <a:pt x="57017" y="922992"/>
                  <a:pt x="57017" y="1195716"/>
                </a:cubicBezTo>
                <a:cubicBezTo>
                  <a:pt x="57017" y="1608807"/>
                  <a:pt x="475667" y="1653392"/>
                  <a:pt x="655659" y="1653392"/>
                </a:cubicBezTo>
                <a:cubicBezTo>
                  <a:pt x="722614" y="1653684"/>
                  <a:pt x="789441" y="1647498"/>
                  <a:pt x="855206" y="1634919"/>
                </a:cubicBezTo>
                <a:lnTo>
                  <a:pt x="855206" y="1395177"/>
                </a:lnTo>
                <a:cubicBezTo>
                  <a:pt x="733283" y="1473382"/>
                  <a:pt x="576970" y="1473382"/>
                  <a:pt x="455046" y="1395177"/>
                </a:cubicBezTo>
                <a:cubicBezTo>
                  <a:pt x="282769" y="1284678"/>
                  <a:pt x="232690" y="1055441"/>
                  <a:pt x="343189" y="883164"/>
                </a:cubicBezTo>
                <a:cubicBezTo>
                  <a:pt x="453689" y="710887"/>
                  <a:pt x="682926" y="660808"/>
                  <a:pt x="855203" y="771307"/>
                </a:cubicBezTo>
                <a:lnTo>
                  <a:pt x="855203" y="655655"/>
                </a:lnTo>
                <a:cubicBezTo>
                  <a:pt x="855203" y="639912"/>
                  <a:pt x="867966" y="627149"/>
                  <a:pt x="883713" y="627149"/>
                </a:cubicBezTo>
                <a:lnTo>
                  <a:pt x="1029268" y="627149"/>
                </a:lnTo>
                <a:cubicBezTo>
                  <a:pt x="970519" y="563995"/>
                  <a:pt x="898016" y="515224"/>
                  <a:pt x="817378" y="484615"/>
                </a:cubicBezTo>
                <a:close/>
                <a:moveTo>
                  <a:pt x="484615" y="342081"/>
                </a:moveTo>
                <a:lnTo>
                  <a:pt x="484615" y="427601"/>
                </a:lnTo>
                <a:lnTo>
                  <a:pt x="826696" y="427601"/>
                </a:lnTo>
                <a:lnTo>
                  <a:pt x="826696" y="342081"/>
                </a:lnTo>
                <a:close/>
                <a:moveTo>
                  <a:pt x="370588" y="57014"/>
                </a:moveTo>
                <a:lnTo>
                  <a:pt x="370588" y="213801"/>
                </a:lnTo>
                <a:lnTo>
                  <a:pt x="465601" y="285068"/>
                </a:lnTo>
                <a:lnTo>
                  <a:pt x="845710" y="285068"/>
                </a:lnTo>
                <a:lnTo>
                  <a:pt x="940723" y="213801"/>
                </a:lnTo>
                <a:lnTo>
                  <a:pt x="940723" y="57014"/>
                </a:lnTo>
                <a:lnTo>
                  <a:pt x="867004" y="57014"/>
                </a:lnTo>
                <a:lnTo>
                  <a:pt x="818343" y="105675"/>
                </a:lnTo>
                <a:cubicBezTo>
                  <a:pt x="807211" y="116803"/>
                  <a:pt x="789167" y="116803"/>
                  <a:pt x="778035" y="105675"/>
                </a:cubicBezTo>
                <a:lnTo>
                  <a:pt x="729374" y="57014"/>
                </a:lnTo>
                <a:lnTo>
                  <a:pt x="581937" y="57014"/>
                </a:lnTo>
                <a:lnTo>
                  <a:pt x="533276" y="105675"/>
                </a:lnTo>
                <a:cubicBezTo>
                  <a:pt x="522144" y="116803"/>
                  <a:pt x="504099" y="116803"/>
                  <a:pt x="492967" y="105675"/>
                </a:cubicBezTo>
                <a:lnTo>
                  <a:pt x="444306" y="57014"/>
                </a:lnTo>
                <a:close/>
                <a:moveTo>
                  <a:pt x="342081" y="0"/>
                </a:moveTo>
                <a:lnTo>
                  <a:pt x="456108" y="0"/>
                </a:lnTo>
                <a:cubicBezTo>
                  <a:pt x="463669" y="0"/>
                  <a:pt x="470917" y="3007"/>
                  <a:pt x="476262" y="8352"/>
                </a:cubicBezTo>
                <a:lnTo>
                  <a:pt x="513122" y="45212"/>
                </a:lnTo>
                <a:lnTo>
                  <a:pt x="549981" y="8352"/>
                </a:lnTo>
                <a:cubicBezTo>
                  <a:pt x="555326" y="3007"/>
                  <a:pt x="562574" y="0"/>
                  <a:pt x="570135" y="0"/>
                </a:cubicBezTo>
                <a:lnTo>
                  <a:pt x="741176" y="0"/>
                </a:lnTo>
                <a:cubicBezTo>
                  <a:pt x="748737" y="0"/>
                  <a:pt x="755985" y="3007"/>
                  <a:pt x="761330" y="8352"/>
                </a:cubicBezTo>
                <a:lnTo>
                  <a:pt x="798189" y="45212"/>
                </a:lnTo>
                <a:lnTo>
                  <a:pt x="835048" y="8352"/>
                </a:lnTo>
                <a:cubicBezTo>
                  <a:pt x="840393" y="3007"/>
                  <a:pt x="847641" y="0"/>
                  <a:pt x="855203" y="0"/>
                </a:cubicBezTo>
                <a:lnTo>
                  <a:pt x="969230" y="0"/>
                </a:lnTo>
                <a:cubicBezTo>
                  <a:pt x="984972" y="0"/>
                  <a:pt x="997736" y="12764"/>
                  <a:pt x="997736" y="28507"/>
                </a:cubicBezTo>
                <a:lnTo>
                  <a:pt x="997736" y="228054"/>
                </a:lnTo>
                <a:cubicBezTo>
                  <a:pt x="997736" y="237026"/>
                  <a:pt x="993510" y="245475"/>
                  <a:pt x="986334" y="250859"/>
                </a:cubicBezTo>
                <a:lnTo>
                  <a:pt x="883709" y="327828"/>
                </a:lnTo>
                <a:lnTo>
                  <a:pt x="883709" y="450806"/>
                </a:lnTo>
                <a:cubicBezTo>
                  <a:pt x="969632" y="492725"/>
                  <a:pt x="1045364" y="552910"/>
                  <a:pt x="1105606" y="627149"/>
                </a:cubicBezTo>
                <a:lnTo>
                  <a:pt x="1681898" y="627149"/>
                </a:lnTo>
                <a:cubicBezTo>
                  <a:pt x="1697641" y="627149"/>
                  <a:pt x="1710405" y="639912"/>
                  <a:pt x="1710405" y="655655"/>
                </a:cubicBezTo>
                <a:lnTo>
                  <a:pt x="1710405" y="1681898"/>
                </a:lnTo>
                <a:cubicBezTo>
                  <a:pt x="1710405" y="1697641"/>
                  <a:pt x="1697641" y="1710405"/>
                  <a:pt x="1681898" y="1710405"/>
                </a:cubicBezTo>
                <a:lnTo>
                  <a:pt x="883709" y="1710405"/>
                </a:lnTo>
                <a:cubicBezTo>
                  <a:pt x="872093" y="1710366"/>
                  <a:pt x="861663" y="1703286"/>
                  <a:pt x="857341" y="1692503"/>
                </a:cubicBezTo>
                <a:cubicBezTo>
                  <a:pt x="790806" y="1704654"/>
                  <a:pt x="723291" y="1710647"/>
                  <a:pt x="655655" y="1710405"/>
                </a:cubicBezTo>
                <a:cubicBezTo>
                  <a:pt x="238972" y="1710405"/>
                  <a:pt x="0" y="1522802"/>
                  <a:pt x="0" y="1195716"/>
                </a:cubicBezTo>
                <a:cubicBezTo>
                  <a:pt x="0" y="835989"/>
                  <a:pt x="211805" y="555511"/>
                  <a:pt x="427601" y="451091"/>
                </a:cubicBezTo>
                <a:lnTo>
                  <a:pt x="427601" y="327828"/>
                </a:lnTo>
                <a:lnTo>
                  <a:pt x="324977" y="250859"/>
                </a:lnTo>
                <a:cubicBezTo>
                  <a:pt x="317800" y="245475"/>
                  <a:pt x="313574" y="237026"/>
                  <a:pt x="313574" y="228054"/>
                </a:cubicBezTo>
                <a:lnTo>
                  <a:pt x="313574" y="28507"/>
                </a:lnTo>
                <a:cubicBezTo>
                  <a:pt x="313574" y="12764"/>
                  <a:pt x="326338" y="0"/>
                  <a:pt x="3420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4083002" y="4177971"/>
            <a:ext cx="470694" cy="471228"/>
          </a:xfrm>
          <a:custGeom>
            <a:avLst/>
            <a:gdLst/>
            <a:ahLst/>
            <a:cxnLst/>
            <a:rect l="l" t="t" r="r" b="b"/>
            <a:pathLst>
              <a:path w="4871223" h="4876746" extrusionOk="0">
                <a:moveTo>
                  <a:pt x="71580" y="4122886"/>
                </a:moveTo>
                <a:lnTo>
                  <a:pt x="1064133" y="4122886"/>
                </a:lnTo>
                <a:cubicBezTo>
                  <a:pt x="1073677" y="4122886"/>
                  <a:pt x="1083126" y="4124791"/>
                  <a:pt x="1091918" y="4128496"/>
                </a:cubicBezTo>
                <a:lnTo>
                  <a:pt x="1397298" y="4257084"/>
                </a:lnTo>
                <a:cubicBezTo>
                  <a:pt x="1430884" y="4271219"/>
                  <a:pt x="1448819" y="4309795"/>
                  <a:pt x="1437770" y="4344561"/>
                </a:cubicBezTo>
                <a:cubicBezTo>
                  <a:pt x="1425188" y="4384166"/>
                  <a:pt x="1380153" y="4405198"/>
                  <a:pt x="1341730" y="4389015"/>
                </a:cubicBezTo>
                <a:lnTo>
                  <a:pt x="1049674" y="4266047"/>
                </a:lnTo>
                <a:lnTo>
                  <a:pt x="71580" y="4266047"/>
                </a:lnTo>
                <a:cubicBezTo>
                  <a:pt x="32052" y="4266047"/>
                  <a:pt x="0" y="4234005"/>
                  <a:pt x="0" y="4194467"/>
                </a:cubicBezTo>
                <a:cubicBezTo>
                  <a:pt x="0" y="4154928"/>
                  <a:pt x="32052" y="4122886"/>
                  <a:pt x="71580" y="4122886"/>
                </a:cubicBezTo>
                <a:close/>
                <a:moveTo>
                  <a:pt x="3974706" y="2837468"/>
                </a:moveTo>
                <a:cubicBezTo>
                  <a:pt x="3939066" y="2834982"/>
                  <a:pt x="3888392" y="2840850"/>
                  <a:pt x="3849234" y="2882312"/>
                </a:cubicBezTo>
                <a:cubicBezTo>
                  <a:pt x="3713703" y="3025777"/>
                  <a:pt x="3460376" y="3322786"/>
                  <a:pt x="3304480" y="3507323"/>
                </a:cubicBezTo>
                <a:cubicBezTo>
                  <a:pt x="3328522" y="3538899"/>
                  <a:pt x="3347591" y="3574074"/>
                  <a:pt x="3360811" y="3611508"/>
                </a:cubicBezTo>
                <a:lnTo>
                  <a:pt x="3547321" y="3591867"/>
                </a:lnTo>
                <a:cubicBezTo>
                  <a:pt x="3624511" y="3499408"/>
                  <a:pt x="3916882" y="3150222"/>
                  <a:pt x="4131632" y="2907791"/>
                </a:cubicBezTo>
                <a:cubicBezTo>
                  <a:pt x="4088360" y="2867758"/>
                  <a:pt x="4030818" y="2841288"/>
                  <a:pt x="3974706" y="2837468"/>
                </a:cubicBezTo>
                <a:close/>
                <a:moveTo>
                  <a:pt x="4509336" y="2665990"/>
                </a:moveTo>
                <a:cubicBezTo>
                  <a:pt x="4624236" y="2673800"/>
                  <a:pt x="4738078" y="2737961"/>
                  <a:pt x="4806410" y="2833439"/>
                </a:cubicBezTo>
                <a:cubicBezTo>
                  <a:pt x="4914938" y="2985048"/>
                  <a:pt x="4885640" y="3182997"/>
                  <a:pt x="4730022" y="3349942"/>
                </a:cubicBezTo>
                <a:cubicBezTo>
                  <a:pt x="4518594" y="3576799"/>
                  <a:pt x="4101218" y="4082195"/>
                  <a:pt x="4097026" y="4087272"/>
                </a:cubicBezTo>
                <a:cubicBezTo>
                  <a:pt x="4090664" y="4094987"/>
                  <a:pt x="4082768" y="4101274"/>
                  <a:pt x="4073834" y="4105741"/>
                </a:cubicBezTo>
                <a:lnTo>
                  <a:pt x="2546833" y="4869246"/>
                </a:lnTo>
                <a:cubicBezTo>
                  <a:pt x="2528317" y="4878505"/>
                  <a:pt x="2506133" y="4879238"/>
                  <a:pt x="2487045" y="4871189"/>
                </a:cubicBezTo>
                <a:lnTo>
                  <a:pt x="1693155" y="4536928"/>
                </a:lnTo>
                <a:cubicBezTo>
                  <a:pt x="1657208" y="4521793"/>
                  <a:pt x="1639834" y="4479140"/>
                  <a:pt x="1654970" y="4443193"/>
                </a:cubicBezTo>
                <a:cubicBezTo>
                  <a:pt x="1670105" y="4407226"/>
                  <a:pt x="1712767" y="4389862"/>
                  <a:pt x="1748715" y="4404998"/>
                </a:cubicBezTo>
                <a:lnTo>
                  <a:pt x="2512248" y="4726485"/>
                </a:lnTo>
                <a:lnTo>
                  <a:pt x="3996272" y="3984478"/>
                </a:lnTo>
                <a:cubicBezTo>
                  <a:pt x="4061814" y="3905249"/>
                  <a:pt x="4426440" y="3465699"/>
                  <a:pt x="4625284" y="3252358"/>
                </a:cubicBezTo>
                <a:cubicBezTo>
                  <a:pt x="4665746" y="3208934"/>
                  <a:pt x="4790010" y="3056429"/>
                  <a:pt x="4690016" y="2916726"/>
                </a:cubicBezTo>
                <a:cubicBezTo>
                  <a:pt x="4624990" y="2825876"/>
                  <a:pt x="4464206" y="2758277"/>
                  <a:pt x="4374158" y="2853642"/>
                </a:cubicBezTo>
                <a:cubicBezTo>
                  <a:pt x="4157502" y="3082965"/>
                  <a:pt x="3643866" y="3699585"/>
                  <a:pt x="3638703" y="3705786"/>
                </a:cubicBezTo>
                <a:cubicBezTo>
                  <a:pt x="3626768" y="3720112"/>
                  <a:pt x="3609719" y="3729218"/>
                  <a:pt x="3591183" y="3731170"/>
                </a:cubicBezTo>
                <a:lnTo>
                  <a:pt x="3381709" y="3753230"/>
                </a:lnTo>
                <a:cubicBezTo>
                  <a:pt x="3380214" y="3785206"/>
                  <a:pt x="3374689" y="3817200"/>
                  <a:pt x="3364898" y="3848557"/>
                </a:cubicBezTo>
                <a:cubicBezTo>
                  <a:pt x="3334913" y="3944673"/>
                  <a:pt x="3269276" y="4023378"/>
                  <a:pt x="3180094" y="4070137"/>
                </a:cubicBezTo>
                <a:cubicBezTo>
                  <a:pt x="3092292" y="4116180"/>
                  <a:pt x="2988736" y="4125743"/>
                  <a:pt x="2893972" y="4096511"/>
                </a:cubicBezTo>
                <a:lnTo>
                  <a:pt x="2114046" y="3881704"/>
                </a:lnTo>
                <a:cubicBezTo>
                  <a:pt x="2076451" y="3871350"/>
                  <a:pt x="2053696" y="3831297"/>
                  <a:pt x="2064049" y="3793692"/>
                </a:cubicBezTo>
                <a:cubicBezTo>
                  <a:pt x="2074403" y="3756107"/>
                  <a:pt x="2114465" y="3733332"/>
                  <a:pt x="2152070" y="3743696"/>
                </a:cubicBezTo>
                <a:lnTo>
                  <a:pt x="2933082" y="3958799"/>
                </a:lnTo>
                <a:cubicBezTo>
                  <a:pt x="2991032" y="3974677"/>
                  <a:pt x="3049344" y="3973896"/>
                  <a:pt x="3104503" y="3947893"/>
                </a:cubicBezTo>
                <a:cubicBezTo>
                  <a:pt x="3191971" y="3906659"/>
                  <a:pt x="3246159" y="3813381"/>
                  <a:pt x="3238187" y="3716835"/>
                </a:cubicBezTo>
                <a:cubicBezTo>
                  <a:pt x="3234395" y="3670753"/>
                  <a:pt x="3216346" y="3626081"/>
                  <a:pt x="3187523" y="3589972"/>
                </a:cubicBezTo>
                <a:cubicBezTo>
                  <a:pt x="3172683" y="3571389"/>
                  <a:pt x="3154976" y="3555091"/>
                  <a:pt x="3135193" y="3541889"/>
                </a:cubicBezTo>
                <a:cubicBezTo>
                  <a:pt x="3114238" y="3527907"/>
                  <a:pt x="3090568" y="3520334"/>
                  <a:pt x="3067622" y="3510438"/>
                </a:cubicBezTo>
                <a:cubicBezTo>
                  <a:pt x="3055068" y="3505018"/>
                  <a:pt x="1806731" y="2968075"/>
                  <a:pt x="1293201" y="2968075"/>
                </a:cubicBezTo>
                <a:cubicBezTo>
                  <a:pt x="878758" y="2968075"/>
                  <a:pt x="583788" y="3085556"/>
                  <a:pt x="409328" y="3184083"/>
                </a:cubicBezTo>
                <a:cubicBezTo>
                  <a:pt x="220047" y="3291001"/>
                  <a:pt x="127379" y="3399510"/>
                  <a:pt x="126464" y="3400586"/>
                </a:cubicBezTo>
                <a:cubicBezTo>
                  <a:pt x="101032" y="3430743"/>
                  <a:pt x="55922" y="3434714"/>
                  <a:pt x="25690" y="3409368"/>
                </a:cubicBezTo>
                <a:cubicBezTo>
                  <a:pt x="-4533" y="3384032"/>
                  <a:pt x="-8629" y="3339083"/>
                  <a:pt x="16622" y="3308775"/>
                </a:cubicBezTo>
                <a:cubicBezTo>
                  <a:pt x="33081" y="3289029"/>
                  <a:pt x="429759" y="2824924"/>
                  <a:pt x="1293210" y="2824924"/>
                </a:cubicBezTo>
                <a:cubicBezTo>
                  <a:pt x="1827734" y="2824924"/>
                  <a:pt x="3033628" y="3339931"/>
                  <a:pt x="3121105" y="3377602"/>
                </a:cubicBezTo>
                <a:cubicBezTo>
                  <a:pt x="3148118" y="3386337"/>
                  <a:pt x="3173655" y="3397976"/>
                  <a:pt x="3197524" y="3412092"/>
                </a:cubicBezTo>
                <a:cubicBezTo>
                  <a:pt x="3380538" y="3195437"/>
                  <a:pt x="3613576" y="2923289"/>
                  <a:pt x="3745183" y="2783976"/>
                </a:cubicBezTo>
                <a:cubicBezTo>
                  <a:pt x="3805638" y="2719977"/>
                  <a:pt x="3890602" y="2688326"/>
                  <a:pt x="3984432" y="2694612"/>
                </a:cubicBezTo>
                <a:cubicBezTo>
                  <a:pt x="4072806" y="2700613"/>
                  <a:pt x="4160464" y="2740047"/>
                  <a:pt x="4227358" y="2801330"/>
                </a:cubicBezTo>
                <a:cubicBezTo>
                  <a:pt x="4242502" y="2784814"/>
                  <a:pt x="4256818" y="2769393"/>
                  <a:pt x="4270086" y="2755353"/>
                </a:cubicBezTo>
                <a:cubicBezTo>
                  <a:pt x="4330552" y="2691345"/>
                  <a:pt x="4415542" y="2659674"/>
                  <a:pt x="4509336" y="2665990"/>
                </a:cubicBezTo>
                <a:close/>
                <a:moveTo>
                  <a:pt x="2438439" y="763476"/>
                </a:moveTo>
                <a:cubicBezTo>
                  <a:pt x="2477977" y="763476"/>
                  <a:pt x="2510019" y="795518"/>
                  <a:pt x="2510019" y="835056"/>
                </a:cubicBezTo>
                <a:lnTo>
                  <a:pt x="2510019" y="916181"/>
                </a:lnTo>
                <a:lnTo>
                  <a:pt x="2667496" y="916181"/>
                </a:lnTo>
                <a:cubicBezTo>
                  <a:pt x="2707034" y="916181"/>
                  <a:pt x="2739076" y="948223"/>
                  <a:pt x="2739076" y="987761"/>
                </a:cubicBezTo>
                <a:cubicBezTo>
                  <a:pt x="2739076" y="1027299"/>
                  <a:pt x="2707034" y="1059342"/>
                  <a:pt x="2667496" y="1059342"/>
                </a:cubicBezTo>
                <a:lnTo>
                  <a:pt x="2362096" y="1059342"/>
                </a:lnTo>
                <a:cubicBezTo>
                  <a:pt x="2275275" y="1059342"/>
                  <a:pt x="2204628" y="1129989"/>
                  <a:pt x="2204628" y="1216818"/>
                </a:cubicBezTo>
                <a:cubicBezTo>
                  <a:pt x="2204628" y="1303639"/>
                  <a:pt x="2275266" y="1374286"/>
                  <a:pt x="2362096" y="1374286"/>
                </a:cubicBezTo>
                <a:lnTo>
                  <a:pt x="2438448" y="1374286"/>
                </a:lnTo>
                <a:cubicBezTo>
                  <a:pt x="2604212" y="1374286"/>
                  <a:pt x="2739076" y="1509150"/>
                  <a:pt x="2739067" y="1674914"/>
                </a:cubicBezTo>
                <a:cubicBezTo>
                  <a:pt x="2739067" y="1816017"/>
                  <a:pt x="2641331" y="1934661"/>
                  <a:pt x="2510019" y="1966865"/>
                </a:cubicBezTo>
                <a:lnTo>
                  <a:pt x="2510019" y="2056657"/>
                </a:lnTo>
                <a:cubicBezTo>
                  <a:pt x="2510019" y="2096195"/>
                  <a:pt x="2477977" y="2128237"/>
                  <a:pt x="2438439" y="2128237"/>
                </a:cubicBezTo>
                <a:cubicBezTo>
                  <a:pt x="2398910" y="2128237"/>
                  <a:pt x="2366858" y="2096195"/>
                  <a:pt x="2366858" y="2056657"/>
                </a:cubicBezTo>
                <a:lnTo>
                  <a:pt x="2366858" y="1975532"/>
                </a:lnTo>
                <a:lnTo>
                  <a:pt x="2133038" y="1975532"/>
                </a:lnTo>
                <a:cubicBezTo>
                  <a:pt x="2093510" y="1975532"/>
                  <a:pt x="2061458" y="1943490"/>
                  <a:pt x="2061458" y="1903952"/>
                </a:cubicBezTo>
                <a:cubicBezTo>
                  <a:pt x="2061458" y="1864414"/>
                  <a:pt x="2093510" y="1832372"/>
                  <a:pt x="2133038" y="1832372"/>
                </a:cubicBezTo>
                <a:lnTo>
                  <a:pt x="2438439" y="1832372"/>
                </a:lnTo>
                <a:cubicBezTo>
                  <a:pt x="2525269" y="1832372"/>
                  <a:pt x="2595915" y="1761725"/>
                  <a:pt x="2595915" y="1674904"/>
                </a:cubicBezTo>
                <a:cubicBezTo>
                  <a:pt x="2595915" y="1588084"/>
                  <a:pt x="2525269" y="1517437"/>
                  <a:pt x="2438439" y="1517437"/>
                </a:cubicBezTo>
                <a:lnTo>
                  <a:pt x="2362086" y="1517437"/>
                </a:lnTo>
                <a:cubicBezTo>
                  <a:pt x="2196323" y="1517437"/>
                  <a:pt x="2061458" y="1382572"/>
                  <a:pt x="2061458" y="1216809"/>
                </a:cubicBezTo>
                <a:cubicBezTo>
                  <a:pt x="2061458" y="1051045"/>
                  <a:pt x="2196323" y="916181"/>
                  <a:pt x="2362086" y="916181"/>
                </a:cubicBezTo>
                <a:lnTo>
                  <a:pt x="2366858" y="916181"/>
                </a:lnTo>
                <a:lnTo>
                  <a:pt x="2366858" y="835056"/>
                </a:lnTo>
                <a:cubicBezTo>
                  <a:pt x="2366858" y="795518"/>
                  <a:pt x="2398910" y="763476"/>
                  <a:pt x="2438439" y="763476"/>
                </a:cubicBezTo>
                <a:close/>
                <a:moveTo>
                  <a:pt x="2438448" y="0"/>
                </a:moveTo>
                <a:cubicBezTo>
                  <a:pt x="3235700" y="0"/>
                  <a:pt x="3884324" y="648624"/>
                  <a:pt x="3884324" y="1445876"/>
                </a:cubicBezTo>
                <a:cubicBezTo>
                  <a:pt x="3884324" y="1816770"/>
                  <a:pt x="3745688" y="2164652"/>
                  <a:pt x="3497838" y="2430199"/>
                </a:cubicBezTo>
                <a:lnTo>
                  <a:pt x="3802628" y="2386651"/>
                </a:lnTo>
                <a:cubicBezTo>
                  <a:pt x="3841195" y="2381193"/>
                  <a:pt x="3878094" y="2408806"/>
                  <a:pt x="3883610" y="2447382"/>
                </a:cubicBezTo>
                <a:cubicBezTo>
                  <a:pt x="3889134" y="2485997"/>
                  <a:pt x="3861482" y="2522849"/>
                  <a:pt x="3822869" y="2528364"/>
                </a:cubicBezTo>
                <a:lnTo>
                  <a:pt x="3288421" y="2604716"/>
                </a:lnTo>
                <a:cubicBezTo>
                  <a:pt x="3246016" y="2610803"/>
                  <a:pt x="3206716" y="2576646"/>
                  <a:pt x="3206716" y="2533850"/>
                </a:cubicBezTo>
                <a:lnTo>
                  <a:pt x="3206716" y="1999402"/>
                </a:lnTo>
                <a:cubicBezTo>
                  <a:pt x="3206716" y="1959864"/>
                  <a:pt x="3238758" y="1927822"/>
                  <a:pt x="3278296" y="1927822"/>
                </a:cubicBezTo>
                <a:cubicBezTo>
                  <a:pt x="3317834" y="1927822"/>
                  <a:pt x="3349876" y="1959864"/>
                  <a:pt x="3349876" y="1999402"/>
                </a:cubicBezTo>
                <a:lnTo>
                  <a:pt x="3349876" y="2376888"/>
                </a:lnTo>
                <a:cubicBezTo>
                  <a:pt x="3600203" y="2132724"/>
                  <a:pt x="3741173" y="1800968"/>
                  <a:pt x="3741173" y="1445866"/>
                </a:cubicBezTo>
                <a:cubicBezTo>
                  <a:pt x="3741173" y="727539"/>
                  <a:pt x="3156776" y="143142"/>
                  <a:pt x="2438448" y="143142"/>
                </a:cubicBezTo>
                <a:cubicBezTo>
                  <a:pt x="1720130" y="143142"/>
                  <a:pt x="1135723" y="727539"/>
                  <a:pt x="1135723" y="1445866"/>
                </a:cubicBezTo>
                <a:cubicBezTo>
                  <a:pt x="1135723" y="2023082"/>
                  <a:pt x="1522619" y="2537860"/>
                  <a:pt x="2076584" y="2697690"/>
                </a:cubicBezTo>
                <a:cubicBezTo>
                  <a:pt x="2112550" y="2708081"/>
                  <a:pt x="2134934" y="2745896"/>
                  <a:pt x="2126504" y="2782424"/>
                </a:cubicBezTo>
                <a:cubicBezTo>
                  <a:pt x="2117398" y="2821934"/>
                  <a:pt x="2075946" y="2846489"/>
                  <a:pt x="2036903" y="2835240"/>
                </a:cubicBezTo>
                <a:cubicBezTo>
                  <a:pt x="1741742" y="2750077"/>
                  <a:pt x="1475985" y="2567997"/>
                  <a:pt x="1288571" y="2322538"/>
                </a:cubicBezTo>
                <a:cubicBezTo>
                  <a:pt x="1094928" y="2068925"/>
                  <a:pt x="992572" y="1765773"/>
                  <a:pt x="992572" y="1445876"/>
                </a:cubicBezTo>
                <a:cubicBezTo>
                  <a:pt x="992572" y="648624"/>
                  <a:pt x="1641186" y="0"/>
                  <a:pt x="24384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5249096" y="2807560"/>
            <a:ext cx="493400" cy="491280"/>
          </a:xfrm>
          <a:custGeom>
            <a:avLst/>
            <a:gdLst/>
            <a:ahLst/>
            <a:cxnLst/>
            <a:rect l="l" t="t" r="r" b="b"/>
            <a:pathLst>
              <a:path w="4876800" h="4855846" extrusionOk="0">
                <a:moveTo>
                  <a:pt x="3413759" y="2926080"/>
                </a:moveTo>
                <a:lnTo>
                  <a:pt x="3413759" y="4023360"/>
                </a:lnTo>
                <a:cubicBezTo>
                  <a:pt x="3413759" y="4090695"/>
                  <a:pt x="3359174" y="4145280"/>
                  <a:pt x="3291839" y="4145280"/>
                </a:cubicBezTo>
                <a:lnTo>
                  <a:pt x="3269894" y="4145280"/>
                </a:lnTo>
                <a:lnTo>
                  <a:pt x="3738880" y="4672787"/>
                </a:lnTo>
                <a:lnTo>
                  <a:pt x="4207865" y="4145280"/>
                </a:lnTo>
                <a:lnTo>
                  <a:pt x="4185920" y="4145280"/>
                </a:lnTo>
                <a:cubicBezTo>
                  <a:pt x="4118585" y="4145280"/>
                  <a:pt x="4064000" y="4090695"/>
                  <a:pt x="4064000" y="4023360"/>
                </a:cubicBezTo>
                <a:lnTo>
                  <a:pt x="4064000" y="2926080"/>
                </a:lnTo>
                <a:close/>
                <a:moveTo>
                  <a:pt x="2113280" y="2926080"/>
                </a:moveTo>
                <a:lnTo>
                  <a:pt x="2113280" y="3657600"/>
                </a:lnTo>
                <a:lnTo>
                  <a:pt x="2763520" y="3657600"/>
                </a:lnTo>
                <a:lnTo>
                  <a:pt x="2763520" y="2926080"/>
                </a:lnTo>
                <a:close/>
                <a:moveTo>
                  <a:pt x="812800" y="2926080"/>
                </a:moveTo>
                <a:lnTo>
                  <a:pt x="812800" y="3332480"/>
                </a:lnTo>
                <a:lnTo>
                  <a:pt x="1463040" y="3332480"/>
                </a:lnTo>
                <a:lnTo>
                  <a:pt x="1463040" y="2926080"/>
                </a:lnTo>
                <a:close/>
                <a:moveTo>
                  <a:pt x="3373119" y="2763520"/>
                </a:moveTo>
                <a:lnTo>
                  <a:pt x="4104640" y="2763520"/>
                </a:lnTo>
                <a:cubicBezTo>
                  <a:pt x="4171974" y="2763520"/>
                  <a:pt x="4226560" y="2818106"/>
                  <a:pt x="4226560" y="2885440"/>
                </a:cubicBezTo>
                <a:lnTo>
                  <a:pt x="4226560" y="3982720"/>
                </a:lnTo>
                <a:lnTo>
                  <a:pt x="4298086" y="3982720"/>
                </a:lnTo>
                <a:cubicBezTo>
                  <a:pt x="4345867" y="3982939"/>
                  <a:pt x="4389116" y="4011049"/>
                  <a:pt x="4408716" y="4054625"/>
                </a:cubicBezTo>
                <a:cubicBezTo>
                  <a:pt x="4428317" y="4098202"/>
                  <a:pt x="4420656" y="4149211"/>
                  <a:pt x="4389120" y="4185107"/>
                </a:cubicBezTo>
                <a:lnTo>
                  <a:pt x="3830726" y="4815027"/>
                </a:lnTo>
                <a:cubicBezTo>
                  <a:pt x="3807592" y="4840994"/>
                  <a:pt x="3774470" y="4855846"/>
                  <a:pt x="3739692" y="4855846"/>
                </a:cubicBezTo>
                <a:cubicBezTo>
                  <a:pt x="3704915" y="4855846"/>
                  <a:pt x="3671793" y="4840994"/>
                  <a:pt x="3648659" y="4815027"/>
                </a:cubicBezTo>
                <a:lnTo>
                  <a:pt x="3088639" y="4185107"/>
                </a:lnTo>
                <a:cubicBezTo>
                  <a:pt x="3057196" y="4149322"/>
                  <a:pt x="3049475" y="4098501"/>
                  <a:pt x="3068870" y="4054991"/>
                </a:cubicBezTo>
                <a:cubicBezTo>
                  <a:pt x="3088266" y="4011482"/>
                  <a:pt x="3131226" y="3983254"/>
                  <a:pt x="3178860" y="3982720"/>
                </a:cubicBezTo>
                <a:lnTo>
                  <a:pt x="3251199" y="3982720"/>
                </a:lnTo>
                <a:lnTo>
                  <a:pt x="3251199" y="2885440"/>
                </a:lnTo>
                <a:cubicBezTo>
                  <a:pt x="3251199" y="2818106"/>
                  <a:pt x="3305785" y="2763520"/>
                  <a:pt x="3373119" y="2763520"/>
                </a:cubicBezTo>
                <a:close/>
                <a:moveTo>
                  <a:pt x="2072640" y="2763520"/>
                </a:moveTo>
                <a:lnTo>
                  <a:pt x="2804160" y="2763520"/>
                </a:lnTo>
                <a:cubicBezTo>
                  <a:pt x="2871495" y="2763520"/>
                  <a:pt x="2926080" y="2818106"/>
                  <a:pt x="2926080" y="2885440"/>
                </a:cubicBezTo>
                <a:lnTo>
                  <a:pt x="2926080" y="3698240"/>
                </a:lnTo>
                <a:cubicBezTo>
                  <a:pt x="2926080" y="3765575"/>
                  <a:pt x="2871495" y="3820160"/>
                  <a:pt x="2804160" y="3820160"/>
                </a:cubicBezTo>
                <a:lnTo>
                  <a:pt x="2072640" y="3820160"/>
                </a:lnTo>
                <a:cubicBezTo>
                  <a:pt x="2005306" y="3820160"/>
                  <a:pt x="1950720" y="3765575"/>
                  <a:pt x="1950720" y="3698240"/>
                </a:cubicBezTo>
                <a:lnTo>
                  <a:pt x="1950720" y="2885440"/>
                </a:lnTo>
                <a:cubicBezTo>
                  <a:pt x="1950720" y="2818106"/>
                  <a:pt x="2005306" y="2763520"/>
                  <a:pt x="2072640" y="2763520"/>
                </a:cubicBezTo>
                <a:close/>
                <a:moveTo>
                  <a:pt x="772160" y="2763520"/>
                </a:moveTo>
                <a:lnTo>
                  <a:pt x="1503680" y="2763520"/>
                </a:lnTo>
                <a:cubicBezTo>
                  <a:pt x="1571015" y="2763520"/>
                  <a:pt x="1625600" y="2818106"/>
                  <a:pt x="1625600" y="2885440"/>
                </a:cubicBezTo>
                <a:lnTo>
                  <a:pt x="1625600" y="3373120"/>
                </a:lnTo>
                <a:cubicBezTo>
                  <a:pt x="1625600" y="3440455"/>
                  <a:pt x="1571015" y="3495040"/>
                  <a:pt x="1503680" y="3495040"/>
                </a:cubicBezTo>
                <a:lnTo>
                  <a:pt x="772160" y="3495040"/>
                </a:lnTo>
                <a:cubicBezTo>
                  <a:pt x="704825" y="3495040"/>
                  <a:pt x="650240" y="3440455"/>
                  <a:pt x="650240" y="3373120"/>
                </a:cubicBezTo>
                <a:lnTo>
                  <a:pt x="650240" y="2885440"/>
                </a:lnTo>
                <a:cubicBezTo>
                  <a:pt x="650240" y="2818106"/>
                  <a:pt x="704825" y="2763520"/>
                  <a:pt x="772160" y="2763520"/>
                </a:cubicBezTo>
                <a:close/>
                <a:moveTo>
                  <a:pt x="2438400" y="568960"/>
                </a:moveTo>
                <a:cubicBezTo>
                  <a:pt x="2483290" y="568960"/>
                  <a:pt x="2519680" y="605350"/>
                  <a:pt x="2519680" y="650240"/>
                </a:cubicBezTo>
                <a:lnTo>
                  <a:pt x="2519680" y="744525"/>
                </a:lnTo>
                <a:cubicBezTo>
                  <a:pt x="2662847" y="781490"/>
                  <a:pt x="2763040" y="910405"/>
                  <a:pt x="2763520" y="1058266"/>
                </a:cubicBezTo>
                <a:cubicBezTo>
                  <a:pt x="2763520" y="1103155"/>
                  <a:pt x="2727130" y="1139546"/>
                  <a:pt x="2682240" y="1139546"/>
                </a:cubicBezTo>
                <a:cubicBezTo>
                  <a:pt x="2637350" y="1139546"/>
                  <a:pt x="2600960" y="1103155"/>
                  <a:pt x="2600960" y="1058266"/>
                </a:cubicBezTo>
                <a:cubicBezTo>
                  <a:pt x="2600960" y="968486"/>
                  <a:pt x="2528179" y="895706"/>
                  <a:pt x="2438400" y="895706"/>
                </a:cubicBezTo>
                <a:cubicBezTo>
                  <a:pt x="2348621" y="895706"/>
                  <a:pt x="2275840" y="968486"/>
                  <a:pt x="2275840" y="1058266"/>
                </a:cubicBezTo>
                <a:cubicBezTo>
                  <a:pt x="2275840" y="1148045"/>
                  <a:pt x="2348621" y="1220826"/>
                  <a:pt x="2438400" y="1220826"/>
                </a:cubicBezTo>
                <a:cubicBezTo>
                  <a:pt x="2599503" y="1224134"/>
                  <a:pt x="2733876" y="1344948"/>
                  <a:pt x="2754238" y="1504793"/>
                </a:cubicBezTo>
                <a:cubicBezTo>
                  <a:pt x="2774601" y="1664638"/>
                  <a:pt x="2674808" y="1815281"/>
                  <a:pt x="2519680" y="1858874"/>
                </a:cubicBezTo>
                <a:lnTo>
                  <a:pt x="2519680" y="1952346"/>
                </a:lnTo>
                <a:cubicBezTo>
                  <a:pt x="2519680" y="1997235"/>
                  <a:pt x="2483290" y="2033626"/>
                  <a:pt x="2438400" y="2033626"/>
                </a:cubicBezTo>
                <a:cubicBezTo>
                  <a:pt x="2393510" y="2033626"/>
                  <a:pt x="2357120" y="1997235"/>
                  <a:pt x="2357120" y="1952346"/>
                </a:cubicBezTo>
                <a:lnTo>
                  <a:pt x="2357120" y="1858874"/>
                </a:lnTo>
                <a:cubicBezTo>
                  <a:pt x="2213661" y="1821833"/>
                  <a:pt x="2113391" y="1692484"/>
                  <a:pt x="2113280" y="1544320"/>
                </a:cubicBezTo>
                <a:cubicBezTo>
                  <a:pt x="2113280" y="1499430"/>
                  <a:pt x="2149670" y="1463040"/>
                  <a:pt x="2194560" y="1463040"/>
                </a:cubicBezTo>
                <a:cubicBezTo>
                  <a:pt x="2239450" y="1463040"/>
                  <a:pt x="2275840" y="1499430"/>
                  <a:pt x="2275840" y="1544320"/>
                </a:cubicBezTo>
                <a:cubicBezTo>
                  <a:pt x="2275840" y="1634099"/>
                  <a:pt x="2348621" y="1706880"/>
                  <a:pt x="2438400" y="1706880"/>
                </a:cubicBezTo>
                <a:cubicBezTo>
                  <a:pt x="2528179" y="1706880"/>
                  <a:pt x="2600960" y="1634099"/>
                  <a:pt x="2600960" y="1544320"/>
                </a:cubicBezTo>
                <a:cubicBezTo>
                  <a:pt x="2600960" y="1454541"/>
                  <a:pt x="2528179" y="1381760"/>
                  <a:pt x="2438400" y="1381760"/>
                </a:cubicBezTo>
                <a:cubicBezTo>
                  <a:pt x="2276200" y="1379816"/>
                  <a:pt x="2140249" y="1258611"/>
                  <a:pt x="2119777" y="1097697"/>
                </a:cubicBezTo>
                <a:cubicBezTo>
                  <a:pt x="2099304" y="936782"/>
                  <a:pt x="2200574" y="785396"/>
                  <a:pt x="2357120" y="742899"/>
                </a:cubicBezTo>
                <a:lnTo>
                  <a:pt x="2357120" y="650240"/>
                </a:lnTo>
                <a:cubicBezTo>
                  <a:pt x="2357120" y="605350"/>
                  <a:pt x="2393510" y="568960"/>
                  <a:pt x="2438400" y="568960"/>
                </a:cubicBezTo>
                <a:close/>
                <a:moveTo>
                  <a:pt x="2976474" y="487680"/>
                </a:moveTo>
                <a:cubicBezTo>
                  <a:pt x="3248903" y="668389"/>
                  <a:pt x="3412683" y="973564"/>
                  <a:pt x="3412683" y="1300480"/>
                </a:cubicBezTo>
                <a:cubicBezTo>
                  <a:pt x="3412683" y="1627396"/>
                  <a:pt x="3248903" y="1932571"/>
                  <a:pt x="2976474" y="2113280"/>
                </a:cubicBezTo>
                <a:lnTo>
                  <a:pt x="3989223" y="2113280"/>
                </a:lnTo>
                <a:cubicBezTo>
                  <a:pt x="4023733" y="1908408"/>
                  <a:pt x="4184248" y="1747893"/>
                  <a:pt x="4389120" y="1713382"/>
                </a:cubicBezTo>
                <a:lnTo>
                  <a:pt x="4389120" y="883514"/>
                </a:lnTo>
                <a:cubicBezTo>
                  <a:pt x="4185469" y="849524"/>
                  <a:pt x="4025291" y="690973"/>
                  <a:pt x="3989223" y="487680"/>
                </a:cubicBezTo>
                <a:close/>
                <a:moveTo>
                  <a:pt x="2438400" y="487680"/>
                </a:moveTo>
                <a:cubicBezTo>
                  <a:pt x="1989503" y="487680"/>
                  <a:pt x="1625600" y="851583"/>
                  <a:pt x="1625600" y="1300480"/>
                </a:cubicBezTo>
                <a:cubicBezTo>
                  <a:pt x="1625600" y="1749377"/>
                  <a:pt x="1989503" y="2113280"/>
                  <a:pt x="2438400" y="2113280"/>
                </a:cubicBezTo>
                <a:cubicBezTo>
                  <a:pt x="2887297" y="2113280"/>
                  <a:pt x="3251200" y="1749377"/>
                  <a:pt x="3251200" y="1300480"/>
                </a:cubicBezTo>
                <a:cubicBezTo>
                  <a:pt x="3251200" y="851583"/>
                  <a:pt x="2887297" y="487680"/>
                  <a:pt x="2438400" y="487680"/>
                </a:cubicBezTo>
                <a:close/>
                <a:moveTo>
                  <a:pt x="887578" y="484429"/>
                </a:moveTo>
                <a:cubicBezTo>
                  <a:pt x="852754" y="688985"/>
                  <a:pt x="692307" y="849107"/>
                  <a:pt x="487680" y="883514"/>
                </a:cubicBezTo>
                <a:lnTo>
                  <a:pt x="487680" y="1713382"/>
                </a:lnTo>
                <a:cubicBezTo>
                  <a:pt x="692552" y="1747893"/>
                  <a:pt x="853067" y="1908408"/>
                  <a:pt x="887578" y="2113280"/>
                </a:cubicBezTo>
                <a:lnTo>
                  <a:pt x="1900326" y="2110029"/>
                </a:lnTo>
                <a:cubicBezTo>
                  <a:pt x="1627897" y="1929319"/>
                  <a:pt x="1464117" y="1624144"/>
                  <a:pt x="1464117" y="1297229"/>
                </a:cubicBezTo>
                <a:cubicBezTo>
                  <a:pt x="1464117" y="970313"/>
                  <a:pt x="1627897" y="665138"/>
                  <a:pt x="1900326" y="484429"/>
                </a:cubicBezTo>
                <a:close/>
                <a:moveTo>
                  <a:pt x="812800" y="325120"/>
                </a:moveTo>
                <a:lnTo>
                  <a:pt x="4064000" y="325120"/>
                </a:lnTo>
                <a:cubicBezTo>
                  <a:pt x="4108890" y="325120"/>
                  <a:pt x="4145280" y="361510"/>
                  <a:pt x="4145280" y="406400"/>
                </a:cubicBezTo>
                <a:cubicBezTo>
                  <a:pt x="4145280" y="585959"/>
                  <a:pt x="4290841" y="731520"/>
                  <a:pt x="4470400" y="731520"/>
                </a:cubicBezTo>
                <a:cubicBezTo>
                  <a:pt x="4515290" y="731520"/>
                  <a:pt x="4551680" y="767910"/>
                  <a:pt x="4551680" y="812800"/>
                </a:cubicBezTo>
                <a:lnTo>
                  <a:pt x="4551680" y="1788160"/>
                </a:lnTo>
                <a:cubicBezTo>
                  <a:pt x="4551680" y="1833050"/>
                  <a:pt x="4515290" y="1869440"/>
                  <a:pt x="4470400" y="1869440"/>
                </a:cubicBezTo>
                <a:cubicBezTo>
                  <a:pt x="4290841" y="1869440"/>
                  <a:pt x="4145280" y="2015001"/>
                  <a:pt x="4145280" y="2194560"/>
                </a:cubicBezTo>
                <a:cubicBezTo>
                  <a:pt x="4145280" y="2239450"/>
                  <a:pt x="4108890" y="2275840"/>
                  <a:pt x="4064000" y="2275840"/>
                </a:cubicBezTo>
                <a:lnTo>
                  <a:pt x="812800" y="2275840"/>
                </a:lnTo>
                <a:cubicBezTo>
                  <a:pt x="767910" y="2275840"/>
                  <a:pt x="731520" y="2239450"/>
                  <a:pt x="731520" y="2194560"/>
                </a:cubicBezTo>
                <a:cubicBezTo>
                  <a:pt x="731520" y="2015001"/>
                  <a:pt x="585959" y="1869440"/>
                  <a:pt x="406400" y="1869440"/>
                </a:cubicBezTo>
                <a:cubicBezTo>
                  <a:pt x="361510" y="1869440"/>
                  <a:pt x="325120" y="1833050"/>
                  <a:pt x="325120" y="1788160"/>
                </a:cubicBezTo>
                <a:lnTo>
                  <a:pt x="325120" y="812800"/>
                </a:lnTo>
                <a:cubicBezTo>
                  <a:pt x="325120" y="767910"/>
                  <a:pt x="361510" y="731520"/>
                  <a:pt x="406400" y="731520"/>
                </a:cubicBezTo>
                <a:cubicBezTo>
                  <a:pt x="492627" y="731520"/>
                  <a:pt x="575323" y="697266"/>
                  <a:pt x="636295" y="636295"/>
                </a:cubicBezTo>
                <a:cubicBezTo>
                  <a:pt x="697266" y="575323"/>
                  <a:pt x="731520" y="492627"/>
                  <a:pt x="731520" y="406400"/>
                </a:cubicBezTo>
                <a:cubicBezTo>
                  <a:pt x="731520" y="361510"/>
                  <a:pt x="767910" y="325120"/>
                  <a:pt x="812800" y="325120"/>
                </a:cubicBezTo>
                <a:close/>
                <a:moveTo>
                  <a:pt x="243840" y="162560"/>
                </a:moveTo>
                <a:cubicBezTo>
                  <a:pt x="198950" y="162560"/>
                  <a:pt x="162560" y="198950"/>
                  <a:pt x="162560" y="243840"/>
                </a:cubicBezTo>
                <a:lnTo>
                  <a:pt x="162560" y="2357120"/>
                </a:lnTo>
                <a:cubicBezTo>
                  <a:pt x="162560" y="2402010"/>
                  <a:pt x="198950" y="2438400"/>
                  <a:pt x="243840" y="2438400"/>
                </a:cubicBezTo>
                <a:lnTo>
                  <a:pt x="4632960" y="2438400"/>
                </a:lnTo>
                <a:cubicBezTo>
                  <a:pt x="4677850" y="2438400"/>
                  <a:pt x="4714240" y="2402010"/>
                  <a:pt x="4714240" y="2357120"/>
                </a:cubicBezTo>
                <a:lnTo>
                  <a:pt x="4714240" y="243840"/>
                </a:lnTo>
                <a:cubicBezTo>
                  <a:pt x="4714240" y="198950"/>
                  <a:pt x="4677850" y="162560"/>
                  <a:pt x="4632960" y="162560"/>
                </a:cubicBezTo>
                <a:close/>
                <a:moveTo>
                  <a:pt x="243840" y="0"/>
                </a:moveTo>
                <a:lnTo>
                  <a:pt x="4632960" y="0"/>
                </a:lnTo>
                <a:cubicBezTo>
                  <a:pt x="4767629" y="0"/>
                  <a:pt x="4876800" y="109171"/>
                  <a:pt x="4876800" y="243840"/>
                </a:cubicBezTo>
                <a:lnTo>
                  <a:pt x="4876800" y="2357120"/>
                </a:lnTo>
                <a:cubicBezTo>
                  <a:pt x="4876800" y="2491789"/>
                  <a:pt x="4767629" y="2600960"/>
                  <a:pt x="4632960" y="2600960"/>
                </a:cubicBezTo>
                <a:lnTo>
                  <a:pt x="243840" y="2600960"/>
                </a:lnTo>
                <a:cubicBezTo>
                  <a:pt x="109171" y="2600960"/>
                  <a:pt x="0" y="2491789"/>
                  <a:pt x="0" y="2357120"/>
                </a:cubicBezTo>
                <a:lnTo>
                  <a:pt x="0" y="243840"/>
                </a:lnTo>
                <a:cubicBezTo>
                  <a:pt x="0" y="109171"/>
                  <a:pt x="109171" y="0"/>
                  <a:pt x="2438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425870" y="4168188"/>
            <a:ext cx="490641" cy="490794"/>
          </a:xfrm>
          <a:custGeom>
            <a:avLst/>
            <a:gdLst/>
            <a:ahLst/>
            <a:cxnLst/>
            <a:rect l="l" t="t" r="r" b="b"/>
            <a:pathLst>
              <a:path w="4875277" h="4876792" extrusionOk="0">
                <a:moveTo>
                  <a:pt x="671916" y="3289883"/>
                </a:moveTo>
                <a:cubicBezTo>
                  <a:pt x="651150" y="3292264"/>
                  <a:pt x="631244" y="3301529"/>
                  <a:pt x="615543" y="3317230"/>
                </a:cubicBezTo>
                <a:lnTo>
                  <a:pt x="229520" y="3704369"/>
                </a:lnTo>
                <a:lnTo>
                  <a:pt x="1165165" y="4647158"/>
                </a:lnTo>
                <a:lnTo>
                  <a:pt x="1558741" y="4259424"/>
                </a:lnTo>
                <a:cubicBezTo>
                  <a:pt x="1591372" y="4226756"/>
                  <a:pt x="1595353" y="4173438"/>
                  <a:pt x="1567485" y="4135896"/>
                </a:cubicBezTo>
                <a:cubicBezTo>
                  <a:pt x="1562462" y="4129162"/>
                  <a:pt x="748000" y="3312691"/>
                  <a:pt x="733452" y="3303836"/>
                </a:cubicBezTo>
                <a:cubicBezTo>
                  <a:pt x="714309" y="3292004"/>
                  <a:pt x="692682" y="3287502"/>
                  <a:pt x="671916" y="3289883"/>
                </a:cubicBezTo>
                <a:close/>
                <a:moveTo>
                  <a:pt x="2173806" y="3145091"/>
                </a:moveTo>
                <a:cubicBezTo>
                  <a:pt x="2198181" y="3145091"/>
                  <a:pt x="2222551" y="3154374"/>
                  <a:pt x="2241155" y="3172940"/>
                </a:cubicBezTo>
                <a:cubicBezTo>
                  <a:pt x="2278325" y="3210185"/>
                  <a:pt x="2278325" y="3270460"/>
                  <a:pt x="2241155" y="3307704"/>
                </a:cubicBezTo>
                <a:cubicBezTo>
                  <a:pt x="2203948" y="3344837"/>
                  <a:pt x="2143673" y="3344837"/>
                  <a:pt x="2106428" y="3307704"/>
                </a:cubicBezTo>
                <a:cubicBezTo>
                  <a:pt x="2069296" y="3270460"/>
                  <a:pt x="2069296" y="3210185"/>
                  <a:pt x="2106428" y="3172940"/>
                </a:cubicBezTo>
                <a:cubicBezTo>
                  <a:pt x="2125050" y="3154374"/>
                  <a:pt x="2149430" y="3145091"/>
                  <a:pt x="2173806" y="3145091"/>
                </a:cubicBezTo>
                <a:close/>
                <a:moveTo>
                  <a:pt x="4478610" y="2213321"/>
                </a:moveTo>
                <a:cubicBezTo>
                  <a:pt x="4429990" y="2217428"/>
                  <a:pt x="4382904" y="2239994"/>
                  <a:pt x="4348971" y="2280047"/>
                </a:cubicBezTo>
                <a:cubicBezTo>
                  <a:pt x="4345697" y="2283954"/>
                  <a:pt x="4269050" y="2362460"/>
                  <a:pt x="3725493" y="2921198"/>
                </a:cubicBezTo>
                <a:cubicBezTo>
                  <a:pt x="3727651" y="2937644"/>
                  <a:pt x="3728841" y="2954238"/>
                  <a:pt x="3728841" y="2970981"/>
                </a:cubicBezTo>
                <a:cubicBezTo>
                  <a:pt x="3728841" y="3181015"/>
                  <a:pt x="3557987" y="3351870"/>
                  <a:pt x="3347953" y="3351870"/>
                </a:cubicBezTo>
                <a:lnTo>
                  <a:pt x="2571033" y="3351870"/>
                </a:lnTo>
                <a:cubicBezTo>
                  <a:pt x="2518459" y="3351870"/>
                  <a:pt x="2475820" y="3309268"/>
                  <a:pt x="2475820" y="3256657"/>
                </a:cubicBezTo>
                <a:cubicBezTo>
                  <a:pt x="2475820" y="3204084"/>
                  <a:pt x="2518459" y="3161444"/>
                  <a:pt x="2571033" y="3161444"/>
                </a:cubicBezTo>
                <a:lnTo>
                  <a:pt x="3347953" y="3161444"/>
                </a:lnTo>
                <a:cubicBezTo>
                  <a:pt x="3452988" y="3161444"/>
                  <a:pt x="3538416" y="3076017"/>
                  <a:pt x="3538416" y="2970981"/>
                </a:cubicBezTo>
                <a:cubicBezTo>
                  <a:pt x="3538416" y="2864755"/>
                  <a:pt x="3451202" y="2780556"/>
                  <a:pt x="3347953" y="2780556"/>
                </a:cubicBezTo>
                <a:lnTo>
                  <a:pt x="2266605" y="2780556"/>
                </a:lnTo>
                <a:cubicBezTo>
                  <a:pt x="2253471" y="2780556"/>
                  <a:pt x="2240486" y="2777840"/>
                  <a:pt x="2228431" y="2772556"/>
                </a:cubicBezTo>
                <a:cubicBezTo>
                  <a:pt x="2096085" y="2714662"/>
                  <a:pt x="1955070" y="2685306"/>
                  <a:pt x="1809219" y="2685306"/>
                </a:cubicBezTo>
                <a:cubicBezTo>
                  <a:pt x="1402286" y="2685306"/>
                  <a:pt x="1075124" y="2871341"/>
                  <a:pt x="900772" y="3198428"/>
                </a:cubicBezTo>
                <a:lnTo>
                  <a:pt x="1646773" y="3944392"/>
                </a:lnTo>
                <a:lnTo>
                  <a:pt x="1727698" y="3866294"/>
                </a:lnTo>
                <a:cubicBezTo>
                  <a:pt x="1816772" y="3780234"/>
                  <a:pt x="1934197" y="3732795"/>
                  <a:pt x="2058246" y="3732795"/>
                </a:cubicBezTo>
                <a:lnTo>
                  <a:pt x="3324140" y="3732795"/>
                </a:lnTo>
                <a:cubicBezTo>
                  <a:pt x="3497228" y="3732795"/>
                  <a:pt x="3660976" y="3666902"/>
                  <a:pt x="3785694" y="3547170"/>
                </a:cubicBezTo>
                <a:lnTo>
                  <a:pt x="4639781" y="2526134"/>
                </a:lnTo>
                <a:cubicBezTo>
                  <a:pt x="4707833" y="2445581"/>
                  <a:pt x="4697675" y="2325179"/>
                  <a:pt x="4617457" y="2257351"/>
                </a:cubicBezTo>
                <a:cubicBezTo>
                  <a:pt x="4577385" y="2223567"/>
                  <a:pt x="4527230" y="2209215"/>
                  <a:pt x="4478610" y="2213321"/>
                </a:cubicBezTo>
                <a:close/>
                <a:moveTo>
                  <a:pt x="4464248" y="2023565"/>
                </a:moveTo>
                <a:cubicBezTo>
                  <a:pt x="4560912" y="2015840"/>
                  <a:pt x="4660524" y="2044620"/>
                  <a:pt x="4740277" y="2111834"/>
                </a:cubicBezTo>
                <a:cubicBezTo>
                  <a:pt x="4900789" y="2247528"/>
                  <a:pt x="4921066" y="2488332"/>
                  <a:pt x="4785521" y="2648694"/>
                </a:cubicBezTo>
                <a:cubicBezTo>
                  <a:pt x="3871642" y="3740944"/>
                  <a:pt x="3928531" y="3673934"/>
                  <a:pt x="3921909" y="3680371"/>
                </a:cubicBezTo>
                <a:cubicBezTo>
                  <a:pt x="3760988" y="3836975"/>
                  <a:pt x="3548722" y="3923221"/>
                  <a:pt x="3324140" y="3923221"/>
                </a:cubicBezTo>
                <a:lnTo>
                  <a:pt x="2058246" y="3923221"/>
                </a:lnTo>
                <a:cubicBezTo>
                  <a:pt x="1983832" y="3923221"/>
                  <a:pt x="1913436" y="3951684"/>
                  <a:pt x="1859969" y="4003328"/>
                </a:cubicBezTo>
                <a:lnTo>
                  <a:pt x="1760664" y="4099099"/>
                </a:lnTo>
                <a:cubicBezTo>
                  <a:pt x="1795155" y="4200041"/>
                  <a:pt x="1771305" y="4316165"/>
                  <a:pt x="1692873" y="4394597"/>
                </a:cubicBezTo>
                <a:lnTo>
                  <a:pt x="1231208" y="4849416"/>
                </a:lnTo>
                <a:cubicBezTo>
                  <a:pt x="1193815" y="4886251"/>
                  <a:pt x="1133725" y="4885841"/>
                  <a:pt x="1096816" y="4848634"/>
                </a:cubicBezTo>
                <a:lnTo>
                  <a:pt x="27635" y="3771267"/>
                </a:lnTo>
                <a:cubicBezTo>
                  <a:pt x="-9275" y="3734098"/>
                  <a:pt x="-9200" y="3674083"/>
                  <a:pt x="27783" y="3636987"/>
                </a:cubicBezTo>
                <a:lnTo>
                  <a:pt x="480779" y="3182652"/>
                </a:lnTo>
                <a:cubicBezTo>
                  <a:pt x="549463" y="3113968"/>
                  <a:pt x="644936" y="3086584"/>
                  <a:pt x="735461" y="3103736"/>
                </a:cubicBezTo>
                <a:cubicBezTo>
                  <a:pt x="950406" y="2706514"/>
                  <a:pt x="1350866" y="2494880"/>
                  <a:pt x="1809256" y="2494880"/>
                </a:cubicBezTo>
                <a:cubicBezTo>
                  <a:pt x="1974679" y="2494880"/>
                  <a:pt x="2135004" y="2526878"/>
                  <a:pt x="2286102" y="2590093"/>
                </a:cubicBezTo>
                <a:lnTo>
                  <a:pt x="3347953" y="2590093"/>
                </a:lnTo>
                <a:cubicBezTo>
                  <a:pt x="3464857" y="2590093"/>
                  <a:pt x="3573056" y="2644527"/>
                  <a:pt x="3644009" y="2731852"/>
                </a:cubicBezTo>
                <a:lnTo>
                  <a:pt x="4205910" y="2154324"/>
                </a:lnTo>
                <a:cubicBezTo>
                  <a:pt x="4273869" y="2075520"/>
                  <a:pt x="4367584" y="2031290"/>
                  <a:pt x="4464248" y="2023565"/>
                </a:cubicBezTo>
                <a:close/>
                <a:moveTo>
                  <a:pt x="2818609" y="1447390"/>
                </a:moveTo>
                <a:cubicBezTo>
                  <a:pt x="2871182" y="1447390"/>
                  <a:pt x="2913822" y="1490066"/>
                  <a:pt x="2913822" y="1542640"/>
                </a:cubicBezTo>
                <a:cubicBezTo>
                  <a:pt x="2913822" y="1595176"/>
                  <a:pt x="2871182" y="1637853"/>
                  <a:pt x="2818609" y="1637853"/>
                </a:cubicBezTo>
                <a:cubicBezTo>
                  <a:pt x="2766035" y="1637853"/>
                  <a:pt x="2723396" y="1595176"/>
                  <a:pt x="2723396" y="1542640"/>
                </a:cubicBezTo>
                <a:cubicBezTo>
                  <a:pt x="2723396" y="1490066"/>
                  <a:pt x="2766035" y="1447390"/>
                  <a:pt x="2818609" y="1447390"/>
                </a:cubicBezTo>
                <a:close/>
                <a:moveTo>
                  <a:pt x="3199497" y="1447390"/>
                </a:moveTo>
                <a:lnTo>
                  <a:pt x="3580385" y="1447390"/>
                </a:lnTo>
                <a:cubicBezTo>
                  <a:pt x="3632996" y="1447390"/>
                  <a:pt x="3675635" y="1490029"/>
                  <a:pt x="3675635" y="1542640"/>
                </a:cubicBezTo>
                <a:cubicBezTo>
                  <a:pt x="3675635" y="1595214"/>
                  <a:pt x="3632996" y="1637853"/>
                  <a:pt x="3580385" y="1637853"/>
                </a:cubicBezTo>
                <a:lnTo>
                  <a:pt x="3199497" y="1637853"/>
                </a:lnTo>
                <a:cubicBezTo>
                  <a:pt x="3146923" y="1637853"/>
                  <a:pt x="3104284" y="1595214"/>
                  <a:pt x="3104284" y="1542640"/>
                </a:cubicBezTo>
                <a:cubicBezTo>
                  <a:pt x="3104284" y="1490029"/>
                  <a:pt x="3146923" y="1447390"/>
                  <a:pt x="3199497" y="1447390"/>
                </a:cubicBezTo>
                <a:close/>
                <a:moveTo>
                  <a:pt x="1390268" y="952240"/>
                </a:moveTo>
                <a:lnTo>
                  <a:pt x="1390268" y="1733066"/>
                </a:lnTo>
                <a:cubicBezTo>
                  <a:pt x="1390268" y="1785565"/>
                  <a:pt x="1432981" y="1828316"/>
                  <a:pt x="1485481" y="1828316"/>
                </a:cubicBezTo>
                <a:lnTo>
                  <a:pt x="3770848" y="1828316"/>
                </a:lnTo>
                <a:cubicBezTo>
                  <a:pt x="3823347" y="1828316"/>
                  <a:pt x="3866061" y="1785565"/>
                  <a:pt x="3866061" y="1733066"/>
                </a:cubicBezTo>
                <a:lnTo>
                  <a:pt x="3866061" y="952240"/>
                </a:lnTo>
                <a:close/>
                <a:moveTo>
                  <a:pt x="1390268" y="571351"/>
                </a:moveTo>
                <a:lnTo>
                  <a:pt x="1390268" y="761777"/>
                </a:lnTo>
                <a:lnTo>
                  <a:pt x="3866061" y="761777"/>
                </a:lnTo>
                <a:lnTo>
                  <a:pt x="3866061" y="571351"/>
                </a:lnTo>
                <a:close/>
                <a:moveTo>
                  <a:pt x="1485481" y="190463"/>
                </a:moveTo>
                <a:cubicBezTo>
                  <a:pt x="1432981" y="190463"/>
                  <a:pt x="1390268" y="233176"/>
                  <a:pt x="1390268" y="285676"/>
                </a:cubicBezTo>
                <a:lnTo>
                  <a:pt x="1390268" y="380888"/>
                </a:lnTo>
                <a:lnTo>
                  <a:pt x="3866061" y="380888"/>
                </a:lnTo>
                <a:lnTo>
                  <a:pt x="3866061" y="285676"/>
                </a:lnTo>
                <a:cubicBezTo>
                  <a:pt x="3866061" y="233176"/>
                  <a:pt x="3823347" y="190463"/>
                  <a:pt x="3770848" y="190463"/>
                </a:cubicBezTo>
                <a:close/>
                <a:moveTo>
                  <a:pt x="1485481" y="0"/>
                </a:moveTo>
                <a:lnTo>
                  <a:pt x="3770848" y="0"/>
                </a:lnTo>
                <a:cubicBezTo>
                  <a:pt x="3928383" y="0"/>
                  <a:pt x="4056524" y="128141"/>
                  <a:pt x="4056524" y="285676"/>
                </a:cubicBezTo>
                <a:cubicBezTo>
                  <a:pt x="4056524" y="458279"/>
                  <a:pt x="4056524" y="1493044"/>
                  <a:pt x="4056524" y="1733066"/>
                </a:cubicBezTo>
                <a:cubicBezTo>
                  <a:pt x="4056524" y="1890601"/>
                  <a:pt x="3928383" y="2018742"/>
                  <a:pt x="3770848" y="2018742"/>
                </a:cubicBezTo>
                <a:lnTo>
                  <a:pt x="1485481" y="2018742"/>
                </a:lnTo>
                <a:cubicBezTo>
                  <a:pt x="1327946" y="2018742"/>
                  <a:pt x="1199805" y="1890601"/>
                  <a:pt x="1199805" y="1733066"/>
                </a:cubicBezTo>
                <a:lnTo>
                  <a:pt x="1199805" y="285676"/>
                </a:lnTo>
                <a:cubicBezTo>
                  <a:pt x="1199805" y="128141"/>
                  <a:pt x="1327946" y="0"/>
                  <a:pt x="148548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7621298" y="2828344"/>
            <a:ext cx="500277" cy="449712"/>
          </a:xfrm>
          <a:custGeom>
            <a:avLst/>
            <a:gdLst/>
            <a:ahLst/>
            <a:cxnLst/>
            <a:rect l="l" t="t" r="r" b="b"/>
            <a:pathLst>
              <a:path w="6486530" h="5830908" extrusionOk="0">
                <a:moveTo>
                  <a:pt x="456083" y="4847535"/>
                </a:moveTo>
                <a:lnTo>
                  <a:pt x="734851" y="4847535"/>
                </a:lnTo>
                <a:cubicBezTo>
                  <a:pt x="787308" y="4847535"/>
                  <a:pt x="829868" y="4890129"/>
                  <a:pt x="829868" y="4942738"/>
                </a:cubicBezTo>
                <a:cubicBezTo>
                  <a:pt x="829868" y="4995348"/>
                  <a:pt x="787308" y="5037942"/>
                  <a:pt x="734851" y="5037942"/>
                </a:cubicBezTo>
                <a:lnTo>
                  <a:pt x="456083" y="5037942"/>
                </a:lnTo>
                <a:cubicBezTo>
                  <a:pt x="403626" y="5037942"/>
                  <a:pt x="361066" y="4995348"/>
                  <a:pt x="361066" y="4942738"/>
                </a:cubicBezTo>
                <a:cubicBezTo>
                  <a:pt x="361066" y="4890129"/>
                  <a:pt x="403626" y="4847535"/>
                  <a:pt x="456083" y="4847535"/>
                </a:cubicBezTo>
                <a:close/>
                <a:moveTo>
                  <a:pt x="190035" y="3345057"/>
                </a:moveTo>
                <a:lnTo>
                  <a:pt x="190035" y="5283289"/>
                </a:lnTo>
                <a:lnTo>
                  <a:pt x="1005008" y="5283289"/>
                </a:lnTo>
                <a:cubicBezTo>
                  <a:pt x="1009956" y="5283289"/>
                  <a:pt x="1013965" y="5279273"/>
                  <a:pt x="1013965" y="5274315"/>
                </a:cubicBezTo>
                <a:lnTo>
                  <a:pt x="1013965" y="4286678"/>
                </a:lnTo>
                <a:cubicBezTo>
                  <a:pt x="1013965" y="4234069"/>
                  <a:pt x="1056525" y="4191475"/>
                  <a:pt x="1108982" y="4191475"/>
                </a:cubicBezTo>
                <a:cubicBezTo>
                  <a:pt x="1161489" y="4191475"/>
                  <a:pt x="1204000" y="4234069"/>
                  <a:pt x="1204000" y="4286678"/>
                </a:cubicBezTo>
                <a:lnTo>
                  <a:pt x="1204000" y="5071462"/>
                </a:lnTo>
                <a:lnTo>
                  <a:pt x="2662765" y="5624931"/>
                </a:lnTo>
                <a:cubicBezTo>
                  <a:pt x="2720716" y="5640848"/>
                  <a:pt x="2777875" y="5644468"/>
                  <a:pt x="2832758" y="5635790"/>
                </a:cubicBezTo>
                <a:lnTo>
                  <a:pt x="2835430" y="5635344"/>
                </a:lnTo>
                <a:lnTo>
                  <a:pt x="4691339" y="5367336"/>
                </a:lnTo>
                <a:cubicBezTo>
                  <a:pt x="4817237" y="5347056"/>
                  <a:pt x="4936009" y="5293752"/>
                  <a:pt x="5034837" y="5213127"/>
                </a:cubicBezTo>
                <a:lnTo>
                  <a:pt x="6233294" y="4205805"/>
                </a:lnTo>
                <a:cubicBezTo>
                  <a:pt x="6304260" y="4141840"/>
                  <a:pt x="6317325" y="4034340"/>
                  <a:pt x="6263581" y="3955152"/>
                </a:cubicBezTo>
                <a:cubicBezTo>
                  <a:pt x="6204541" y="3868180"/>
                  <a:pt x="6085621" y="3845173"/>
                  <a:pt x="5998472" y="3903832"/>
                </a:cubicBezTo>
                <a:lnTo>
                  <a:pt x="4998067" y="4574669"/>
                </a:lnTo>
                <a:lnTo>
                  <a:pt x="4786208" y="4716730"/>
                </a:lnTo>
                <a:cubicBezTo>
                  <a:pt x="4769035" y="4728234"/>
                  <a:pt x="4748745" y="4733887"/>
                  <a:pt x="4728009" y="4732696"/>
                </a:cubicBezTo>
                <a:lnTo>
                  <a:pt x="4372337" y="4712664"/>
                </a:lnTo>
                <a:lnTo>
                  <a:pt x="2568094" y="4824231"/>
                </a:lnTo>
                <a:cubicBezTo>
                  <a:pt x="2567253" y="4824330"/>
                  <a:pt x="2566412" y="4824330"/>
                  <a:pt x="2565570" y="4824379"/>
                </a:cubicBezTo>
                <a:cubicBezTo>
                  <a:pt x="2564432" y="4824429"/>
                  <a:pt x="2562304" y="4824479"/>
                  <a:pt x="2561166" y="4824479"/>
                </a:cubicBezTo>
                <a:cubicBezTo>
                  <a:pt x="2558345" y="4824479"/>
                  <a:pt x="2555524" y="4824379"/>
                  <a:pt x="2552703" y="4824231"/>
                </a:cubicBezTo>
                <a:cubicBezTo>
                  <a:pt x="2549041" y="4824082"/>
                  <a:pt x="2544587" y="4823834"/>
                  <a:pt x="2540183" y="4823437"/>
                </a:cubicBezTo>
                <a:cubicBezTo>
                  <a:pt x="2435070" y="4813867"/>
                  <a:pt x="2340201" y="4764084"/>
                  <a:pt x="2272847" y="4683161"/>
                </a:cubicBezTo>
                <a:cubicBezTo>
                  <a:pt x="2239195" y="4642749"/>
                  <a:pt x="2244639" y="4582751"/>
                  <a:pt x="2284923" y="4549033"/>
                </a:cubicBezTo>
                <a:cubicBezTo>
                  <a:pt x="2325206" y="4515365"/>
                  <a:pt x="2385136" y="4520819"/>
                  <a:pt x="2418739" y="4561182"/>
                </a:cubicBezTo>
                <a:cubicBezTo>
                  <a:pt x="2453628" y="4603031"/>
                  <a:pt x="2502770" y="4628816"/>
                  <a:pt x="2557108" y="4633774"/>
                </a:cubicBezTo>
                <a:cubicBezTo>
                  <a:pt x="2558048" y="4633873"/>
                  <a:pt x="2559087" y="4633923"/>
                  <a:pt x="2560127" y="4633973"/>
                </a:cubicBezTo>
                <a:lnTo>
                  <a:pt x="4267769" y="4528406"/>
                </a:lnTo>
                <a:lnTo>
                  <a:pt x="4263364" y="4484275"/>
                </a:lnTo>
                <a:cubicBezTo>
                  <a:pt x="4246687" y="4315735"/>
                  <a:pt x="4118363" y="4181360"/>
                  <a:pt x="3951143" y="4157162"/>
                </a:cubicBezTo>
                <a:lnTo>
                  <a:pt x="2984587" y="4045645"/>
                </a:lnTo>
                <a:cubicBezTo>
                  <a:pt x="2983746" y="4045546"/>
                  <a:pt x="2982954" y="4045447"/>
                  <a:pt x="2982113" y="4045348"/>
                </a:cubicBezTo>
                <a:cubicBezTo>
                  <a:pt x="2745460" y="4011779"/>
                  <a:pt x="2520883" y="3933484"/>
                  <a:pt x="2314566" y="3812546"/>
                </a:cubicBezTo>
                <a:cubicBezTo>
                  <a:pt x="2308281" y="3808876"/>
                  <a:pt x="2301847" y="3805405"/>
                  <a:pt x="2295513" y="3801786"/>
                </a:cubicBezTo>
                <a:cubicBezTo>
                  <a:pt x="2295216" y="3801637"/>
                  <a:pt x="2294919" y="3801488"/>
                  <a:pt x="2294622" y="3801290"/>
                </a:cubicBezTo>
                <a:cubicBezTo>
                  <a:pt x="2048517" y="3661658"/>
                  <a:pt x="1769750" y="3587727"/>
                  <a:pt x="1486677" y="3587727"/>
                </a:cubicBezTo>
                <a:lnTo>
                  <a:pt x="1204000" y="3587727"/>
                </a:lnTo>
                <a:lnTo>
                  <a:pt x="1204000" y="3843685"/>
                </a:lnTo>
                <a:cubicBezTo>
                  <a:pt x="1204000" y="3896245"/>
                  <a:pt x="1161489" y="3938889"/>
                  <a:pt x="1108982" y="3938889"/>
                </a:cubicBezTo>
                <a:cubicBezTo>
                  <a:pt x="1056525" y="3938889"/>
                  <a:pt x="1013965" y="3896245"/>
                  <a:pt x="1013965" y="3843685"/>
                </a:cubicBezTo>
                <a:lnTo>
                  <a:pt x="1013965" y="3354032"/>
                </a:lnTo>
                <a:cubicBezTo>
                  <a:pt x="1013965" y="3349074"/>
                  <a:pt x="1009956" y="3345057"/>
                  <a:pt x="1005008" y="3345057"/>
                </a:cubicBezTo>
                <a:close/>
                <a:moveTo>
                  <a:pt x="1938455" y="3139874"/>
                </a:moveTo>
                <a:lnTo>
                  <a:pt x="1938455" y="3454393"/>
                </a:lnTo>
                <a:cubicBezTo>
                  <a:pt x="2043618" y="3481268"/>
                  <a:pt x="2146405" y="3517316"/>
                  <a:pt x="2245480" y="3562488"/>
                </a:cubicBezTo>
                <a:lnTo>
                  <a:pt x="2245480" y="3139874"/>
                </a:lnTo>
                <a:close/>
                <a:moveTo>
                  <a:pt x="2972265" y="2448559"/>
                </a:moveTo>
                <a:lnTo>
                  <a:pt x="2972265" y="3851173"/>
                </a:lnTo>
                <a:cubicBezTo>
                  <a:pt x="2983994" y="3853106"/>
                  <a:pt x="2995772" y="3854941"/>
                  <a:pt x="3007550" y="3856627"/>
                </a:cubicBezTo>
                <a:lnTo>
                  <a:pt x="3279290" y="3887965"/>
                </a:lnTo>
                <a:lnTo>
                  <a:pt x="3279290" y="2448559"/>
                </a:lnTo>
                <a:close/>
                <a:moveTo>
                  <a:pt x="4006124" y="1841736"/>
                </a:moveTo>
                <a:lnTo>
                  <a:pt x="4006124" y="3973549"/>
                </a:lnTo>
                <a:cubicBezTo>
                  <a:pt x="4127717" y="3997399"/>
                  <a:pt x="4234315" y="4059975"/>
                  <a:pt x="4313149" y="4147989"/>
                </a:cubicBezTo>
                <a:lnTo>
                  <a:pt x="4313149" y="1841736"/>
                </a:lnTo>
                <a:close/>
                <a:moveTo>
                  <a:pt x="4983319" y="1140801"/>
                </a:moveTo>
                <a:lnTo>
                  <a:pt x="5403623" y="1140801"/>
                </a:lnTo>
                <a:cubicBezTo>
                  <a:pt x="5477163" y="1140801"/>
                  <a:pt x="5536994" y="1200749"/>
                  <a:pt x="5536994" y="1274433"/>
                </a:cubicBezTo>
                <a:lnTo>
                  <a:pt x="5536994" y="3984160"/>
                </a:lnTo>
                <a:lnTo>
                  <a:pt x="5892567" y="3745705"/>
                </a:lnTo>
                <a:cubicBezTo>
                  <a:pt x="6066073" y="3628932"/>
                  <a:pt x="6303023" y="3674798"/>
                  <a:pt x="6420706" y="3848049"/>
                </a:cubicBezTo>
                <a:cubicBezTo>
                  <a:pt x="6528244" y="4006423"/>
                  <a:pt x="6501570" y="4221772"/>
                  <a:pt x="6358598" y="4349007"/>
                </a:cubicBezTo>
                <a:cubicBezTo>
                  <a:pt x="6357955" y="4349602"/>
                  <a:pt x="6357262" y="4350197"/>
                  <a:pt x="6356569" y="4350742"/>
                </a:cubicBezTo>
                <a:lnTo>
                  <a:pt x="5156528" y="5359403"/>
                </a:lnTo>
                <a:cubicBezTo>
                  <a:pt x="5156182" y="5359700"/>
                  <a:pt x="5155835" y="5359998"/>
                  <a:pt x="5155489" y="5360246"/>
                </a:cubicBezTo>
                <a:cubicBezTo>
                  <a:pt x="5030432" y="5462490"/>
                  <a:pt x="4880087" y="5529976"/>
                  <a:pt x="4720636" y="5555462"/>
                </a:cubicBezTo>
                <a:cubicBezTo>
                  <a:pt x="4720190" y="5555561"/>
                  <a:pt x="4719695" y="5555611"/>
                  <a:pt x="4719250" y="5555710"/>
                </a:cubicBezTo>
                <a:lnTo>
                  <a:pt x="2861213" y="5824065"/>
                </a:lnTo>
                <a:cubicBezTo>
                  <a:pt x="2832510" y="5828627"/>
                  <a:pt x="2803361" y="5830908"/>
                  <a:pt x="2773916" y="5830908"/>
                </a:cubicBezTo>
                <a:cubicBezTo>
                  <a:pt x="2719083" y="5830908"/>
                  <a:pt x="2663211" y="5822974"/>
                  <a:pt x="2607339" y="5807156"/>
                </a:cubicBezTo>
                <a:cubicBezTo>
                  <a:pt x="2604666" y="5806412"/>
                  <a:pt x="2602043" y="5805570"/>
                  <a:pt x="2599470" y="5804578"/>
                </a:cubicBezTo>
                <a:lnTo>
                  <a:pt x="1203950" y="5275108"/>
                </a:lnTo>
                <a:cubicBezTo>
                  <a:pt x="1203555" y="5384691"/>
                  <a:pt x="1114476" y="5473696"/>
                  <a:pt x="1005008" y="5473696"/>
                </a:cubicBezTo>
                <a:lnTo>
                  <a:pt x="118326" y="5473696"/>
                </a:lnTo>
                <a:cubicBezTo>
                  <a:pt x="53101" y="5473696"/>
                  <a:pt x="0" y="5420541"/>
                  <a:pt x="0" y="5355138"/>
                </a:cubicBezTo>
                <a:lnTo>
                  <a:pt x="0" y="3273209"/>
                </a:lnTo>
                <a:cubicBezTo>
                  <a:pt x="0" y="3207855"/>
                  <a:pt x="53101" y="3154650"/>
                  <a:pt x="118326" y="3154650"/>
                </a:cubicBezTo>
                <a:lnTo>
                  <a:pt x="1005008" y="3154650"/>
                </a:lnTo>
                <a:cubicBezTo>
                  <a:pt x="1114773" y="3154650"/>
                  <a:pt x="1204000" y="3244102"/>
                  <a:pt x="1204000" y="3354032"/>
                </a:cubicBezTo>
                <a:lnTo>
                  <a:pt x="1204000" y="3397320"/>
                </a:lnTo>
                <a:lnTo>
                  <a:pt x="1486627" y="3397320"/>
                </a:lnTo>
                <a:cubicBezTo>
                  <a:pt x="1574518" y="3397320"/>
                  <a:pt x="1661964" y="3403915"/>
                  <a:pt x="1748420" y="3416460"/>
                </a:cubicBezTo>
                <a:lnTo>
                  <a:pt x="1748420" y="3083099"/>
                </a:lnTo>
                <a:cubicBezTo>
                  <a:pt x="1748420" y="3009416"/>
                  <a:pt x="1808252" y="2949467"/>
                  <a:pt x="1881791" y="2949467"/>
                </a:cubicBezTo>
                <a:lnTo>
                  <a:pt x="2302144" y="2949467"/>
                </a:lnTo>
                <a:cubicBezTo>
                  <a:pt x="2375684" y="2949467"/>
                  <a:pt x="2435565" y="3009416"/>
                  <a:pt x="2435565" y="3083099"/>
                </a:cubicBezTo>
                <a:lnTo>
                  <a:pt x="2435565" y="3662452"/>
                </a:lnTo>
                <a:cubicBezTo>
                  <a:pt x="2545825" y="3724582"/>
                  <a:pt x="2661776" y="3773324"/>
                  <a:pt x="2782279" y="3808182"/>
                </a:cubicBezTo>
                <a:lnTo>
                  <a:pt x="2782279" y="2391833"/>
                </a:lnTo>
                <a:cubicBezTo>
                  <a:pt x="2782279" y="2318150"/>
                  <a:pt x="2842111" y="2258152"/>
                  <a:pt x="2915650" y="2258152"/>
                </a:cubicBezTo>
                <a:lnTo>
                  <a:pt x="3335954" y="2258152"/>
                </a:lnTo>
                <a:cubicBezTo>
                  <a:pt x="3409494" y="2258152"/>
                  <a:pt x="3469374" y="2318100"/>
                  <a:pt x="3469374" y="2391833"/>
                </a:cubicBezTo>
                <a:lnTo>
                  <a:pt x="3469374" y="3909881"/>
                </a:lnTo>
                <a:lnTo>
                  <a:pt x="3816089" y="3949896"/>
                </a:lnTo>
                <a:lnTo>
                  <a:pt x="3816089" y="1784961"/>
                </a:lnTo>
                <a:cubicBezTo>
                  <a:pt x="3816089" y="1711278"/>
                  <a:pt x="3875921" y="1651280"/>
                  <a:pt x="3949510" y="1651280"/>
                </a:cubicBezTo>
                <a:lnTo>
                  <a:pt x="4369764" y="1651280"/>
                </a:lnTo>
                <a:cubicBezTo>
                  <a:pt x="4443353" y="1651280"/>
                  <a:pt x="4503184" y="1711278"/>
                  <a:pt x="4503184" y="1784961"/>
                </a:cubicBezTo>
                <a:lnTo>
                  <a:pt x="4503184" y="4529348"/>
                </a:lnTo>
                <a:lnTo>
                  <a:pt x="4706927" y="4540802"/>
                </a:lnTo>
                <a:lnTo>
                  <a:pt x="4849899" y="4444905"/>
                </a:lnTo>
                <a:lnTo>
                  <a:pt x="4849899" y="2397883"/>
                </a:lnTo>
                <a:cubicBezTo>
                  <a:pt x="4849899" y="2345322"/>
                  <a:pt x="4892459" y="2302679"/>
                  <a:pt x="4944917" y="2302679"/>
                </a:cubicBezTo>
                <a:cubicBezTo>
                  <a:pt x="4997424" y="2302679"/>
                  <a:pt x="5039934" y="2345322"/>
                  <a:pt x="5039934" y="2397883"/>
                </a:cubicBezTo>
                <a:lnTo>
                  <a:pt x="5039934" y="4317471"/>
                </a:lnTo>
                <a:lnTo>
                  <a:pt x="5346959" y="4111593"/>
                </a:lnTo>
                <a:lnTo>
                  <a:pt x="5346959" y="1331208"/>
                </a:lnTo>
                <a:lnTo>
                  <a:pt x="5039934" y="1331208"/>
                </a:lnTo>
                <a:lnTo>
                  <a:pt x="5039934" y="1954939"/>
                </a:lnTo>
                <a:cubicBezTo>
                  <a:pt x="5039934" y="2007499"/>
                  <a:pt x="4997424" y="2050142"/>
                  <a:pt x="4944917" y="2050142"/>
                </a:cubicBezTo>
                <a:cubicBezTo>
                  <a:pt x="4892459" y="2050142"/>
                  <a:pt x="4849899" y="2007499"/>
                  <a:pt x="4849899" y="1954939"/>
                </a:cubicBezTo>
                <a:lnTo>
                  <a:pt x="4849899" y="1274433"/>
                </a:lnTo>
                <a:cubicBezTo>
                  <a:pt x="4849899" y="1200749"/>
                  <a:pt x="4909730" y="1140801"/>
                  <a:pt x="4983319" y="1140801"/>
                </a:cubicBezTo>
                <a:close/>
                <a:moveTo>
                  <a:pt x="5115403" y="393"/>
                </a:moveTo>
                <a:cubicBezTo>
                  <a:pt x="5123569" y="-400"/>
                  <a:pt x="5131734" y="46"/>
                  <a:pt x="5139702" y="1385"/>
                </a:cubicBezTo>
                <a:cubicBezTo>
                  <a:pt x="5139950" y="1385"/>
                  <a:pt x="5140246" y="1434"/>
                  <a:pt x="5140494" y="1484"/>
                </a:cubicBezTo>
                <a:cubicBezTo>
                  <a:pt x="5142721" y="1881"/>
                  <a:pt x="5144948" y="2376"/>
                  <a:pt x="5147125" y="2922"/>
                </a:cubicBezTo>
                <a:cubicBezTo>
                  <a:pt x="5148313" y="3219"/>
                  <a:pt x="5149501" y="3517"/>
                  <a:pt x="5150639" y="3864"/>
                </a:cubicBezTo>
                <a:cubicBezTo>
                  <a:pt x="5151975" y="4211"/>
                  <a:pt x="5153262" y="4657"/>
                  <a:pt x="5154549" y="5104"/>
                </a:cubicBezTo>
                <a:cubicBezTo>
                  <a:pt x="5156528" y="5748"/>
                  <a:pt x="5158508" y="6442"/>
                  <a:pt x="5160438" y="7236"/>
                </a:cubicBezTo>
                <a:cubicBezTo>
                  <a:pt x="5160883" y="7434"/>
                  <a:pt x="5161328" y="7632"/>
                  <a:pt x="5161774" y="7831"/>
                </a:cubicBezTo>
                <a:cubicBezTo>
                  <a:pt x="5166426" y="9814"/>
                  <a:pt x="5170979" y="12095"/>
                  <a:pt x="5175383" y="14872"/>
                </a:cubicBezTo>
                <a:cubicBezTo>
                  <a:pt x="5204086" y="33070"/>
                  <a:pt x="5219675" y="64159"/>
                  <a:pt x="5219527" y="95894"/>
                </a:cubicBezTo>
                <a:lnTo>
                  <a:pt x="5257534" y="514194"/>
                </a:lnTo>
                <a:cubicBezTo>
                  <a:pt x="5262284" y="566556"/>
                  <a:pt x="5223783" y="612868"/>
                  <a:pt x="5171523" y="617628"/>
                </a:cubicBezTo>
                <a:cubicBezTo>
                  <a:pt x="5168554" y="617926"/>
                  <a:pt x="5165683" y="618025"/>
                  <a:pt x="5162764" y="618025"/>
                </a:cubicBezTo>
                <a:cubicBezTo>
                  <a:pt x="5114166" y="618025"/>
                  <a:pt x="5072744" y="580886"/>
                  <a:pt x="5068241" y="531450"/>
                </a:cubicBezTo>
                <a:lnTo>
                  <a:pt x="5050871" y="340249"/>
                </a:lnTo>
                <a:cubicBezTo>
                  <a:pt x="4933386" y="472344"/>
                  <a:pt x="4739985" y="666073"/>
                  <a:pt x="4440829" y="904825"/>
                </a:cubicBezTo>
                <a:cubicBezTo>
                  <a:pt x="3500502" y="1655246"/>
                  <a:pt x="2250577" y="2263507"/>
                  <a:pt x="1367657" y="2641643"/>
                </a:cubicBezTo>
                <a:cubicBezTo>
                  <a:pt x="1355483" y="2646849"/>
                  <a:pt x="1342814" y="2649329"/>
                  <a:pt x="1330343" y="2649329"/>
                </a:cubicBezTo>
                <a:cubicBezTo>
                  <a:pt x="1293425" y="2649329"/>
                  <a:pt x="1258338" y="2627660"/>
                  <a:pt x="1242897" y="2591562"/>
                </a:cubicBezTo>
                <a:cubicBezTo>
                  <a:pt x="1222310" y="2543216"/>
                  <a:pt x="1244679" y="2487235"/>
                  <a:pt x="1292930" y="2466607"/>
                </a:cubicBezTo>
                <a:cubicBezTo>
                  <a:pt x="2159321" y="2095562"/>
                  <a:pt x="3385739" y="1499500"/>
                  <a:pt x="4308448" y="767028"/>
                </a:cubicBezTo>
                <a:cubicBezTo>
                  <a:pt x="4608891" y="528524"/>
                  <a:pt x="4799718" y="336332"/>
                  <a:pt x="4911611" y="210188"/>
                </a:cubicBezTo>
                <a:lnTo>
                  <a:pt x="4705839" y="228931"/>
                </a:lnTo>
                <a:cubicBezTo>
                  <a:pt x="4653430" y="233691"/>
                  <a:pt x="4607357" y="195114"/>
                  <a:pt x="4602606" y="142752"/>
                </a:cubicBezTo>
                <a:cubicBezTo>
                  <a:pt x="4597806" y="90390"/>
                  <a:pt x="4636357" y="44078"/>
                  <a:pt x="4688617" y="3931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774476" y="4226229"/>
            <a:ext cx="515608" cy="374712"/>
          </a:xfrm>
          <a:custGeom>
            <a:avLst/>
            <a:gdLst/>
            <a:ahLst/>
            <a:cxnLst/>
            <a:rect l="l" t="t" r="r" b="b"/>
            <a:pathLst>
              <a:path w="4838664" h="3516439" extrusionOk="0">
                <a:moveTo>
                  <a:pt x="2029777" y="2891598"/>
                </a:moveTo>
                <a:lnTo>
                  <a:pt x="2498407" y="2891598"/>
                </a:lnTo>
                <a:lnTo>
                  <a:pt x="2498407" y="3047808"/>
                </a:lnTo>
                <a:lnTo>
                  <a:pt x="2029777" y="3047808"/>
                </a:lnTo>
                <a:close/>
                <a:moveTo>
                  <a:pt x="1248727" y="2891598"/>
                </a:moveTo>
                <a:lnTo>
                  <a:pt x="1717357" y="2891598"/>
                </a:lnTo>
                <a:lnTo>
                  <a:pt x="1717357" y="3047808"/>
                </a:lnTo>
                <a:lnTo>
                  <a:pt x="1248727" y="3047808"/>
                </a:lnTo>
                <a:close/>
                <a:moveTo>
                  <a:pt x="468630" y="2891598"/>
                </a:moveTo>
                <a:lnTo>
                  <a:pt x="937260" y="2891598"/>
                </a:lnTo>
                <a:lnTo>
                  <a:pt x="937260" y="3047808"/>
                </a:lnTo>
                <a:lnTo>
                  <a:pt x="468630" y="3047808"/>
                </a:lnTo>
                <a:close/>
                <a:moveTo>
                  <a:pt x="468630" y="2423921"/>
                </a:moveTo>
                <a:lnTo>
                  <a:pt x="3278505" y="2423921"/>
                </a:lnTo>
                <a:lnTo>
                  <a:pt x="3278505" y="2580131"/>
                </a:lnTo>
                <a:lnTo>
                  <a:pt x="468630" y="2580131"/>
                </a:lnTo>
                <a:close/>
                <a:moveTo>
                  <a:pt x="468630" y="1955291"/>
                </a:moveTo>
                <a:lnTo>
                  <a:pt x="1639253" y="1955291"/>
                </a:lnTo>
                <a:lnTo>
                  <a:pt x="1639253" y="2111501"/>
                </a:lnTo>
                <a:lnTo>
                  <a:pt x="468630" y="2111501"/>
                </a:lnTo>
                <a:close/>
                <a:moveTo>
                  <a:pt x="3902393" y="1867661"/>
                </a:moveTo>
                <a:lnTo>
                  <a:pt x="3902393" y="3259264"/>
                </a:lnTo>
                <a:lnTo>
                  <a:pt x="3970020" y="3280219"/>
                </a:lnTo>
                <a:cubicBezTo>
                  <a:pt x="4010025" y="3293554"/>
                  <a:pt x="4055745" y="3269741"/>
                  <a:pt x="4068128" y="3229736"/>
                </a:cubicBezTo>
                <a:lnTo>
                  <a:pt x="4444365" y="2039111"/>
                </a:lnTo>
                <a:close/>
                <a:moveTo>
                  <a:pt x="3200399" y="1564766"/>
                </a:moveTo>
                <a:cubicBezTo>
                  <a:pt x="3114674" y="1564766"/>
                  <a:pt x="3044189" y="1635251"/>
                  <a:pt x="3044189" y="1720976"/>
                </a:cubicBezTo>
                <a:cubicBezTo>
                  <a:pt x="3044189" y="1806701"/>
                  <a:pt x="3114674" y="1877186"/>
                  <a:pt x="3200399" y="1877186"/>
                </a:cubicBezTo>
                <a:cubicBezTo>
                  <a:pt x="3286124" y="1877186"/>
                  <a:pt x="3356609" y="1806701"/>
                  <a:pt x="3356609" y="1720976"/>
                </a:cubicBezTo>
                <a:cubicBezTo>
                  <a:pt x="3356609" y="1635251"/>
                  <a:pt x="3286124" y="1564766"/>
                  <a:pt x="3200399" y="1564766"/>
                </a:cubicBezTo>
                <a:close/>
                <a:moveTo>
                  <a:pt x="2887979" y="1564766"/>
                </a:moveTo>
                <a:cubicBezTo>
                  <a:pt x="2802254" y="1564766"/>
                  <a:pt x="2731769" y="1635251"/>
                  <a:pt x="2731769" y="1720976"/>
                </a:cubicBezTo>
                <a:cubicBezTo>
                  <a:pt x="2731769" y="1806701"/>
                  <a:pt x="2802254" y="1877186"/>
                  <a:pt x="2887979" y="1877186"/>
                </a:cubicBezTo>
                <a:cubicBezTo>
                  <a:pt x="2901314" y="1877186"/>
                  <a:pt x="2914649" y="1875281"/>
                  <a:pt x="2927984" y="1871471"/>
                </a:cubicBezTo>
                <a:cubicBezTo>
                  <a:pt x="2903219" y="1826703"/>
                  <a:pt x="2887979" y="1776221"/>
                  <a:pt x="2887979" y="1720976"/>
                </a:cubicBezTo>
                <a:cubicBezTo>
                  <a:pt x="2887979" y="1665731"/>
                  <a:pt x="2903219" y="1615249"/>
                  <a:pt x="2927984" y="1570481"/>
                </a:cubicBezTo>
                <a:cubicBezTo>
                  <a:pt x="2915602" y="1567624"/>
                  <a:pt x="2901314" y="1564766"/>
                  <a:pt x="2887979" y="1564766"/>
                </a:cubicBezTo>
                <a:close/>
                <a:moveTo>
                  <a:pt x="468630" y="1486661"/>
                </a:moveTo>
                <a:lnTo>
                  <a:pt x="1248728" y="1486661"/>
                </a:lnTo>
                <a:lnTo>
                  <a:pt x="1248728" y="1642871"/>
                </a:lnTo>
                <a:lnTo>
                  <a:pt x="468630" y="1642871"/>
                </a:lnTo>
                <a:close/>
                <a:moveTo>
                  <a:pt x="2887979" y="1408556"/>
                </a:moveTo>
                <a:cubicBezTo>
                  <a:pt x="2944177" y="1408556"/>
                  <a:pt x="2997517" y="1423796"/>
                  <a:pt x="3045142" y="1451419"/>
                </a:cubicBezTo>
                <a:cubicBezTo>
                  <a:pt x="3090862" y="1424749"/>
                  <a:pt x="3143249" y="1408556"/>
                  <a:pt x="3200399" y="1408556"/>
                </a:cubicBezTo>
                <a:cubicBezTo>
                  <a:pt x="3372802" y="1408556"/>
                  <a:pt x="3512819" y="1548574"/>
                  <a:pt x="3512819" y="1720976"/>
                </a:cubicBezTo>
                <a:cubicBezTo>
                  <a:pt x="3512819" y="1893378"/>
                  <a:pt x="3372802" y="2033396"/>
                  <a:pt x="3200399" y="2033396"/>
                </a:cubicBezTo>
                <a:cubicBezTo>
                  <a:pt x="3143249" y="2033396"/>
                  <a:pt x="3090862" y="2017203"/>
                  <a:pt x="3045142" y="1990534"/>
                </a:cubicBezTo>
                <a:cubicBezTo>
                  <a:pt x="2997517" y="2018156"/>
                  <a:pt x="2944177" y="2033396"/>
                  <a:pt x="2887979" y="2033396"/>
                </a:cubicBezTo>
                <a:cubicBezTo>
                  <a:pt x="2715577" y="2033396"/>
                  <a:pt x="2575559" y="1893378"/>
                  <a:pt x="2575559" y="1720976"/>
                </a:cubicBezTo>
                <a:cubicBezTo>
                  <a:pt x="2575559" y="1548574"/>
                  <a:pt x="2715577" y="1408556"/>
                  <a:pt x="2887979" y="1408556"/>
                </a:cubicBezTo>
                <a:close/>
                <a:moveTo>
                  <a:pt x="3902393" y="1376171"/>
                </a:moveTo>
                <a:lnTo>
                  <a:pt x="3902393" y="1703831"/>
                </a:lnTo>
                <a:lnTo>
                  <a:pt x="4491038" y="1889569"/>
                </a:lnTo>
                <a:lnTo>
                  <a:pt x="4585335" y="1591436"/>
                </a:lnTo>
                <a:close/>
                <a:moveTo>
                  <a:pt x="234315" y="1174241"/>
                </a:moveTo>
                <a:cubicBezTo>
                  <a:pt x="191453" y="1174241"/>
                  <a:pt x="156210" y="1209484"/>
                  <a:pt x="156210" y="1252346"/>
                </a:cubicBezTo>
                <a:lnTo>
                  <a:pt x="156210" y="3282124"/>
                </a:lnTo>
                <a:cubicBezTo>
                  <a:pt x="156210" y="3324986"/>
                  <a:pt x="191453" y="3360229"/>
                  <a:pt x="234315" y="3360229"/>
                </a:cubicBezTo>
                <a:lnTo>
                  <a:pt x="3668078" y="3360229"/>
                </a:lnTo>
                <a:cubicBezTo>
                  <a:pt x="3710940" y="3360229"/>
                  <a:pt x="3746183" y="3324986"/>
                  <a:pt x="3746183" y="3282124"/>
                </a:cubicBezTo>
                <a:lnTo>
                  <a:pt x="3747135" y="3282124"/>
                </a:lnTo>
                <a:lnTo>
                  <a:pt x="3747135" y="1252346"/>
                </a:lnTo>
                <a:cubicBezTo>
                  <a:pt x="3747135" y="1209484"/>
                  <a:pt x="3711893" y="1174241"/>
                  <a:pt x="3669030" y="1174241"/>
                </a:cubicBezTo>
                <a:close/>
                <a:moveTo>
                  <a:pt x="1021080" y="957071"/>
                </a:moveTo>
                <a:lnTo>
                  <a:pt x="1002030" y="1018984"/>
                </a:lnTo>
                <a:lnTo>
                  <a:pt x="1216343" y="1018984"/>
                </a:lnTo>
                <a:close/>
                <a:moveTo>
                  <a:pt x="1162050" y="510349"/>
                </a:moveTo>
                <a:lnTo>
                  <a:pt x="1067753" y="807529"/>
                </a:lnTo>
                <a:lnTo>
                  <a:pt x="1733550" y="1018031"/>
                </a:lnTo>
                <a:lnTo>
                  <a:pt x="2770823" y="1018031"/>
                </a:lnTo>
                <a:close/>
                <a:moveTo>
                  <a:pt x="1322636" y="159323"/>
                </a:moveTo>
                <a:cubicBezTo>
                  <a:pt x="1292186" y="162270"/>
                  <a:pt x="1264683" y="183165"/>
                  <a:pt x="1255395" y="213169"/>
                </a:cubicBezTo>
                <a:lnTo>
                  <a:pt x="1208723" y="361759"/>
                </a:lnTo>
                <a:lnTo>
                  <a:pt x="3288983" y="1018984"/>
                </a:lnTo>
                <a:lnTo>
                  <a:pt x="3669030" y="1018984"/>
                </a:lnTo>
                <a:cubicBezTo>
                  <a:pt x="3783330" y="1018984"/>
                  <a:pt x="3878580" y="1101851"/>
                  <a:pt x="3898583" y="1211389"/>
                </a:cubicBezTo>
                <a:lnTo>
                  <a:pt x="4632960" y="1442846"/>
                </a:lnTo>
                <a:lnTo>
                  <a:pt x="4679633" y="1294256"/>
                </a:lnTo>
                <a:cubicBezTo>
                  <a:pt x="4685348" y="1274254"/>
                  <a:pt x="4693920" y="1213294"/>
                  <a:pt x="4628198" y="1196149"/>
                </a:cubicBezTo>
                <a:lnTo>
                  <a:pt x="1353503" y="162686"/>
                </a:lnTo>
                <a:cubicBezTo>
                  <a:pt x="1343264" y="159352"/>
                  <a:pt x="1332786" y="158340"/>
                  <a:pt x="1322636" y="159323"/>
                </a:cubicBezTo>
                <a:close/>
                <a:moveTo>
                  <a:pt x="1321364" y="0"/>
                </a:moveTo>
                <a:cubicBezTo>
                  <a:pt x="1361481" y="62"/>
                  <a:pt x="1392556" y="10286"/>
                  <a:pt x="1401128" y="13144"/>
                </a:cubicBezTo>
                <a:lnTo>
                  <a:pt x="4675823" y="1047559"/>
                </a:lnTo>
                <a:cubicBezTo>
                  <a:pt x="4860608" y="1097089"/>
                  <a:pt x="4847273" y="1281874"/>
                  <a:pt x="4828223" y="1340929"/>
                </a:cubicBezTo>
                <a:lnTo>
                  <a:pt x="4216718" y="3276409"/>
                </a:lnTo>
                <a:cubicBezTo>
                  <a:pt x="4186238" y="3374516"/>
                  <a:pt x="4096703" y="3440239"/>
                  <a:pt x="3993833" y="3440239"/>
                </a:cubicBezTo>
                <a:cubicBezTo>
                  <a:pt x="3970020" y="3440239"/>
                  <a:pt x="3864293" y="3410711"/>
                  <a:pt x="3864293" y="3410711"/>
                </a:cubicBezTo>
                <a:cubicBezTo>
                  <a:pt x="3822383" y="3474529"/>
                  <a:pt x="3750945" y="3516439"/>
                  <a:pt x="3669030" y="3516439"/>
                </a:cubicBezTo>
                <a:lnTo>
                  <a:pt x="234315" y="3516439"/>
                </a:lnTo>
                <a:cubicBezTo>
                  <a:pt x="104775" y="3516439"/>
                  <a:pt x="0" y="3411664"/>
                  <a:pt x="0" y="3282124"/>
                </a:cubicBezTo>
                <a:lnTo>
                  <a:pt x="0" y="1252346"/>
                </a:lnTo>
                <a:cubicBezTo>
                  <a:pt x="0" y="1123759"/>
                  <a:pt x="104775" y="1018984"/>
                  <a:pt x="234315" y="1018031"/>
                </a:cubicBezTo>
                <a:lnTo>
                  <a:pt x="838200" y="1018031"/>
                </a:lnTo>
                <a:lnTo>
                  <a:pt x="1107758" y="165544"/>
                </a:lnTo>
                <a:cubicBezTo>
                  <a:pt x="1162527" y="28026"/>
                  <a:pt x="1254503" y="-102"/>
                  <a:pt x="13213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6CE528-231A-4458-A920-0AC5D779FD86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GB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10E75F-BAC3-4F6C-B34F-70BB344353A3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F8902E-3120-4012-B252-B4FB4A1B5629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WWW.POWERSLIDES.COM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74DDE4-67DD-460F-B537-107AD7165CEF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BA05D-39F3-48DA-A44B-E2BBA27CC1D0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067CD3D8-D14C-40F8-9CED-DC38408118C4}"/>
              </a:ext>
            </a:extLst>
          </p:cNvPr>
          <p:cNvSpPr txBox="1">
            <a:spLocks/>
          </p:cNvSpPr>
          <p:nvPr/>
        </p:nvSpPr>
        <p:spPr>
          <a:xfrm>
            <a:off x="5572365" y="637297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7"/>
          <p:cNvGrpSpPr/>
          <p:nvPr/>
        </p:nvGrpSpPr>
        <p:grpSpPr>
          <a:xfrm>
            <a:off x="896599" y="1534645"/>
            <a:ext cx="4472080" cy="4472080"/>
            <a:chOff x="896599" y="1534645"/>
            <a:chExt cx="4472080" cy="4472080"/>
          </a:xfrm>
        </p:grpSpPr>
        <p:grpSp>
          <p:nvGrpSpPr>
            <p:cNvPr id="222" name="Google Shape;222;p7"/>
            <p:cNvGrpSpPr/>
            <p:nvPr/>
          </p:nvGrpSpPr>
          <p:grpSpPr>
            <a:xfrm>
              <a:off x="896599" y="1534645"/>
              <a:ext cx="4472080" cy="4472080"/>
              <a:chOff x="896599" y="1534645"/>
              <a:chExt cx="4472080" cy="4472080"/>
            </a:xfrm>
          </p:grpSpPr>
          <p:sp>
            <p:nvSpPr>
              <p:cNvPr id="223" name="Google Shape;223;p7"/>
              <p:cNvSpPr/>
              <p:nvPr/>
            </p:nvSpPr>
            <p:spPr>
              <a:xfrm>
                <a:off x="1530536" y="4323026"/>
                <a:ext cx="525665" cy="509974"/>
              </a:xfrm>
              <a:custGeom>
                <a:avLst/>
                <a:gdLst/>
                <a:ahLst/>
                <a:cxnLst/>
                <a:rect l="l" t="t" r="r" b="b"/>
                <a:pathLst>
                  <a:path w="76" h="74" extrusionOk="0">
                    <a:moveTo>
                      <a:pt x="7" y="27"/>
                    </a:moveTo>
                    <a:cubicBezTo>
                      <a:pt x="8" y="30"/>
                      <a:pt x="10" y="33"/>
                      <a:pt x="11" y="35"/>
                    </a:cubicBezTo>
                    <a:cubicBezTo>
                      <a:pt x="16" y="46"/>
                      <a:pt x="22" y="55"/>
                      <a:pt x="27" y="65"/>
                    </a:cubicBezTo>
                    <a:cubicBezTo>
                      <a:pt x="29" y="68"/>
                      <a:pt x="31" y="71"/>
                      <a:pt x="33" y="74"/>
                    </a:cubicBezTo>
                    <a:cubicBezTo>
                      <a:pt x="61" y="57"/>
                      <a:pt x="76" y="31"/>
                      <a:pt x="67" y="15"/>
                    </a:cubicBezTo>
                    <a:cubicBezTo>
                      <a:pt x="58" y="0"/>
                      <a:pt x="29" y="0"/>
                      <a:pt x="0" y="15"/>
                    </a:cubicBezTo>
                    <a:cubicBezTo>
                      <a:pt x="2" y="19"/>
                      <a:pt x="5" y="23"/>
                      <a:pt x="7" y="27"/>
                    </a:cubicBezTo>
                    <a:close/>
                  </a:path>
                </a:pathLst>
              </a:custGeom>
              <a:solidFill>
                <a:srgbClr val="470B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530536" y="4993053"/>
                <a:ext cx="456623" cy="489575"/>
              </a:xfrm>
              <a:custGeom>
                <a:avLst/>
                <a:gdLst/>
                <a:ahLst/>
                <a:cxnLst/>
                <a:rect l="l" t="t" r="r" b="b"/>
                <a:pathLst>
                  <a:path w="66" h="71" extrusionOk="0">
                    <a:moveTo>
                      <a:pt x="56" y="35"/>
                    </a:moveTo>
                    <a:cubicBezTo>
                      <a:pt x="42" y="26"/>
                      <a:pt x="25" y="14"/>
                      <a:pt x="13" y="0"/>
                    </a:cubicBezTo>
                    <a:cubicBezTo>
                      <a:pt x="0" y="28"/>
                      <a:pt x="1" y="55"/>
                      <a:pt x="16" y="63"/>
                    </a:cubicBezTo>
                    <a:cubicBezTo>
                      <a:pt x="29" y="71"/>
                      <a:pt x="49" y="61"/>
                      <a:pt x="66" y="41"/>
                    </a:cubicBezTo>
                    <a:cubicBezTo>
                      <a:pt x="62" y="39"/>
                      <a:pt x="59" y="37"/>
                      <a:pt x="56" y="35"/>
                    </a:cubicBezTo>
                    <a:close/>
                  </a:path>
                </a:pathLst>
              </a:custGeom>
              <a:solidFill>
                <a:srgbClr val="D47A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1426972" y="2176428"/>
                <a:ext cx="483298" cy="4487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36" y="55"/>
                    </a:moveTo>
                    <a:cubicBezTo>
                      <a:pt x="45" y="41"/>
                      <a:pt x="56" y="24"/>
                      <a:pt x="70" y="12"/>
                    </a:cubicBezTo>
                    <a:cubicBezTo>
                      <a:pt x="43" y="0"/>
                      <a:pt x="16" y="0"/>
                      <a:pt x="7" y="15"/>
                    </a:cubicBezTo>
                    <a:cubicBezTo>
                      <a:pt x="0" y="28"/>
                      <a:pt x="10" y="49"/>
                      <a:pt x="30" y="65"/>
                    </a:cubicBezTo>
                    <a:cubicBezTo>
                      <a:pt x="32" y="62"/>
                      <a:pt x="34" y="58"/>
                      <a:pt x="36" y="55"/>
                    </a:cubicBezTo>
                    <a:close/>
                  </a:path>
                </a:pathLst>
              </a:custGeom>
              <a:solidFill>
                <a:srgbClr val="470B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3684980" y="4847122"/>
                <a:ext cx="509974" cy="525665"/>
              </a:xfrm>
              <a:custGeom>
                <a:avLst/>
                <a:gdLst/>
                <a:ahLst/>
                <a:cxnLst/>
                <a:rect l="l" t="t" r="r" b="b"/>
                <a:pathLst>
                  <a:path w="74" h="76" extrusionOk="0">
                    <a:moveTo>
                      <a:pt x="27" y="70"/>
                    </a:moveTo>
                    <a:cubicBezTo>
                      <a:pt x="30" y="68"/>
                      <a:pt x="32" y="67"/>
                      <a:pt x="35" y="65"/>
                    </a:cubicBezTo>
                    <a:cubicBezTo>
                      <a:pt x="45" y="60"/>
                      <a:pt x="55" y="55"/>
                      <a:pt x="65" y="50"/>
                    </a:cubicBezTo>
                    <a:cubicBezTo>
                      <a:pt x="68" y="48"/>
                      <a:pt x="71" y="45"/>
                      <a:pt x="74" y="43"/>
                    </a:cubicBezTo>
                    <a:cubicBezTo>
                      <a:pt x="56" y="15"/>
                      <a:pt x="31" y="0"/>
                      <a:pt x="15" y="9"/>
                    </a:cubicBezTo>
                    <a:cubicBezTo>
                      <a:pt x="0" y="18"/>
                      <a:pt x="0" y="48"/>
                      <a:pt x="15" y="76"/>
                    </a:cubicBezTo>
                    <a:cubicBezTo>
                      <a:pt x="19" y="74"/>
                      <a:pt x="23" y="72"/>
                      <a:pt x="27" y="70"/>
                    </a:cubicBezTo>
                    <a:close/>
                  </a:path>
                </a:pathLst>
              </a:custGeom>
              <a:solidFill>
                <a:srgbClr val="D47A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4209076" y="2714646"/>
                <a:ext cx="524096" cy="51154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4" extrusionOk="0">
                    <a:moveTo>
                      <a:pt x="69" y="46"/>
                    </a:moveTo>
                    <a:cubicBezTo>
                      <a:pt x="68" y="44"/>
                      <a:pt x="66" y="41"/>
                      <a:pt x="65" y="38"/>
                    </a:cubicBezTo>
                    <a:cubicBezTo>
                      <a:pt x="60" y="28"/>
                      <a:pt x="54" y="19"/>
                      <a:pt x="49" y="9"/>
                    </a:cubicBezTo>
                    <a:cubicBezTo>
                      <a:pt x="47" y="6"/>
                      <a:pt x="45" y="3"/>
                      <a:pt x="43" y="0"/>
                    </a:cubicBezTo>
                    <a:cubicBezTo>
                      <a:pt x="15" y="17"/>
                      <a:pt x="0" y="43"/>
                      <a:pt x="9" y="58"/>
                    </a:cubicBezTo>
                    <a:cubicBezTo>
                      <a:pt x="18" y="74"/>
                      <a:pt x="47" y="74"/>
                      <a:pt x="76" y="59"/>
                    </a:cubicBezTo>
                    <a:cubicBezTo>
                      <a:pt x="74" y="55"/>
                      <a:pt x="71" y="51"/>
                      <a:pt x="69" y="46"/>
                    </a:cubicBezTo>
                    <a:close/>
                  </a:path>
                </a:pathLst>
              </a:custGeom>
              <a:solidFill>
                <a:srgbClr val="5E8C8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4353438" y="4916166"/>
                <a:ext cx="489575" cy="456623"/>
              </a:xfrm>
              <a:custGeom>
                <a:avLst/>
                <a:gdLst/>
                <a:ahLst/>
                <a:cxnLst/>
                <a:rect l="l" t="t" r="r" b="b"/>
                <a:pathLst>
                  <a:path w="71" h="66" extrusionOk="0">
                    <a:moveTo>
                      <a:pt x="34" y="11"/>
                    </a:moveTo>
                    <a:cubicBezTo>
                      <a:pt x="25" y="25"/>
                      <a:pt x="14" y="42"/>
                      <a:pt x="0" y="53"/>
                    </a:cubicBezTo>
                    <a:cubicBezTo>
                      <a:pt x="27" y="66"/>
                      <a:pt x="54" y="66"/>
                      <a:pt x="63" y="51"/>
                    </a:cubicBezTo>
                    <a:cubicBezTo>
                      <a:pt x="71" y="38"/>
                      <a:pt x="61" y="17"/>
                      <a:pt x="40" y="0"/>
                    </a:cubicBezTo>
                    <a:cubicBezTo>
                      <a:pt x="38" y="4"/>
                      <a:pt x="36" y="8"/>
                      <a:pt x="34" y="11"/>
                    </a:cubicBezTo>
                    <a:close/>
                  </a:path>
                </a:pathLst>
              </a:custGeom>
              <a:solidFill>
                <a:srgbClr val="5E8C8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106414" y="2195258"/>
                <a:ext cx="517820" cy="530373"/>
              </a:xfrm>
              <a:custGeom>
                <a:avLst/>
                <a:gdLst/>
                <a:ahLst/>
                <a:cxnLst/>
                <a:rect l="l" t="t" r="r" b="b"/>
                <a:pathLst>
                  <a:path w="75" h="77" extrusionOk="0">
                    <a:moveTo>
                      <a:pt x="47" y="7"/>
                    </a:moveTo>
                    <a:cubicBezTo>
                      <a:pt x="45" y="9"/>
                      <a:pt x="42" y="10"/>
                      <a:pt x="39" y="12"/>
                    </a:cubicBezTo>
                    <a:cubicBezTo>
                      <a:pt x="29" y="16"/>
                      <a:pt x="19" y="22"/>
                      <a:pt x="9" y="27"/>
                    </a:cubicBezTo>
                    <a:cubicBezTo>
                      <a:pt x="6" y="29"/>
                      <a:pt x="3" y="31"/>
                      <a:pt x="0" y="34"/>
                    </a:cubicBezTo>
                    <a:cubicBezTo>
                      <a:pt x="18" y="62"/>
                      <a:pt x="44" y="77"/>
                      <a:pt x="59" y="68"/>
                    </a:cubicBezTo>
                    <a:cubicBezTo>
                      <a:pt x="75" y="59"/>
                      <a:pt x="74" y="29"/>
                      <a:pt x="59" y="0"/>
                    </a:cubicBezTo>
                    <a:cubicBezTo>
                      <a:pt x="55" y="3"/>
                      <a:pt x="51" y="5"/>
                      <a:pt x="47" y="7"/>
                    </a:cubicBezTo>
                    <a:close/>
                  </a:path>
                </a:pathLst>
              </a:custGeom>
              <a:solidFill>
                <a:srgbClr val="21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4278120" y="2093263"/>
                <a:ext cx="455054" cy="483298"/>
              </a:xfrm>
              <a:custGeom>
                <a:avLst/>
                <a:gdLst/>
                <a:ahLst/>
                <a:cxnLst/>
                <a:rect l="l" t="t" r="r" b="b"/>
                <a:pathLst>
                  <a:path w="66" h="70" extrusionOk="0">
                    <a:moveTo>
                      <a:pt x="10" y="36"/>
                    </a:moveTo>
                    <a:cubicBezTo>
                      <a:pt x="24" y="45"/>
                      <a:pt x="41" y="56"/>
                      <a:pt x="53" y="70"/>
                    </a:cubicBezTo>
                    <a:cubicBezTo>
                      <a:pt x="66" y="43"/>
                      <a:pt x="65" y="16"/>
                      <a:pt x="51" y="8"/>
                    </a:cubicBezTo>
                    <a:cubicBezTo>
                      <a:pt x="37" y="0"/>
                      <a:pt x="17" y="10"/>
                      <a:pt x="0" y="30"/>
                    </a:cubicBezTo>
                    <a:cubicBezTo>
                      <a:pt x="4" y="32"/>
                      <a:pt x="7" y="34"/>
                      <a:pt x="10" y="36"/>
                    </a:cubicBezTo>
                    <a:close/>
                  </a:path>
                </a:pathLst>
              </a:custGeom>
              <a:solidFill>
                <a:srgbClr val="212A3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116281" y="1755895"/>
                <a:ext cx="4037426" cy="403742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292" y="585"/>
                    </a:moveTo>
                    <a:cubicBezTo>
                      <a:pt x="131" y="585"/>
                      <a:pt x="0" y="454"/>
                      <a:pt x="0" y="292"/>
                    </a:cubicBezTo>
                    <a:cubicBezTo>
                      <a:pt x="0" y="131"/>
                      <a:pt x="131" y="0"/>
                      <a:pt x="292" y="0"/>
                    </a:cubicBezTo>
                    <a:cubicBezTo>
                      <a:pt x="453" y="0"/>
                      <a:pt x="585" y="131"/>
                      <a:pt x="585" y="292"/>
                    </a:cubicBezTo>
                    <a:cubicBezTo>
                      <a:pt x="585" y="454"/>
                      <a:pt x="453" y="585"/>
                      <a:pt x="292" y="585"/>
                    </a:cubicBezTo>
                    <a:close/>
                    <a:moveTo>
                      <a:pt x="292" y="78"/>
                    </a:moveTo>
                    <a:cubicBezTo>
                      <a:pt x="174" y="78"/>
                      <a:pt x="78" y="174"/>
                      <a:pt x="78" y="292"/>
                    </a:cubicBezTo>
                    <a:cubicBezTo>
                      <a:pt x="78" y="410"/>
                      <a:pt x="174" y="507"/>
                      <a:pt x="292" y="507"/>
                    </a:cubicBezTo>
                    <a:cubicBezTo>
                      <a:pt x="410" y="507"/>
                      <a:pt x="506" y="410"/>
                      <a:pt x="506" y="292"/>
                    </a:cubicBezTo>
                    <a:cubicBezTo>
                      <a:pt x="506" y="174"/>
                      <a:pt x="410" y="78"/>
                      <a:pt x="292" y="7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2359047" y="1534645"/>
                <a:ext cx="2270562" cy="1187848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72" extrusionOk="0">
                    <a:moveTo>
                      <a:pt x="17" y="169"/>
                    </a:moveTo>
                    <a:cubicBezTo>
                      <a:pt x="34" y="159"/>
                      <a:pt x="33" y="125"/>
                      <a:pt x="15" y="93"/>
                    </a:cubicBezTo>
                    <a:cubicBezTo>
                      <a:pt x="4" y="73"/>
                      <a:pt x="0" y="51"/>
                      <a:pt x="2" y="36"/>
                    </a:cubicBezTo>
                    <a:cubicBezTo>
                      <a:pt x="4" y="25"/>
                      <a:pt x="11" y="17"/>
                      <a:pt x="21" y="14"/>
                    </a:cubicBezTo>
                    <a:cubicBezTo>
                      <a:pt x="50" y="5"/>
                      <a:pt x="80" y="0"/>
                      <a:pt x="112" y="0"/>
                    </a:cubicBezTo>
                    <a:cubicBezTo>
                      <a:pt x="198" y="0"/>
                      <a:pt x="271" y="32"/>
                      <a:pt x="329" y="90"/>
                    </a:cubicBezTo>
                    <a:cubicBezTo>
                      <a:pt x="313" y="80"/>
                      <a:pt x="285" y="97"/>
                      <a:pt x="268" y="129"/>
                    </a:cubicBezTo>
                    <a:cubicBezTo>
                      <a:pt x="256" y="152"/>
                      <a:pt x="238" y="168"/>
                      <a:pt x="223" y="171"/>
                    </a:cubicBezTo>
                    <a:cubicBezTo>
                      <a:pt x="217" y="172"/>
                      <a:pt x="211" y="171"/>
                      <a:pt x="206" y="168"/>
                    </a:cubicBezTo>
                    <a:cubicBezTo>
                      <a:pt x="178" y="151"/>
                      <a:pt x="146" y="142"/>
                      <a:pt x="112" y="142"/>
                    </a:cubicBezTo>
                    <a:cubicBezTo>
                      <a:pt x="78" y="142"/>
                      <a:pt x="45" y="152"/>
                      <a:pt x="17" y="1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4249875" y="2998663"/>
                <a:ext cx="1118804" cy="2270562"/>
              </a:xfrm>
              <a:custGeom>
                <a:avLst/>
                <a:gdLst/>
                <a:ahLst/>
                <a:cxnLst/>
                <a:rect l="l" t="t" r="r" b="b"/>
                <a:pathLst>
                  <a:path w="162" h="329" extrusionOk="0">
                    <a:moveTo>
                      <a:pt x="3" y="17"/>
                    </a:moveTo>
                    <a:cubicBezTo>
                      <a:pt x="12" y="34"/>
                      <a:pt x="44" y="33"/>
                      <a:pt x="74" y="15"/>
                    </a:cubicBezTo>
                    <a:cubicBezTo>
                      <a:pt x="94" y="4"/>
                      <a:pt x="114" y="0"/>
                      <a:pt x="129" y="2"/>
                    </a:cubicBezTo>
                    <a:cubicBezTo>
                      <a:pt x="138" y="4"/>
                      <a:pt x="146" y="11"/>
                      <a:pt x="149" y="20"/>
                    </a:cubicBezTo>
                    <a:cubicBezTo>
                      <a:pt x="157" y="50"/>
                      <a:pt x="162" y="80"/>
                      <a:pt x="162" y="112"/>
                    </a:cubicBezTo>
                    <a:cubicBezTo>
                      <a:pt x="162" y="198"/>
                      <a:pt x="132" y="271"/>
                      <a:pt x="78" y="329"/>
                    </a:cubicBezTo>
                    <a:cubicBezTo>
                      <a:pt x="87" y="313"/>
                      <a:pt x="70" y="286"/>
                      <a:pt x="40" y="268"/>
                    </a:cubicBezTo>
                    <a:cubicBezTo>
                      <a:pt x="19" y="256"/>
                      <a:pt x="4" y="238"/>
                      <a:pt x="1" y="223"/>
                    </a:cubicBezTo>
                    <a:cubicBezTo>
                      <a:pt x="0" y="217"/>
                      <a:pt x="1" y="211"/>
                      <a:pt x="4" y="206"/>
                    </a:cubicBezTo>
                    <a:cubicBezTo>
                      <a:pt x="19" y="178"/>
                      <a:pt x="28" y="146"/>
                      <a:pt x="28" y="112"/>
                    </a:cubicBezTo>
                    <a:cubicBezTo>
                      <a:pt x="28" y="78"/>
                      <a:pt x="19" y="45"/>
                      <a:pt x="3" y="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896599" y="2279992"/>
                <a:ext cx="1125081" cy="2270562"/>
              </a:xfrm>
              <a:custGeom>
                <a:avLst/>
                <a:gdLst/>
                <a:ahLst/>
                <a:cxnLst/>
                <a:rect l="l" t="t" r="r" b="b"/>
                <a:pathLst>
                  <a:path w="163" h="329" extrusionOk="0">
                    <a:moveTo>
                      <a:pt x="159" y="311"/>
                    </a:moveTo>
                    <a:cubicBezTo>
                      <a:pt x="150" y="295"/>
                      <a:pt x="118" y="296"/>
                      <a:pt x="88" y="314"/>
                    </a:cubicBezTo>
                    <a:cubicBezTo>
                      <a:pt x="69" y="325"/>
                      <a:pt x="48" y="329"/>
                      <a:pt x="33" y="327"/>
                    </a:cubicBezTo>
                    <a:cubicBezTo>
                      <a:pt x="24" y="325"/>
                      <a:pt x="16" y="318"/>
                      <a:pt x="13" y="308"/>
                    </a:cubicBezTo>
                    <a:cubicBezTo>
                      <a:pt x="5" y="279"/>
                      <a:pt x="0" y="248"/>
                      <a:pt x="0" y="216"/>
                    </a:cubicBezTo>
                    <a:cubicBezTo>
                      <a:pt x="0" y="131"/>
                      <a:pt x="30" y="58"/>
                      <a:pt x="84" y="0"/>
                    </a:cubicBezTo>
                    <a:cubicBezTo>
                      <a:pt x="75" y="16"/>
                      <a:pt x="92" y="43"/>
                      <a:pt x="122" y="60"/>
                    </a:cubicBezTo>
                    <a:cubicBezTo>
                      <a:pt x="144" y="73"/>
                      <a:pt x="158" y="91"/>
                      <a:pt x="161" y="106"/>
                    </a:cubicBezTo>
                    <a:cubicBezTo>
                      <a:pt x="163" y="112"/>
                      <a:pt x="161" y="118"/>
                      <a:pt x="158" y="123"/>
                    </a:cubicBezTo>
                    <a:cubicBezTo>
                      <a:pt x="143" y="151"/>
                      <a:pt x="134" y="182"/>
                      <a:pt x="134" y="216"/>
                    </a:cubicBezTo>
                    <a:cubicBezTo>
                      <a:pt x="134" y="251"/>
                      <a:pt x="143" y="283"/>
                      <a:pt x="159" y="3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634100" y="4889489"/>
                <a:ext cx="2278407" cy="1117236"/>
              </a:xfrm>
              <a:custGeom>
                <a:avLst/>
                <a:gdLst/>
                <a:ahLst/>
                <a:cxnLst/>
                <a:rect l="l" t="t" r="r" b="b"/>
                <a:pathLst>
                  <a:path w="330" h="162" extrusionOk="0">
                    <a:moveTo>
                      <a:pt x="312" y="3"/>
                    </a:moveTo>
                    <a:cubicBezTo>
                      <a:pt x="296" y="12"/>
                      <a:pt x="297" y="44"/>
                      <a:pt x="314" y="75"/>
                    </a:cubicBezTo>
                    <a:cubicBezTo>
                      <a:pt x="325" y="94"/>
                      <a:pt x="330" y="115"/>
                      <a:pt x="327" y="129"/>
                    </a:cubicBezTo>
                    <a:cubicBezTo>
                      <a:pt x="326" y="139"/>
                      <a:pt x="318" y="146"/>
                      <a:pt x="309" y="149"/>
                    </a:cubicBezTo>
                    <a:cubicBezTo>
                      <a:pt x="280" y="158"/>
                      <a:pt x="249" y="162"/>
                      <a:pt x="217" y="162"/>
                    </a:cubicBezTo>
                    <a:cubicBezTo>
                      <a:pt x="132" y="162"/>
                      <a:pt x="58" y="132"/>
                      <a:pt x="0" y="78"/>
                    </a:cubicBezTo>
                    <a:cubicBezTo>
                      <a:pt x="17" y="87"/>
                      <a:pt x="44" y="71"/>
                      <a:pt x="61" y="41"/>
                    </a:cubicBezTo>
                    <a:cubicBezTo>
                      <a:pt x="74" y="19"/>
                      <a:pt x="91" y="4"/>
                      <a:pt x="106" y="1"/>
                    </a:cubicBezTo>
                    <a:cubicBezTo>
                      <a:pt x="112" y="0"/>
                      <a:pt x="118" y="1"/>
                      <a:pt x="124" y="4"/>
                    </a:cubicBezTo>
                    <a:cubicBezTo>
                      <a:pt x="151" y="20"/>
                      <a:pt x="183" y="29"/>
                      <a:pt x="217" y="29"/>
                    </a:cubicBezTo>
                    <a:cubicBezTo>
                      <a:pt x="252" y="29"/>
                      <a:pt x="284" y="19"/>
                      <a:pt x="312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7"/>
            <p:cNvGrpSpPr/>
            <p:nvPr/>
          </p:nvGrpSpPr>
          <p:grpSpPr>
            <a:xfrm>
              <a:off x="1260253" y="1885525"/>
              <a:ext cx="3726715" cy="3793059"/>
              <a:chOff x="1260253" y="1885525"/>
              <a:chExt cx="3726715" cy="3793059"/>
            </a:xfrm>
          </p:grpSpPr>
          <p:sp>
            <p:nvSpPr>
              <p:cNvPr id="237" name="Google Shape;237;p7"/>
              <p:cNvSpPr/>
              <p:nvPr/>
            </p:nvSpPr>
            <p:spPr>
              <a:xfrm rot="-4677120">
                <a:off x="1279108" y="2045986"/>
                <a:ext cx="3708657" cy="355654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rgbClr val="FFFFFF"/>
                    </a:solidFill>
                    <a:latin typeface="Calibri"/>
                  </a:rPr>
                  <a:t>Governance</a:t>
                </a: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 rot="517047">
                <a:off x="1278311" y="2047887"/>
                <a:ext cx="3708657" cy="355654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rgbClr val="FFFFFF"/>
                    </a:solidFill>
                    <a:latin typeface="Calibri"/>
                  </a:rPr>
                  <a:t>Comprehension</a:t>
                </a: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 rot="517047">
                <a:off x="1278311" y="2047887"/>
                <a:ext cx="3708657" cy="3556540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>
                    <a:ln>
                      <a:noFill/>
                    </a:ln>
                    <a:solidFill>
                      <a:srgbClr val="FFFFFF"/>
                    </a:solidFill>
                    <a:latin typeface="Calibri"/>
                  </a:rPr>
                  <a:t>Quality</a:t>
                </a: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 rot="5805320">
                <a:off x="1183584" y="1962194"/>
                <a:ext cx="3738460" cy="358512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1" i="0" dirty="0">
                    <a:ln>
                      <a:noFill/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alibri"/>
                  </a:rPr>
                  <a:t> Efficiency</a:t>
                </a:r>
              </a:p>
            </p:txBody>
          </p:sp>
        </p:grpSp>
      </p:grpSp>
      <p:grpSp>
        <p:nvGrpSpPr>
          <p:cNvPr id="241" name="Google Shape;241;p7"/>
          <p:cNvGrpSpPr/>
          <p:nvPr/>
        </p:nvGrpSpPr>
        <p:grpSpPr>
          <a:xfrm>
            <a:off x="6082094" y="1560044"/>
            <a:ext cx="5465891" cy="3845946"/>
            <a:chOff x="6082094" y="1280644"/>
            <a:chExt cx="5465891" cy="3845946"/>
          </a:xfrm>
        </p:grpSpPr>
        <p:sp>
          <p:nvSpPr>
            <p:cNvPr id="242" name="Google Shape;242;p7"/>
            <p:cNvSpPr txBox="1"/>
            <p:nvPr/>
          </p:nvSpPr>
          <p:spPr>
            <a:xfrm>
              <a:off x="9033747" y="2180567"/>
              <a:ext cx="10905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Efficiency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9033746" y="2554485"/>
              <a:ext cx="2514239" cy="498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amount of effort required to achieve a business outcome.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 txBox="1"/>
            <p:nvPr/>
          </p:nvSpPr>
          <p:spPr>
            <a:xfrm>
              <a:off x="9033747" y="4264205"/>
              <a:ext cx="13311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Governance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9033746" y="4638123"/>
              <a:ext cx="2514239" cy="488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How a company consolidates and standardizes their management.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6082095" y="2180567"/>
              <a:ext cx="16921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Comprehension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6082094" y="2554485"/>
              <a:ext cx="2514239" cy="488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Background knowledge to construct an approximate understanding.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6082095" y="4264205"/>
              <a:ext cx="8819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Quality</a:t>
              </a:r>
              <a:endParaRPr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6082094" y="4638123"/>
              <a:ext cx="2514239" cy="488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The degree to which an acceptable process, including measurements.</a:t>
              </a: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6153017" y="1280644"/>
              <a:ext cx="752485" cy="752485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75" tIns="155425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9104669" y="1280644"/>
              <a:ext cx="752485" cy="752485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75" tIns="11885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153017" y="3364282"/>
              <a:ext cx="752485" cy="752485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75" tIns="11885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9104669" y="3364282"/>
              <a:ext cx="752485" cy="752485"/>
            </a:xfrm>
            <a:prstGeom prst="ellipse">
              <a:avLst/>
            </a:prstGeom>
            <a:solidFill>
              <a:srgbClr val="FFFFFF"/>
            </a:solidFill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2875" tIns="11885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7"/>
          <p:cNvSpPr/>
          <p:nvPr/>
        </p:nvSpPr>
        <p:spPr>
          <a:xfrm>
            <a:off x="9221516" y="1684467"/>
            <a:ext cx="502522" cy="502522"/>
          </a:xfrm>
          <a:custGeom>
            <a:avLst/>
            <a:gdLst/>
            <a:ahLst/>
            <a:cxnLst/>
            <a:rect l="l" t="t" r="r" b="b"/>
            <a:pathLst>
              <a:path w="4724400" h="4724400" extrusionOk="0">
                <a:moveTo>
                  <a:pt x="3962400" y="3352800"/>
                </a:moveTo>
                <a:lnTo>
                  <a:pt x="4114800" y="3352800"/>
                </a:lnTo>
                <a:lnTo>
                  <a:pt x="4114800" y="3505200"/>
                </a:lnTo>
                <a:lnTo>
                  <a:pt x="3962400" y="3505200"/>
                </a:lnTo>
                <a:close/>
                <a:moveTo>
                  <a:pt x="2743200" y="3352800"/>
                </a:moveTo>
                <a:lnTo>
                  <a:pt x="2895600" y="3352800"/>
                </a:lnTo>
                <a:lnTo>
                  <a:pt x="2895600" y="3505200"/>
                </a:lnTo>
                <a:lnTo>
                  <a:pt x="2743200" y="3505200"/>
                </a:lnTo>
                <a:close/>
                <a:moveTo>
                  <a:pt x="609600" y="2895600"/>
                </a:moveTo>
                <a:lnTo>
                  <a:pt x="609600" y="4381500"/>
                </a:lnTo>
                <a:cubicBezTo>
                  <a:pt x="609600" y="4486580"/>
                  <a:pt x="695096" y="4572000"/>
                  <a:pt x="800100" y="4572000"/>
                </a:cubicBezTo>
                <a:cubicBezTo>
                  <a:pt x="905104" y="4572000"/>
                  <a:pt x="990600" y="4486580"/>
                  <a:pt x="990600" y="4381500"/>
                </a:cubicBezTo>
                <a:lnTo>
                  <a:pt x="990600" y="2895600"/>
                </a:lnTo>
                <a:close/>
                <a:moveTo>
                  <a:pt x="2647722" y="2821381"/>
                </a:moveTo>
                <a:lnTo>
                  <a:pt x="2767965" y="2915031"/>
                </a:lnTo>
                <a:cubicBezTo>
                  <a:pt x="2652065" y="3063849"/>
                  <a:pt x="2590800" y="3241548"/>
                  <a:pt x="2590800" y="3429000"/>
                </a:cubicBezTo>
                <a:cubicBezTo>
                  <a:pt x="2590800" y="3891153"/>
                  <a:pt x="2966847" y="4267200"/>
                  <a:pt x="3429000" y="4267200"/>
                </a:cubicBezTo>
                <a:cubicBezTo>
                  <a:pt x="3616452" y="4267200"/>
                  <a:pt x="3794150" y="4205935"/>
                  <a:pt x="3942969" y="4090035"/>
                </a:cubicBezTo>
                <a:lnTo>
                  <a:pt x="4036619" y="4210278"/>
                </a:lnTo>
                <a:cubicBezTo>
                  <a:pt x="3860825" y="4347210"/>
                  <a:pt x="3650666" y="4419600"/>
                  <a:pt x="3429000" y="4419600"/>
                </a:cubicBezTo>
                <a:cubicBezTo>
                  <a:pt x="2882798" y="4419600"/>
                  <a:pt x="2438400" y="3975201"/>
                  <a:pt x="2438400" y="3429000"/>
                </a:cubicBezTo>
                <a:cubicBezTo>
                  <a:pt x="2438400" y="3207334"/>
                  <a:pt x="2510790" y="2997174"/>
                  <a:pt x="2647722" y="2821381"/>
                </a:cubicBezTo>
                <a:close/>
                <a:moveTo>
                  <a:pt x="3352800" y="2743200"/>
                </a:moveTo>
                <a:lnTo>
                  <a:pt x="3505200" y="2743200"/>
                </a:lnTo>
                <a:lnTo>
                  <a:pt x="3505200" y="2906420"/>
                </a:lnTo>
                <a:cubicBezTo>
                  <a:pt x="3636264" y="2940482"/>
                  <a:pt x="3733800" y="3058744"/>
                  <a:pt x="3733800" y="3200400"/>
                </a:cubicBezTo>
                <a:lnTo>
                  <a:pt x="3581400" y="3200400"/>
                </a:lnTo>
                <a:cubicBezTo>
                  <a:pt x="3581400" y="3116351"/>
                  <a:pt x="3513049" y="3048000"/>
                  <a:pt x="3429000" y="3048000"/>
                </a:cubicBezTo>
                <a:lnTo>
                  <a:pt x="3276600" y="3048000"/>
                </a:lnTo>
                <a:lnTo>
                  <a:pt x="3276600" y="3200400"/>
                </a:lnTo>
                <a:cubicBezTo>
                  <a:pt x="3276600" y="3284449"/>
                  <a:pt x="3344951" y="3352800"/>
                  <a:pt x="3429000" y="3352800"/>
                </a:cubicBezTo>
                <a:cubicBezTo>
                  <a:pt x="3597097" y="3352800"/>
                  <a:pt x="3733800" y="3489503"/>
                  <a:pt x="3733800" y="3657600"/>
                </a:cubicBezTo>
                <a:lnTo>
                  <a:pt x="3733800" y="3962400"/>
                </a:lnTo>
                <a:lnTo>
                  <a:pt x="3505200" y="3962400"/>
                </a:lnTo>
                <a:lnTo>
                  <a:pt x="3505200" y="4114800"/>
                </a:lnTo>
                <a:lnTo>
                  <a:pt x="3352800" y="4114800"/>
                </a:lnTo>
                <a:lnTo>
                  <a:pt x="3352800" y="3951580"/>
                </a:lnTo>
                <a:cubicBezTo>
                  <a:pt x="3221736" y="3917518"/>
                  <a:pt x="3124200" y="3799256"/>
                  <a:pt x="3124200" y="3657600"/>
                </a:cubicBezTo>
                <a:lnTo>
                  <a:pt x="3276600" y="3657600"/>
                </a:lnTo>
                <a:cubicBezTo>
                  <a:pt x="3276600" y="3741649"/>
                  <a:pt x="3344951" y="3810000"/>
                  <a:pt x="3429000" y="3810000"/>
                </a:cubicBezTo>
                <a:lnTo>
                  <a:pt x="3581400" y="3810000"/>
                </a:lnTo>
                <a:lnTo>
                  <a:pt x="3581400" y="3657600"/>
                </a:lnTo>
                <a:cubicBezTo>
                  <a:pt x="3581400" y="3573551"/>
                  <a:pt x="3513049" y="3505200"/>
                  <a:pt x="3429000" y="3505200"/>
                </a:cubicBezTo>
                <a:cubicBezTo>
                  <a:pt x="3260903" y="3505200"/>
                  <a:pt x="3124200" y="3368497"/>
                  <a:pt x="3124200" y="3200400"/>
                </a:cubicBezTo>
                <a:lnTo>
                  <a:pt x="3124200" y="2895600"/>
                </a:lnTo>
                <a:lnTo>
                  <a:pt x="3352800" y="2895600"/>
                </a:lnTo>
                <a:close/>
                <a:moveTo>
                  <a:pt x="3429000" y="2438400"/>
                </a:moveTo>
                <a:cubicBezTo>
                  <a:pt x="3975201" y="2438400"/>
                  <a:pt x="4419600" y="2882798"/>
                  <a:pt x="4419600" y="3429000"/>
                </a:cubicBezTo>
                <a:cubicBezTo>
                  <a:pt x="4419600" y="3650666"/>
                  <a:pt x="4347210" y="3860825"/>
                  <a:pt x="4210278" y="4036619"/>
                </a:cubicBezTo>
                <a:lnTo>
                  <a:pt x="4090035" y="3942969"/>
                </a:lnTo>
                <a:cubicBezTo>
                  <a:pt x="4205935" y="3794150"/>
                  <a:pt x="4267200" y="3616452"/>
                  <a:pt x="4267200" y="3429000"/>
                </a:cubicBezTo>
                <a:cubicBezTo>
                  <a:pt x="4267200" y="2966847"/>
                  <a:pt x="3891153" y="2590800"/>
                  <a:pt x="3429000" y="2590800"/>
                </a:cubicBezTo>
                <a:cubicBezTo>
                  <a:pt x="3241548" y="2590800"/>
                  <a:pt x="3063849" y="2652065"/>
                  <a:pt x="2915031" y="2767965"/>
                </a:cubicBezTo>
                <a:lnTo>
                  <a:pt x="2821381" y="2647722"/>
                </a:lnTo>
                <a:cubicBezTo>
                  <a:pt x="2997174" y="2510790"/>
                  <a:pt x="3207334" y="2438400"/>
                  <a:pt x="3429000" y="2438400"/>
                </a:cubicBezTo>
                <a:close/>
                <a:moveTo>
                  <a:pt x="3429000" y="2286000"/>
                </a:moveTo>
                <a:cubicBezTo>
                  <a:pt x="2798750" y="2286000"/>
                  <a:pt x="2286000" y="2798750"/>
                  <a:pt x="2286000" y="3429000"/>
                </a:cubicBezTo>
                <a:cubicBezTo>
                  <a:pt x="2286000" y="4059250"/>
                  <a:pt x="2798750" y="4572000"/>
                  <a:pt x="3429000" y="4572000"/>
                </a:cubicBezTo>
                <a:cubicBezTo>
                  <a:pt x="4059250" y="4572000"/>
                  <a:pt x="4572000" y="4059250"/>
                  <a:pt x="4572000" y="3429000"/>
                </a:cubicBezTo>
                <a:cubicBezTo>
                  <a:pt x="4572000" y="2798750"/>
                  <a:pt x="4059250" y="2286000"/>
                  <a:pt x="3429000" y="2286000"/>
                </a:cubicBezTo>
                <a:close/>
                <a:moveTo>
                  <a:pt x="3429000" y="2133600"/>
                </a:moveTo>
                <a:cubicBezTo>
                  <a:pt x="4143299" y="2133600"/>
                  <a:pt x="4724400" y="2714701"/>
                  <a:pt x="4724400" y="3429000"/>
                </a:cubicBezTo>
                <a:cubicBezTo>
                  <a:pt x="4724400" y="4143299"/>
                  <a:pt x="4143299" y="4724400"/>
                  <a:pt x="3429000" y="4724400"/>
                </a:cubicBezTo>
                <a:cubicBezTo>
                  <a:pt x="2714701" y="4724400"/>
                  <a:pt x="2133600" y="4143299"/>
                  <a:pt x="2133600" y="3429000"/>
                </a:cubicBezTo>
                <a:cubicBezTo>
                  <a:pt x="2133600" y="2714701"/>
                  <a:pt x="2714701" y="2133600"/>
                  <a:pt x="3429000" y="2133600"/>
                </a:cubicBezTo>
                <a:close/>
                <a:moveTo>
                  <a:pt x="609600" y="1828800"/>
                </a:moveTo>
                <a:lnTo>
                  <a:pt x="609600" y="1981200"/>
                </a:lnTo>
                <a:lnTo>
                  <a:pt x="952500" y="1981200"/>
                </a:lnTo>
                <a:cubicBezTo>
                  <a:pt x="1099566" y="1981200"/>
                  <a:pt x="1219200" y="2100834"/>
                  <a:pt x="1219200" y="2247900"/>
                </a:cubicBezTo>
                <a:cubicBezTo>
                  <a:pt x="1219200" y="2394966"/>
                  <a:pt x="1099566" y="2514600"/>
                  <a:pt x="952500" y="2514600"/>
                </a:cubicBezTo>
                <a:lnTo>
                  <a:pt x="609600" y="2514600"/>
                </a:lnTo>
                <a:lnTo>
                  <a:pt x="609600" y="2743200"/>
                </a:lnTo>
                <a:lnTo>
                  <a:pt x="1219200" y="2743200"/>
                </a:lnTo>
                <a:lnTo>
                  <a:pt x="1219200" y="2247900"/>
                </a:lnTo>
                <a:lnTo>
                  <a:pt x="1219200" y="1828800"/>
                </a:lnTo>
                <a:close/>
                <a:moveTo>
                  <a:pt x="3352800" y="1676400"/>
                </a:moveTo>
                <a:lnTo>
                  <a:pt x="3505200" y="1676400"/>
                </a:lnTo>
                <a:lnTo>
                  <a:pt x="3505200" y="1828800"/>
                </a:lnTo>
                <a:lnTo>
                  <a:pt x="3352800" y="1828800"/>
                </a:lnTo>
                <a:close/>
                <a:moveTo>
                  <a:pt x="1066800" y="304800"/>
                </a:moveTo>
                <a:cubicBezTo>
                  <a:pt x="856717" y="304800"/>
                  <a:pt x="685800" y="475717"/>
                  <a:pt x="685800" y="685800"/>
                </a:cubicBezTo>
                <a:cubicBezTo>
                  <a:pt x="685800" y="895883"/>
                  <a:pt x="856717" y="1066800"/>
                  <a:pt x="1066800" y="1066800"/>
                </a:cubicBezTo>
                <a:cubicBezTo>
                  <a:pt x="1276883" y="1066800"/>
                  <a:pt x="1447800" y="895883"/>
                  <a:pt x="1447800" y="685800"/>
                </a:cubicBezTo>
                <a:cubicBezTo>
                  <a:pt x="1447800" y="475717"/>
                  <a:pt x="1276883" y="304800"/>
                  <a:pt x="1066800" y="304800"/>
                </a:cubicBezTo>
                <a:close/>
                <a:moveTo>
                  <a:pt x="3962400" y="152400"/>
                </a:moveTo>
                <a:lnTo>
                  <a:pt x="4114800" y="152400"/>
                </a:lnTo>
                <a:lnTo>
                  <a:pt x="4114800" y="304800"/>
                </a:lnTo>
                <a:lnTo>
                  <a:pt x="3962400" y="304800"/>
                </a:lnTo>
                <a:close/>
                <a:moveTo>
                  <a:pt x="2171700" y="152400"/>
                </a:moveTo>
                <a:cubicBezTo>
                  <a:pt x="2108683" y="152400"/>
                  <a:pt x="2057400" y="203683"/>
                  <a:pt x="2057400" y="266700"/>
                </a:cubicBezTo>
                <a:lnTo>
                  <a:pt x="2057400" y="1136371"/>
                </a:lnTo>
                <a:lnTo>
                  <a:pt x="1149934" y="1218895"/>
                </a:lnTo>
                <a:lnTo>
                  <a:pt x="1071220" y="1218971"/>
                </a:lnTo>
                <a:cubicBezTo>
                  <a:pt x="1069696" y="1218971"/>
                  <a:pt x="1068248" y="1219200"/>
                  <a:pt x="1066800" y="1219200"/>
                </a:cubicBezTo>
                <a:cubicBezTo>
                  <a:pt x="1065352" y="1219200"/>
                  <a:pt x="1063981" y="1218971"/>
                  <a:pt x="1062533" y="1218971"/>
                </a:cubicBezTo>
                <a:lnTo>
                  <a:pt x="838200" y="1219200"/>
                </a:lnTo>
                <a:cubicBezTo>
                  <a:pt x="460096" y="1219200"/>
                  <a:pt x="152400" y="1526896"/>
                  <a:pt x="152400" y="1905000"/>
                </a:cubicBezTo>
                <a:lnTo>
                  <a:pt x="152400" y="2133600"/>
                </a:lnTo>
                <a:cubicBezTo>
                  <a:pt x="152400" y="2259635"/>
                  <a:pt x="254965" y="2362200"/>
                  <a:pt x="381000" y="2362200"/>
                </a:cubicBezTo>
                <a:lnTo>
                  <a:pt x="952500" y="2362200"/>
                </a:lnTo>
                <a:cubicBezTo>
                  <a:pt x="1015517" y="2362200"/>
                  <a:pt x="1066800" y="2310917"/>
                  <a:pt x="1066800" y="2247900"/>
                </a:cubicBezTo>
                <a:cubicBezTo>
                  <a:pt x="1066800" y="2184883"/>
                  <a:pt x="1015517" y="2133600"/>
                  <a:pt x="952500" y="2133600"/>
                </a:cubicBezTo>
                <a:lnTo>
                  <a:pt x="304800" y="2133600"/>
                </a:lnTo>
                <a:lnTo>
                  <a:pt x="304800" y="1981200"/>
                </a:lnTo>
                <a:lnTo>
                  <a:pt x="457200" y="1981200"/>
                </a:lnTo>
                <a:lnTo>
                  <a:pt x="457200" y="1676400"/>
                </a:lnTo>
                <a:lnTo>
                  <a:pt x="1371600" y="1676400"/>
                </a:lnTo>
                <a:lnTo>
                  <a:pt x="1371600" y="2895600"/>
                </a:lnTo>
                <a:lnTo>
                  <a:pt x="1143000" y="2895600"/>
                </a:lnTo>
                <a:lnTo>
                  <a:pt x="1143000" y="4381500"/>
                </a:lnTo>
                <a:cubicBezTo>
                  <a:pt x="1143000" y="4486580"/>
                  <a:pt x="1228496" y="4572000"/>
                  <a:pt x="1333500" y="4572000"/>
                </a:cubicBezTo>
                <a:cubicBezTo>
                  <a:pt x="1438504" y="4572000"/>
                  <a:pt x="1524000" y="4486580"/>
                  <a:pt x="1524000" y="4381500"/>
                </a:cubicBezTo>
                <a:lnTo>
                  <a:pt x="1524000" y="1455039"/>
                </a:lnTo>
                <a:lnTo>
                  <a:pt x="2080108" y="1399413"/>
                </a:lnTo>
                <a:cubicBezTo>
                  <a:pt x="2197456" y="1387754"/>
                  <a:pt x="2286000" y="1289914"/>
                  <a:pt x="2286000" y="1171956"/>
                </a:cubicBezTo>
                <a:lnTo>
                  <a:pt x="2286000" y="266700"/>
                </a:lnTo>
                <a:cubicBezTo>
                  <a:pt x="2286000" y="203683"/>
                  <a:pt x="2234717" y="152400"/>
                  <a:pt x="2171700" y="152400"/>
                </a:cubicBezTo>
                <a:close/>
                <a:moveTo>
                  <a:pt x="3276600" y="84810"/>
                </a:moveTo>
                <a:lnTo>
                  <a:pt x="3795065" y="914399"/>
                </a:lnTo>
                <a:lnTo>
                  <a:pt x="3505200" y="914399"/>
                </a:lnTo>
                <a:lnTo>
                  <a:pt x="3505200" y="1523999"/>
                </a:lnTo>
                <a:lnTo>
                  <a:pt x="3352800" y="1523999"/>
                </a:lnTo>
                <a:lnTo>
                  <a:pt x="3352800" y="761999"/>
                </a:lnTo>
                <a:lnTo>
                  <a:pt x="3520135" y="761999"/>
                </a:lnTo>
                <a:lnTo>
                  <a:pt x="3276600" y="372389"/>
                </a:lnTo>
                <a:lnTo>
                  <a:pt x="3033065" y="761999"/>
                </a:lnTo>
                <a:lnTo>
                  <a:pt x="3200400" y="761999"/>
                </a:lnTo>
                <a:lnTo>
                  <a:pt x="3200400" y="1981199"/>
                </a:lnTo>
                <a:lnTo>
                  <a:pt x="3048000" y="1981199"/>
                </a:lnTo>
                <a:lnTo>
                  <a:pt x="3048000" y="914399"/>
                </a:lnTo>
                <a:lnTo>
                  <a:pt x="2758135" y="914399"/>
                </a:lnTo>
                <a:close/>
                <a:moveTo>
                  <a:pt x="4267200" y="0"/>
                </a:moveTo>
                <a:lnTo>
                  <a:pt x="4419600" y="0"/>
                </a:lnTo>
                <a:lnTo>
                  <a:pt x="4419600" y="1219200"/>
                </a:lnTo>
                <a:lnTo>
                  <a:pt x="4709465" y="1219200"/>
                </a:lnTo>
                <a:lnTo>
                  <a:pt x="4191000" y="2048789"/>
                </a:lnTo>
                <a:lnTo>
                  <a:pt x="3672535" y="1219200"/>
                </a:lnTo>
                <a:lnTo>
                  <a:pt x="3962400" y="1219200"/>
                </a:lnTo>
                <a:lnTo>
                  <a:pt x="3962400" y="457200"/>
                </a:lnTo>
                <a:lnTo>
                  <a:pt x="4114800" y="457200"/>
                </a:lnTo>
                <a:lnTo>
                  <a:pt x="4114800" y="1371600"/>
                </a:lnTo>
                <a:lnTo>
                  <a:pt x="3947465" y="1371600"/>
                </a:lnTo>
                <a:lnTo>
                  <a:pt x="4191000" y="1761211"/>
                </a:lnTo>
                <a:lnTo>
                  <a:pt x="4434535" y="1371600"/>
                </a:lnTo>
                <a:lnTo>
                  <a:pt x="4267200" y="1371600"/>
                </a:lnTo>
                <a:close/>
                <a:moveTo>
                  <a:pt x="2171700" y="0"/>
                </a:moveTo>
                <a:cubicBezTo>
                  <a:pt x="2318766" y="0"/>
                  <a:pt x="2438400" y="119634"/>
                  <a:pt x="2438400" y="266700"/>
                </a:cubicBezTo>
                <a:lnTo>
                  <a:pt x="2438400" y="1171956"/>
                </a:lnTo>
                <a:cubicBezTo>
                  <a:pt x="2438400" y="1368476"/>
                  <a:pt x="2290877" y="1531544"/>
                  <a:pt x="2095348" y="1551127"/>
                </a:cubicBezTo>
                <a:lnTo>
                  <a:pt x="1676400" y="1592961"/>
                </a:lnTo>
                <a:lnTo>
                  <a:pt x="1676400" y="4381500"/>
                </a:lnTo>
                <a:cubicBezTo>
                  <a:pt x="1676400" y="4570552"/>
                  <a:pt x="1522552" y="4724400"/>
                  <a:pt x="1333500" y="4724400"/>
                </a:cubicBezTo>
                <a:cubicBezTo>
                  <a:pt x="1225220" y="4724400"/>
                  <a:pt x="1129665" y="4672965"/>
                  <a:pt x="1066800" y="4594403"/>
                </a:cubicBezTo>
                <a:cubicBezTo>
                  <a:pt x="1003935" y="4672965"/>
                  <a:pt x="908380" y="4724400"/>
                  <a:pt x="800100" y="4724400"/>
                </a:cubicBezTo>
                <a:cubicBezTo>
                  <a:pt x="611048" y="4724400"/>
                  <a:pt x="457200" y="4570552"/>
                  <a:pt x="457200" y="4381500"/>
                </a:cubicBezTo>
                <a:lnTo>
                  <a:pt x="457200" y="2895600"/>
                </a:lnTo>
                <a:lnTo>
                  <a:pt x="457200" y="2819400"/>
                </a:lnTo>
                <a:lnTo>
                  <a:pt x="457200" y="2514600"/>
                </a:lnTo>
                <a:lnTo>
                  <a:pt x="381000" y="2514600"/>
                </a:lnTo>
                <a:cubicBezTo>
                  <a:pt x="170917" y="2514600"/>
                  <a:pt x="0" y="2343684"/>
                  <a:pt x="0" y="2133600"/>
                </a:cubicBezTo>
                <a:lnTo>
                  <a:pt x="0" y="1905000"/>
                </a:lnTo>
                <a:cubicBezTo>
                  <a:pt x="0" y="1487653"/>
                  <a:pt x="306934" y="1141552"/>
                  <a:pt x="706679" y="1078154"/>
                </a:cubicBezTo>
                <a:cubicBezTo>
                  <a:pt x="600456" y="980618"/>
                  <a:pt x="533400" y="841096"/>
                  <a:pt x="533400" y="685800"/>
                </a:cubicBezTo>
                <a:cubicBezTo>
                  <a:pt x="533400" y="391668"/>
                  <a:pt x="772668" y="152400"/>
                  <a:pt x="1066800" y="152400"/>
                </a:cubicBezTo>
                <a:cubicBezTo>
                  <a:pt x="1360932" y="152400"/>
                  <a:pt x="1600200" y="391668"/>
                  <a:pt x="1600200" y="685800"/>
                </a:cubicBezTo>
                <a:cubicBezTo>
                  <a:pt x="1600200" y="820445"/>
                  <a:pt x="1549679" y="943280"/>
                  <a:pt x="1467079" y="1037234"/>
                </a:cubicBezTo>
                <a:lnTo>
                  <a:pt x="1905000" y="997229"/>
                </a:lnTo>
                <a:lnTo>
                  <a:pt x="1905000" y="266700"/>
                </a:lnTo>
                <a:cubicBezTo>
                  <a:pt x="1905000" y="119634"/>
                  <a:pt x="2024634" y="0"/>
                  <a:pt x="21717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7"/>
          <p:cNvGrpSpPr/>
          <p:nvPr/>
        </p:nvGrpSpPr>
        <p:grpSpPr>
          <a:xfrm>
            <a:off x="6307718" y="1703062"/>
            <a:ext cx="449878" cy="457960"/>
            <a:chOff x="6161088" y="5053013"/>
            <a:chExt cx="530225" cy="539750"/>
          </a:xfrm>
        </p:grpSpPr>
        <p:sp>
          <p:nvSpPr>
            <p:cNvPr id="263" name="Google Shape;263;p7"/>
            <p:cNvSpPr/>
            <p:nvPr/>
          </p:nvSpPr>
          <p:spPr>
            <a:xfrm>
              <a:off x="6492875" y="5443538"/>
              <a:ext cx="22225" cy="80962"/>
            </a:xfrm>
            <a:custGeom>
              <a:avLst/>
              <a:gdLst/>
              <a:ahLst/>
              <a:cxnLst/>
              <a:rect l="l" t="t" r="r" b="b"/>
              <a:pathLst>
                <a:path w="8" h="30" extrusionOk="0">
                  <a:moveTo>
                    <a:pt x="4" y="30"/>
                  </a:moveTo>
                  <a:cubicBezTo>
                    <a:pt x="2" y="30"/>
                    <a:pt x="0" y="28"/>
                    <a:pt x="0" y="2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6" y="30"/>
                    <a:pt x="4" y="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6267450" y="5297488"/>
              <a:ext cx="92075" cy="227012"/>
            </a:xfrm>
            <a:custGeom>
              <a:avLst/>
              <a:gdLst/>
              <a:ahLst/>
              <a:cxnLst/>
              <a:rect l="l" t="t" r="r" b="b"/>
              <a:pathLst>
                <a:path w="34" h="84" extrusionOk="0">
                  <a:moveTo>
                    <a:pt x="30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7" y="84"/>
                    <a:pt x="0" y="78"/>
                    <a:pt x="0" y="6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3"/>
                    <a:pt x="6" y="5"/>
                    <a:pt x="14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6" y="3"/>
                  </a:cubicBezTo>
                  <a:cubicBezTo>
                    <a:pt x="26" y="5"/>
                    <a:pt x="25" y="7"/>
                    <a:pt x="23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2" y="12"/>
                    <a:pt x="8" y="17"/>
                    <a:pt x="8" y="2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3"/>
                    <a:pt x="11" y="76"/>
                    <a:pt x="15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2" y="76"/>
                    <a:pt x="34" y="78"/>
                    <a:pt x="34" y="80"/>
                  </a:cubicBezTo>
                  <a:cubicBezTo>
                    <a:pt x="34" y="82"/>
                    <a:pt x="32" y="84"/>
                    <a:pt x="30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6337300" y="5297488"/>
              <a:ext cx="247650" cy="227012"/>
            </a:xfrm>
            <a:custGeom>
              <a:avLst/>
              <a:gdLst/>
              <a:ahLst/>
              <a:cxnLst/>
              <a:rect l="l" t="t" r="r" b="b"/>
              <a:pathLst>
                <a:path w="91" h="84" extrusionOk="0">
                  <a:moveTo>
                    <a:pt x="76" y="84"/>
                  </a:moveTo>
                  <a:cubicBezTo>
                    <a:pt x="4" y="84"/>
                    <a:pt x="4" y="84"/>
                    <a:pt x="4" y="84"/>
                  </a:cubicBezTo>
                  <a:cubicBezTo>
                    <a:pt x="2" y="84"/>
                    <a:pt x="0" y="82"/>
                    <a:pt x="0" y="8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6" y="54"/>
                    <a:pt x="8" y="56"/>
                    <a:pt x="8" y="58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0" y="76"/>
                    <a:pt x="83" y="73"/>
                    <a:pt x="83" y="69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7"/>
                    <a:pt x="80" y="12"/>
                    <a:pt x="74" y="10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8" y="8"/>
                    <a:pt x="67" y="5"/>
                    <a:pt x="68" y="3"/>
                  </a:cubicBezTo>
                  <a:cubicBezTo>
                    <a:pt x="69" y="1"/>
                    <a:pt x="71" y="0"/>
                    <a:pt x="73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5" y="5"/>
                    <a:pt x="91" y="13"/>
                    <a:pt x="91" y="22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91" y="78"/>
                    <a:pt x="84" y="84"/>
                    <a:pt x="76" y="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6183313" y="5502275"/>
              <a:ext cx="485775" cy="22225"/>
            </a:xfrm>
            <a:custGeom>
              <a:avLst/>
              <a:gdLst/>
              <a:ahLst/>
              <a:cxnLst/>
              <a:rect l="l" t="t" r="r" b="b"/>
              <a:pathLst>
                <a:path w="179" h="8" extrusionOk="0">
                  <a:moveTo>
                    <a:pt x="17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7" y="0"/>
                    <a:pt x="179" y="2"/>
                    <a:pt x="179" y="4"/>
                  </a:cubicBezTo>
                  <a:cubicBezTo>
                    <a:pt x="179" y="6"/>
                    <a:pt x="177" y="8"/>
                    <a:pt x="175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6161088" y="5573713"/>
              <a:ext cx="530225" cy="19050"/>
            </a:xfrm>
            <a:custGeom>
              <a:avLst/>
              <a:gdLst/>
              <a:ahLst/>
              <a:cxnLst/>
              <a:rect l="l" t="t" r="r" b="b"/>
              <a:pathLst>
                <a:path w="195" h="7" extrusionOk="0">
                  <a:moveTo>
                    <a:pt x="192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4" y="0"/>
                    <a:pt x="195" y="1"/>
                    <a:pt x="195" y="4"/>
                  </a:cubicBezTo>
                  <a:cubicBezTo>
                    <a:pt x="195" y="6"/>
                    <a:pt x="194" y="7"/>
                    <a:pt x="192" y="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6302375" y="5053013"/>
              <a:ext cx="244475" cy="282575"/>
            </a:xfrm>
            <a:custGeom>
              <a:avLst/>
              <a:gdLst/>
              <a:ahLst/>
              <a:cxnLst/>
              <a:rect l="l" t="t" r="r" b="b"/>
              <a:pathLst>
                <a:path w="90" h="104" extrusionOk="0">
                  <a:moveTo>
                    <a:pt x="66" y="104"/>
                  </a:moveTo>
                  <a:cubicBezTo>
                    <a:pt x="26" y="104"/>
                    <a:pt x="26" y="104"/>
                    <a:pt x="26" y="104"/>
                  </a:cubicBezTo>
                  <a:cubicBezTo>
                    <a:pt x="23" y="104"/>
                    <a:pt x="22" y="102"/>
                    <a:pt x="22" y="100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7"/>
                    <a:pt x="19" y="81"/>
                    <a:pt x="14" y="76"/>
                  </a:cubicBezTo>
                  <a:cubicBezTo>
                    <a:pt x="5" y="66"/>
                    <a:pt x="0" y="53"/>
                    <a:pt x="2" y="40"/>
                  </a:cubicBezTo>
                  <a:cubicBezTo>
                    <a:pt x="4" y="19"/>
                    <a:pt x="22" y="1"/>
                    <a:pt x="44" y="0"/>
                  </a:cubicBezTo>
                  <a:cubicBezTo>
                    <a:pt x="56" y="0"/>
                    <a:pt x="68" y="4"/>
                    <a:pt x="76" y="13"/>
                  </a:cubicBezTo>
                  <a:cubicBezTo>
                    <a:pt x="85" y="21"/>
                    <a:pt x="90" y="33"/>
                    <a:pt x="90" y="45"/>
                  </a:cubicBezTo>
                  <a:cubicBezTo>
                    <a:pt x="90" y="56"/>
                    <a:pt x="85" y="68"/>
                    <a:pt x="77" y="76"/>
                  </a:cubicBezTo>
                  <a:cubicBezTo>
                    <a:pt x="72" y="81"/>
                    <a:pt x="70" y="87"/>
                    <a:pt x="70" y="93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2"/>
                    <a:pt x="68" y="104"/>
                    <a:pt x="66" y="104"/>
                  </a:cubicBezTo>
                  <a:close/>
                  <a:moveTo>
                    <a:pt x="29" y="96"/>
                  </a:moveTo>
                  <a:cubicBezTo>
                    <a:pt x="62" y="96"/>
                    <a:pt x="62" y="96"/>
                    <a:pt x="62" y="96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85"/>
                    <a:pt x="65" y="77"/>
                    <a:pt x="72" y="70"/>
                  </a:cubicBezTo>
                  <a:cubicBezTo>
                    <a:pt x="78" y="64"/>
                    <a:pt x="82" y="54"/>
                    <a:pt x="82" y="45"/>
                  </a:cubicBezTo>
                  <a:cubicBezTo>
                    <a:pt x="82" y="35"/>
                    <a:pt x="78" y="25"/>
                    <a:pt x="71" y="18"/>
                  </a:cubicBezTo>
                  <a:cubicBezTo>
                    <a:pt x="64" y="11"/>
                    <a:pt x="54" y="8"/>
                    <a:pt x="44" y="8"/>
                  </a:cubicBezTo>
                  <a:cubicBezTo>
                    <a:pt x="26" y="9"/>
                    <a:pt x="11" y="23"/>
                    <a:pt x="9" y="41"/>
                  </a:cubicBezTo>
                  <a:cubicBezTo>
                    <a:pt x="8" y="52"/>
                    <a:pt x="12" y="62"/>
                    <a:pt x="20" y="70"/>
                  </a:cubicBezTo>
                  <a:cubicBezTo>
                    <a:pt x="26" y="77"/>
                    <a:pt x="29" y="85"/>
                    <a:pt x="29" y="93"/>
                  </a:cubicBezTo>
                  <a:lnTo>
                    <a:pt x="29" y="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6340475" y="5313363"/>
              <a:ext cx="174625" cy="107950"/>
            </a:xfrm>
            <a:custGeom>
              <a:avLst/>
              <a:gdLst/>
              <a:ahLst/>
              <a:cxnLst/>
              <a:rect l="l" t="t" r="r" b="b"/>
              <a:pathLst>
                <a:path w="64" h="40" extrusionOk="0">
                  <a:moveTo>
                    <a:pt x="52" y="40"/>
                  </a:moveTo>
                  <a:cubicBezTo>
                    <a:pt x="12" y="40"/>
                    <a:pt x="12" y="40"/>
                    <a:pt x="12" y="40"/>
                  </a:cubicBezTo>
                  <a:cubicBezTo>
                    <a:pt x="5" y="40"/>
                    <a:pt x="0" y="34"/>
                    <a:pt x="0" y="28"/>
                  </a:cubicBezTo>
                  <a:cubicBezTo>
                    <a:pt x="0" y="25"/>
                    <a:pt x="1" y="22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8" y="0"/>
                    <a:pt x="64" y="5"/>
                    <a:pt x="64" y="12"/>
                  </a:cubicBezTo>
                  <a:cubicBezTo>
                    <a:pt x="64" y="15"/>
                    <a:pt x="63" y="18"/>
                    <a:pt x="61" y="20"/>
                  </a:cubicBezTo>
                  <a:cubicBezTo>
                    <a:pt x="63" y="22"/>
                    <a:pt x="64" y="25"/>
                    <a:pt x="64" y="28"/>
                  </a:cubicBezTo>
                  <a:cubicBezTo>
                    <a:pt x="64" y="34"/>
                    <a:pt x="58" y="40"/>
                    <a:pt x="52" y="40"/>
                  </a:cubicBezTo>
                  <a:close/>
                  <a:moveTo>
                    <a:pt x="12" y="24"/>
                  </a:moveTo>
                  <a:cubicBezTo>
                    <a:pt x="9" y="24"/>
                    <a:pt x="8" y="26"/>
                    <a:pt x="8" y="28"/>
                  </a:cubicBezTo>
                  <a:cubicBezTo>
                    <a:pt x="8" y="30"/>
                    <a:pt x="9" y="32"/>
                    <a:pt x="12" y="32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50" y="24"/>
                    <a:pt x="48" y="22"/>
                    <a:pt x="48" y="20"/>
                  </a:cubicBezTo>
                  <a:cubicBezTo>
                    <a:pt x="48" y="18"/>
                    <a:pt x="50" y="16"/>
                    <a:pt x="52" y="16"/>
                  </a:cubicBezTo>
                  <a:cubicBezTo>
                    <a:pt x="54" y="16"/>
                    <a:pt x="56" y="14"/>
                    <a:pt x="56" y="12"/>
                  </a:cubicBezTo>
                  <a:cubicBezTo>
                    <a:pt x="56" y="10"/>
                    <a:pt x="54" y="8"/>
                    <a:pt x="5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8"/>
                    <a:pt x="8" y="10"/>
                    <a:pt x="8" y="12"/>
                  </a:cubicBezTo>
                  <a:cubicBezTo>
                    <a:pt x="8" y="14"/>
                    <a:pt x="9" y="16"/>
                    <a:pt x="12" y="16"/>
                  </a:cubicBezTo>
                  <a:cubicBezTo>
                    <a:pt x="14" y="16"/>
                    <a:pt x="16" y="18"/>
                    <a:pt x="16" y="20"/>
                  </a:cubicBezTo>
                  <a:cubicBezTo>
                    <a:pt x="16" y="22"/>
                    <a:pt x="14" y="24"/>
                    <a:pt x="12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6362700" y="5356225"/>
              <a:ext cx="61913" cy="22225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6"/>
                    <a:pt x="21" y="8"/>
                    <a:pt x="19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440488" y="5356225"/>
              <a:ext cx="52388" cy="22225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7"/>
          <p:cNvGrpSpPr/>
          <p:nvPr/>
        </p:nvGrpSpPr>
        <p:grpSpPr>
          <a:xfrm>
            <a:off x="9220543" y="3785001"/>
            <a:ext cx="491634" cy="490286"/>
            <a:chOff x="7011988" y="6608763"/>
            <a:chExt cx="579437" cy="577850"/>
          </a:xfrm>
        </p:grpSpPr>
        <p:sp>
          <p:nvSpPr>
            <p:cNvPr id="273" name="Google Shape;273;p7"/>
            <p:cNvSpPr/>
            <p:nvPr/>
          </p:nvSpPr>
          <p:spPr>
            <a:xfrm>
              <a:off x="7400925" y="676116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4" y="14"/>
                  </a:moveTo>
                  <a:cubicBezTo>
                    <a:pt x="3" y="14"/>
                    <a:pt x="2" y="14"/>
                    <a:pt x="1" y="13"/>
                  </a:cubicBezTo>
                  <a:cubicBezTo>
                    <a:pt x="0" y="11"/>
                    <a:pt x="0" y="9"/>
                    <a:pt x="1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4" y="3"/>
                    <a:pt x="14" y="6"/>
                    <a:pt x="13" y="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5" y="14"/>
                    <a:pt x="4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278688" y="6761163"/>
              <a:ext cx="157163" cy="158750"/>
            </a:xfrm>
            <a:custGeom>
              <a:avLst/>
              <a:gdLst/>
              <a:ahLst/>
              <a:cxnLst/>
              <a:rect l="l" t="t" r="r" b="b"/>
              <a:pathLst>
                <a:path w="58" h="59" extrusionOk="0">
                  <a:moveTo>
                    <a:pt x="20" y="59"/>
                  </a:moveTo>
                  <a:cubicBezTo>
                    <a:pt x="15" y="59"/>
                    <a:pt x="10" y="57"/>
                    <a:pt x="6" y="53"/>
                  </a:cubicBezTo>
                  <a:cubicBezTo>
                    <a:pt x="3" y="49"/>
                    <a:pt x="1" y="45"/>
                    <a:pt x="1" y="40"/>
                  </a:cubicBezTo>
                  <a:cubicBezTo>
                    <a:pt x="0" y="35"/>
                    <a:pt x="2" y="30"/>
                    <a:pt x="6" y="27"/>
                  </a:cubicBezTo>
                  <a:cubicBezTo>
                    <a:pt x="7" y="25"/>
                    <a:pt x="10" y="25"/>
                    <a:pt x="11" y="27"/>
                  </a:cubicBezTo>
                  <a:cubicBezTo>
                    <a:pt x="13" y="28"/>
                    <a:pt x="13" y="31"/>
                    <a:pt x="11" y="32"/>
                  </a:cubicBezTo>
                  <a:cubicBezTo>
                    <a:pt x="9" y="34"/>
                    <a:pt x="8" y="37"/>
                    <a:pt x="8" y="39"/>
                  </a:cubicBezTo>
                  <a:cubicBezTo>
                    <a:pt x="9" y="42"/>
                    <a:pt x="10" y="45"/>
                    <a:pt x="12" y="47"/>
                  </a:cubicBezTo>
                  <a:cubicBezTo>
                    <a:pt x="16" y="52"/>
                    <a:pt x="23" y="52"/>
                    <a:pt x="27" y="48"/>
                  </a:cubicBezTo>
                  <a:cubicBezTo>
                    <a:pt x="31" y="44"/>
                    <a:pt x="31" y="37"/>
                    <a:pt x="26" y="33"/>
                  </a:cubicBezTo>
                  <a:cubicBezTo>
                    <a:pt x="19" y="25"/>
                    <a:pt x="19" y="14"/>
                    <a:pt x="26" y="7"/>
                  </a:cubicBezTo>
                  <a:cubicBezTo>
                    <a:pt x="33" y="0"/>
                    <a:pt x="44" y="0"/>
                    <a:pt x="52" y="7"/>
                  </a:cubicBezTo>
                  <a:cubicBezTo>
                    <a:pt x="56" y="11"/>
                    <a:pt x="58" y="16"/>
                    <a:pt x="58" y="21"/>
                  </a:cubicBezTo>
                  <a:cubicBezTo>
                    <a:pt x="58" y="26"/>
                    <a:pt x="56" y="30"/>
                    <a:pt x="53" y="34"/>
                  </a:cubicBezTo>
                  <a:cubicBezTo>
                    <a:pt x="51" y="35"/>
                    <a:pt x="49" y="35"/>
                    <a:pt x="47" y="34"/>
                  </a:cubicBezTo>
                  <a:cubicBezTo>
                    <a:pt x="46" y="32"/>
                    <a:pt x="46" y="30"/>
                    <a:pt x="47" y="28"/>
                  </a:cubicBezTo>
                  <a:cubicBezTo>
                    <a:pt x="49" y="26"/>
                    <a:pt x="50" y="24"/>
                    <a:pt x="50" y="21"/>
                  </a:cubicBezTo>
                  <a:cubicBezTo>
                    <a:pt x="50" y="18"/>
                    <a:pt x="49" y="15"/>
                    <a:pt x="46" y="13"/>
                  </a:cubicBezTo>
                  <a:cubicBezTo>
                    <a:pt x="42" y="9"/>
                    <a:pt x="35" y="8"/>
                    <a:pt x="31" y="12"/>
                  </a:cubicBezTo>
                  <a:cubicBezTo>
                    <a:pt x="27" y="16"/>
                    <a:pt x="28" y="23"/>
                    <a:pt x="32" y="27"/>
                  </a:cubicBezTo>
                  <a:cubicBezTo>
                    <a:pt x="39" y="35"/>
                    <a:pt x="40" y="47"/>
                    <a:pt x="33" y="54"/>
                  </a:cubicBezTo>
                  <a:cubicBezTo>
                    <a:pt x="29" y="57"/>
                    <a:pt x="25" y="59"/>
                    <a:pt x="20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7275513" y="68849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4" y="14"/>
                  </a:moveTo>
                  <a:cubicBezTo>
                    <a:pt x="3" y="14"/>
                    <a:pt x="2" y="14"/>
                    <a:pt x="1" y="13"/>
                  </a:cubicBezTo>
                  <a:cubicBezTo>
                    <a:pt x="0" y="12"/>
                    <a:pt x="0" y="9"/>
                    <a:pt x="1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4" y="3"/>
                    <a:pt x="14" y="5"/>
                    <a:pt x="13" y="7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4"/>
                    <a:pt x="5" y="14"/>
                    <a:pt x="4" y="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102475" y="6608763"/>
              <a:ext cx="488950" cy="490537"/>
            </a:xfrm>
            <a:custGeom>
              <a:avLst/>
              <a:gdLst/>
              <a:ahLst/>
              <a:cxnLst/>
              <a:rect l="l" t="t" r="r" b="b"/>
              <a:pathLst>
                <a:path w="180" h="181" extrusionOk="0">
                  <a:moveTo>
                    <a:pt x="68" y="181"/>
                  </a:moveTo>
                  <a:cubicBezTo>
                    <a:pt x="68" y="181"/>
                    <a:pt x="68" y="181"/>
                    <a:pt x="68" y="180"/>
                  </a:cubicBezTo>
                  <a:cubicBezTo>
                    <a:pt x="66" y="180"/>
                    <a:pt x="65" y="179"/>
                    <a:pt x="65" y="178"/>
                  </a:cubicBezTo>
                  <a:cubicBezTo>
                    <a:pt x="54" y="150"/>
                    <a:pt x="31" y="127"/>
                    <a:pt x="2" y="116"/>
                  </a:cubicBezTo>
                  <a:cubicBezTo>
                    <a:pt x="1" y="115"/>
                    <a:pt x="0" y="114"/>
                    <a:pt x="0" y="113"/>
                  </a:cubicBezTo>
                  <a:cubicBezTo>
                    <a:pt x="0" y="111"/>
                    <a:pt x="0" y="110"/>
                    <a:pt x="1" y="109"/>
                  </a:cubicBezTo>
                  <a:cubicBezTo>
                    <a:pt x="56" y="54"/>
                    <a:pt x="56" y="54"/>
                    <a:pt x="56" y="54"/>
                  </a:cubicBezTo>
                  <a:cubicBezTo>
                    <a:pt x="88" y="22"/>
                    <a:pt x="131" y="3"/>
                    <a:pt x="176" y="0"/>
                  </a:cubicBezTo>
                  <a:cubicBezTo>
                    <a:pt x="177" y="0"/>
                    <a:pt x="178" y="1"/>
                    <a:pt x="179" y="2"/>
                  </a:cubicBezTo>
                  <a:cubicBezTo>
                    <a:pt x="180" y="2"/>
                    <a:pt x="180" y="3"/>
                    <a:pt x="180" y="5"/>
                  </a:cubicBezTo>
                  <a:cubicBezTo>
                    <a:pt x="177" y="50"/>
                    <a:pt x="158" y="92"/>
                    <a:pt x="126" y="124"/>
                  </a:cubicBezTo>
                  <a:cubicBezTo>
                    <a:pt x="71" y="179"/>
                    <a:pt x="71" y="179"/>
                    <a:pt x="71" y="179"/>
                  </a:cubicBezTo>
                  <a:cubicBezTo>
                    <a:pt x="70" y="180"/>
                    <a:pt x="69" y="181"/>
                    <a:pt x="68" y="181"/>
                  </a:cubicBezTo>
                  <a:close/>
                  <a:moveTo>
                    <a:pt x="11" y="111"/>
                  </a:moveTo>
                  <a:cubicBezTo>
                    <a:pt x="37" y="122"/>
                    <a:pt x="58" y="144"/>
                    <a:pt x="70" y="170"/>
                  </a:cubicBezTo>
                  <a:cubicBezTo>
                    <a:pt x="121" y="119"/>
                    <a:pt x="121" y="119"/>
                    <a:pt x="121" y="119"/>
                  </a:cubicBezTo>
                  <a:cubicBezTo>
                    <a:pt x="150" y="89"/>
                    <a:pt x="168" y="50"/>
                    <a:pt x="172" y="9"/>
                  </a:cubicBezTo>
                  <a:cubicBezTo>
                    <a:pt x="130" y="12"/>
                    <a:pt x="91" y="30"/>
                    <a:pt x="61" y="60"/>
                  </a:cubicBezTo>
                  <a:lnTo>
                    <a:pt x="11" y="1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186613" y="6677025"/>
              <a:ext cx="336550" cy="330200"/>
            </a:xfrm>
            <a:custGeom>
              <a:avLst/>
              <a:gdLst/>
              <a:ahLst/>
              <a:cxnLst/>
              <a:rect l="l" t="t" r="r" b="b"/>
              <a:pathLst>
                <a:path w="124" h="122" extrusionOk="0">
                  <a:moveTo>
                    <a:pt x="63" y="122"/>
                  </a:moveTo>
                  <a:cubicBezTo>
                    <a:pt x="47" y="122"/>
                    <a:pt x="31" y="116"/>
                    <a:pt x="20" y="104"/>
                  </a:cubicBezTo>
                  <a:cubicBezTo>
                    <a:pt x="6" y="91"/>
                    <a:pt x="0" y="72"/>
                    <a:pt x="3" y="53"/>
                  </a:cubicBezTo>
                  <a:cubicBezTo>
                    <a:pt x="3" y="52"/>
                    <a:pt x="3" y="51"/>
                    <a:pt x="4" y="50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36" y="18"/>
                    <a:pt x="48" y="8"/>
                    <a:pt x="62" y="0"/>
                  </a:cubicBezTo>
                  <a:cubicBezTo>
                    <a:pt x="63" y="0"/>
                    <a:pt x="63" y="0"/>
                    <a:pt x="64" y="0"/>
                  </a:cubicBezTo>
                  <a:cubicBezTo>
                    <a:pt x="80" y="0"/>
                    <a:pt x="95" y="7"/>
                    <a:pt x="106" y="18"/>
                  </a:cubicBezTo>
                  <a:cubicBezTo>
                    <a:pt x="118" y="29"/>
                    <a:pt x="124" y="44"/>
                    <a:pt x="124" y="60"/>
                  </a:cubicBezTo>
                  <a:cubicBezTo>
                    <a:pt x="124" y="61"/>
                    <a:pt x="124" y="62"/>
                    <a:pt x="124" y="62"/>
                  </a:cubicBezTo>
                  <a:cubicBezTo>
                    <a:pt x="116" y="76"/>
                    <a:pt x="106" y="88"/>
                    <a:pt x="95" y="99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3" y="121"/>
                    <a:pt x="73" y="122"/>
                    <a:pt x="72" y="122"/>
                  </a:cubicBezTo>
                  <a:cubicBezTo>
                    <a:pt x="69" y="122"/>
                    <a:pt x="66" y="122"/>
                    <a:pt x="63" y="122"/>
                  </a:cubicBezTo>
                  <a:close/>
                  <a:moveTo>
                    <a:pt x="10" y="55"/>
                  </a:moveTo>
                  <a:cubicBezTo>
                    <a:pt x="8" y="71"/>
                    <a:pt x="14" y="87"/>
                    <a:pt x="25" y="99"/>
                  </a:cubicBezTo>
                  <a:cubicBezTo>
                    <a:pt x="37" y="111"/>
                    <a:pt x="53" y="116"/>
                    <a:pt x="69" y="114"/>
                  </a:cubicBezTo>
                  <a:cubicBezTo>
                    <a:pt x="90" y="94"/>
                    <a:pt x="90" y="94"/>
                    <a:pt x="90" y="94"/>
                  </a:cubicBezTo>
                  <a:cubicBezTo>
                    <a:pt x="100" y="84"/>
                    <a:pt x="109" y="72"/>
                    <a:pt x="117" y="59"/>
                  </a:cubicBezTo>
                  <a:cubicBezTo>
                    <a:pt x="116" y="46"/>
                    <a:pt x="111" y="33"/>
                    <a:pt x="101" y="23"/>
                  </a:cubicBezTo>
                  <a:cubicBezTo>
                    <a:pt x="91" y="14"/>
                    <a:pt x="79" y="8"/>
                    <a:pt x="65" y="8"/>
                  </a:cubicBezTo>
                  <a:cubicBezTo>
                    <a:pt x="52" y="15"/>
                    <a:pt x="41" y="24"/>
                    <a:pt x="30" y="35"/>
                  </a:cubicBezTo>
                  <a:lnTo>
                    <a:pt x="10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102475" y="7004050"/>
              <a:ext cx="92075" cy="90487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5" y="33"/>
                  </a:moveTo>
                  <a:cubicBezTo>
                    <a:pt x="4" y="33"/>
                    <a:pt x="3" y="33"/>
                    <a:pt x="2" y="32"/>
                  </a:cubicBezTo>
                  <a:cubicBezTo>
                    <a:pt x="0" y="31"/>
                    <a:pt x="0" y="28"/>
                    <a:pt x="2" y="2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0"/>
                    <a:pt x="31" y="0"/>
                    <a:pt x="32" y="2"/>
                  </a:cubicBezTo>
                  <a:cubicBezTo>
                    <a:pt x="34" y="3"/>
                    <a:pt x="34" y="6"/>
                    <a:pt x="32" y="7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7" y="33"/>
                    <a:pt x="6" y="33"/>
                    <a:pt x="5" y="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011988" y="6953250"/>
              <a:ext cx="92075" cy="88900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5" y="33"/>
                  </a:moveTo>
                  <a:cubicBezTo>
                    <a:pt x="4" y="33"/>
                    <a:pt x="3" y="32"/>
                    <a:pt x="2" y="31"/>
                  </a:cubicBezTo>
                  <a:cubicBezTo>
                    <a:pt x="0" y="30"/>
                    <a:pt x="0" y="27"/>
                    <a:pt x="2" y="26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8" y="0"/>
                    <a:pt x="31" y="0"/>
                    <a:pt x="32" y="1"/>
                  </a:cubicBezTo>
                  <a:cubicBezTo>
                    <a:pt x="34" y="3"/>
                    <a:pt x="34" y="5"/>
                    <a:pt x="32" y="7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6" y="33"/>
                    <a:pt x="5" y="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7156450" y="7094538"/>
              <a:ext cx="92075" cy="92075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5" y="34"/>
                  </a:moveTo>
                  <a:cubicBezTo>
                    <a:pt x="4" y="34"/>
                    <a:pt x="3" y="33"/>
                    <a:pt x="2" y="32"/>
                  </a:cubicBezTo>
                  <a:cubicBezTo>
                    <a:pt x="0" y="31"/>
                    <a:pt x="0" y="28"/>
                    <a:pt x="2" y="27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0"/>
                    <a:pt x="31" y="0"/>
                    <a:pt x="32" y="2"/>
                  </a:cubicBezTo>
                  <a:cubicBezTo>
                    <a:pt x="34" y="4"/>
                    <a:pt x="34" y="6"/>
                    <a:pt x="32" y="8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6" y="34"/>
                    <a:pt x="5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7"/>
          <p:cNvGrpSpPr/>
          <p:nvPr/>
        </p:nvGrpSpPr>
        <p:grpSpPr>
          <a:xfrm>
            <a:off x="6319081" y="3739369"/>
            <a:ext cx="456614" cy="514532"/>
            <a:chOff x="8785225" y="5807075"/>
            <a:chExt cx="538163" cy="606425"/>
          </a:xfrm>
        </p:grpSpPr>
        <p:sp>
          <p:nvSpPr>
            <p:cNvPr id="282" name="Google Shape;282;p7"/>
            <p:cNvSpPr/>
            <p:nvPr/>
          </p:nvSpPr>
          <p:spPr>
            <a:xfrm>
              <a:off x="8948738" y="5945188"/>
              <a:ext cx="103188" cy="25400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24" y="94"/>
                  </a:moveTo>
                  <a:cubicBezTo>
                    <a:pt x="17" y="94"/>
                    <a:pt x="10" y="87"/>
                    <a:pt x="10" y="8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1"/>
                    <a:pt x="12" y="40"/>
                    <a:pt x="14" y="40"/>
                  </a:cubicBezTo>
                  <a:cubicBezTo>
                    <a:pt x="16" y="40"/>
                    <a:pt x="18" y="41"/>
                    <a:pt x="18" y="4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3"/>
                    <a:pt x="21" y="86"/>
                    <a:pt x="24" y="86"/>
                  </a:cubicBezTo>
                  <a:cubicBezTo>
                    <a:pt x="26" y="86"/>
                    <a:pt x="27" y="85"/>
                    <a:pt x="29" y="84"/>
                  </a:cubicBezTo>
                  <a:cubicBezTo>
                    <a:pt x="30" y="83"/>
                    <a:pt x="30" y="81"/>
                    <a:pt x="30" y="8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6"/>
                    <a:pt x="27" y="13"/>
                    <a:pt x="23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2" y="13"/>
                    <a:pt x="8" y="12"/>
                    <a:pt x="4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4"/>
                    <a:pt x="14" y="5"/>
                    <a:pt x="17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1" y="5"/>
                    <a:pt x="38" y="12"/>
                    <a:pt x="38" y="2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38" y="83"/>
                    <a:pt x="37" y="87"/>
                    <a:pt x="34" y="90"/>
                  </a:cubicBezTo>
                  <a:cubicBezTo>
                    <a:pt x="31" y="92"/>
                    <a:pt x="28" y="94"/>
                    <a:pt x="24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8839200" y="6026150"/>
              <a:ext cx="90488" cy="387350"/>
            </a:xfrm>
            <a:custGeom>
              <a:avLst/>
              <a:gdLst/>
              <a:ahLst/>
              <a:cxnLst/>
              <a:rect l="l" t="t" r="r" b="b"/>
              <a:pathLst>
                <a:path w="33" h="143" extrusionOk="0">
                  <a:moveTo>
                    <a:pt x="29" y="143"/>
                  </a:moveTo>
                  <a:cubicBezTo>
                    <a:pt x="10" y="143"/>
                    <a:pt x="10" y="143"/>
                    <a:pt x="10" y="143"/>
                  </a:cubicBezTo>
                  <a:cubicBezTo>
                    <a:pt x="5" y="143"/>
                    <a:pt x="0" y="139"/>
                    <a:pt x="0" y="13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134"/>
                    <a:pt x="8" y="134"/>
                    <a:pt x="8" y="134"/>
                  </a:cubicBezTo>
                  <a:cubicBezTo>
                    <a:pt x="8" y="135"/>
                    <a:pt x="9" y="136"/>
                    <a:pt x="10" y="136"/>
                  </a:cubicBezTo>
                  <a:cubicBezTo>
                    <a:pt x="29" y="136"/>
                    <a:pt x="29" y="136"/>
                    <a:pt x="29" y="136"/>
                  </a:cubicBezTo>
                  <a:cubicBezTo>
                    <a:pt x="31" y="136"/>
                    <a:pt x="33" y="137"/>
                    <a:pt x="33" y="139"/>
                  </a:cubicBezTo>
                  <a:cubicBezTo>
                    <a:pt x="33" y="142"/>
                    <a:pt x="31" y="143"/>
                    <a:pt x="29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8907463" y="6194425"/>
              <a:ext cx="22225" cy="219075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8847138" y="5807075"/>
              <a:ext cx="141288" cy="138112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26" y="51"/>
                  </a:moveTo>
                  <a:cubicBezTo>
                    <a:pt x="12" y="51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1"/>
                    <a:pt x="26" y="51"/>
                  </a:cubicBezTo>
                  <a:close/>
                  <a:moveTo>
                    <a:pt x="26" y="8"/>
                  </a:moveTo>
                  <a:cubicBezTo>
                    <a:pt x="16" y="8"/>
                    <a:pt x="8" y="16"/>
                    <a:pt x="8" y="26"/>
                  </a:cubicBezTo>
                  <a:cubicBezTo>
                    <a:pt x="8" y="36"/>
                    <a:pt x="16" y="44"/>
                    <a:pt x="26" y="44"/>
                  </a:cubicBezTo>
                  <a:cubicBezTo>
                    <a:pt x="36" y="44"/>
                    <a:pt x="44" y="3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8907463" y="6194425"/>
              <a:ext cx="22225" cy="219075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907463" y="6026150"/>
              <a:ext cx="88900" cy="387350"/>
            </a:xfrm>
            <a:custGeom>
              <a:avLst/>
              <a:gdLst/>
              <a:ahLst/>
              <a:cxnLst/>
              <a:rect l="l" t="t" r="r" b="b"/>
              <a:pathLst>
                <a:path w="33" h="143" extrusionOk="0">
                  <a:moveTo>
                    <a:pt x="23" y="143"/>
                  </a:moveTo>
                  <a:cubicBezTo>
                    <a:pt x="4" y="143"/>
                    <a:pt x="4" y="143"/>
                    <a:pt x="4" y="143"/>
                  </a:cubicBezTo>
                  <a:cubicBezTo>
                    <a:pt x="2" y="143"/>
                    <a:pt x="0" y="142"/>
                    <a:pt x="0" y="139"/>
                  </a:cubicBezTo>
                  <a:cubicBezTo>
                    <a:pt x="0" y="137"/>
                    <a:pt x="2" y="136"/>
                    <a:pt x="4" y="136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4" y="136"/>
                    <a:pt x="25" y="135"/>
                    <a:pt x="25" y="13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1"/>
                    <a:pt x="27" y="0"/>
                    <a:pt x="29" y="0"/>
                  </a:cubicBezTo>
                  <a:cubicBezTo>
                    <a:pt x="31" y="0"/>
                    <a:pt x="33" y="1"/>
                    <a:pt x="33" y="4"/>
                  </a:cubicBezTo>
                  <a:cubicBezTo>
                    <a:pt x="33" y="134"/>
                    <a:pt x="33" y="134"/>
                    <a:pt x="33" y="134"/>
                  </a:cubicBezTo>
                  <a:cubicBezTo>
                    <a:pt x="33" y="139"/>
                    <a:pt x="29" y="143"/>
                    <a:pt x="23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8907463" y="6194425"/>
              <a:ext cx="22225" cy="219075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785225" y="5945188"/>
              <a:ext cx="103188" cy="252412"/>
            </a:xfrm>
            <a:custGeom>
              <a:avLst/>
              <a:gdLst/>
              <a:ahLst/>
              <a:cxnLst/>
              <a:rect l="l" t="t" r="r" b="b"/>
              <a:pathLst>
                <a:path w="38" h="93" extrusionOk="0">
                  <a:moveTo>
                    <a:pt x="14" y="93"/>
                  </a:moveTo>
                  <a:cubicBezTo>
                    <a:pt x="7" y="93"/>
                    <a:pt x="0" y="87"/>
                    <a:pt x="0" y="8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2"/>
                    <a:pt x="7" y="5"/>
                    <a:pt x="16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5" y="5"/>
                    <a:pt x="27" y="4"/>
                    <a:pt x="30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6" y="0"/>
                    <a:pt x="37" y="2"/>
                  </a:cubicBezTo>
                  <a:cubicBezTo>
                    <a:pt x="38" y="4"/>
                    <a:pt x="38" y="6"/>
                    <a:pt x="36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1" y="12"/>
                    <a:pt x="26" y="13"/>
                    <a:pt x="22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1" y="13"/>
                    <a:pt x="8" y="16"/>
                    <a:pt x="8" y="21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3"/>
                    <a:pt x="11" y="86"/>
                    <a:pt x="14" y="86"/>
                  </a:cubicBezTo>
                  <a:cubicBezTo>
                    <a:pt x="18" y="86"/>
                    <a:pt x="20" y="83"/>
                    <a:pt x="20" y="8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0" y="41"/>
                    <a:pt x="22" y="40"/>
                    <a:pt x="24" y="40"/>
                  </a:cubicBezTo>
                  <a:cubicBezTo>
                    <a:pt x="26" y="40"/>
                    <a:pt x="28" y="41"/>
                    <a:pt x="28" y="44"/>
                  </a:cubicBezTo>
                  <a:cubicBezTo>
                    <a:pt x="28" y="80"/>
                    <a:pt x="28" y="80"/>
                    <a:pt x="28" y="80"/>
                  </a:cubicBezTo>
                  <a:cubicBezTo>
                    <a:pt x="28" y="87"/>
                    <a:pt x="22" y="93"/>
                    <a:pt x="14" y="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907463" y="6194425"/>
              <a:ext cx="22225" cy="219075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4" y="81"/>
                  </a:moveTo>
                  <a:cubicBezTo>
                    <a:pt x="2" y="81"/>
                    <a:pt x="0" y="80"/>
                    <a:pt x="0" y="7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8" y="80"/>
                    <a:pt x="6" y="81"/>
                    <a:pt x="4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8885238" y="5980113"/>
              <a:ext cx="68263" cy="141287"/>
            </a:xfrm>
            <a:custGeom>
              <a:avLst/>
              <a:gdLst/>
              <a:ahLst/>
              <a:cxnLst/>
              <a:rect l="l" t="t" r="r" b="b"/>
              <a:pathLst>
                <a:path w="25" h="52" extrusionOk="0">
                  <a:moveTo>
                    <a:pt x="12" y="52"/>
                  </a:moveTo>
                  <a:cubicBezTo>
                    <a:pt x="11" y="52"/>
                    <a:pt x="10" y="51"/>
                    <a:pt x="9" y="5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39"/>
                    <a:pt x="0" y="38"/>
                    <a:pt x="0" y="3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5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8"/>
                    <a:pt x="24" y="39"/>
                    <a:pt x="24" y="4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1"/>
                    <a:pt x="13" y="52"/>
                    <a:pt x="12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9029700" y="5846763"/>
              <a:ext cx="293688" cy="566737"/>
            </a:xfrm>
            <a:custGeom>
              <a:avLst/>
              <a:gdLst/>
              <a:ahLst/>
              <a:cxnLst/>
              <a:rect l="l" t="t" r="r" b="b"/>
              <a:pathLst>
                <a:path w="108" h="209" extrusionOk="0">
                  <a:moveTo>
                    <a:pt x="4" y="209"/>
                  </a:moveTo>
                  <a:cubicBezTo>
                    <a:pt x="2" y="209"/>
                    <a:pt x="0" y="208"/>
                    <a:pt x="0" y="205"/>
                  </a:cubicBezTo>
                  <a:cubicBezTo>
                    <a:pt x="0" y="203"/>
                    <a:pt x="2" y="202"/>
                    <a:pt x="4" y="202"/>
                  </a:cubicBezTo>
                  <a:cubicBezTo>
                    <a:pt x="57" y="202"/>
                    <a:pt x="101" y="158"/>
                    <a:pt x="101" y="105"/>
                  </a:cubicBezTo>
                  <a:cubicBezTo>
                    <a:pt x="101" y="51"/>
                    <a:pt x="5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108" y="47"/>
                    <a:pt x="108" y="105"/>
                  </a:cubicBezTo>
                  <a:cubicBezTo>
                    <a:pt x="108" y="162"/>
                    <a:pt x="61" y="209"/>
                    <a:pt x="4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9015413" y="5988050"/>
              <a:ext cx="307975" cy="284162"/>
            </a:xfrm>
            <a:custGeom>
              <a:avLst/>
              <a:gdLst/>
              <a:ahLst/>
              <a:cxnLst/>
              <a:rect l="l" t="t" r="r" b="b"/>
              <a:pathLst>
                <a:path w="113" h="105" extrusionOk="0">
                  <a:moveTo>
                    <a:pt x="14" y="105"/>
                  </a:moveTo>
                  <a:cubicBezTo>
                    <a:pt x="4" y="105"/>
                    <a:pt x="4" y="105"/>
                    <a:pt x="4" y="105"/>
                  </a:cubicBezTo>
                  <a:cubicBezTo>
                    <a:pt x="2" y="105"/>
                    <a:pt x="0" y="103"/>
                    <a:pt x="0" y="101"/>
                  </a:cubicBezTo>
                  <a:cubicBezTo>
                    <a:pt x="0" y="99"/>
                    <a:pt x="2" y="97"/>
                    <a:pt x="4" y="97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28" y="97"/>
                    <a:pt x="40" y="96"/>
                    <a:pt x="52" y="94"/>
                  </a:cubicBezTo>
                  <a:cubicBezTo>
                    <a:pt x="73" y="90"/>
                    <a:pt x="91" y="84"/>
                    <a:pt x="103" y="75"/>
                  </a:cubicBezTo>
                  <a:cubicBezTo>
                    <a:pt x="105" y="68"/>
                    <a:pt x="106" y="60"/>
                    <a:pt x="106" y="53"/>
                  </a:cubicBezTo>
                  <a:cubicBezTo>
                    <a:pt x="106" y="45"/>
                    <a:pt x="105" y="38"/>
                    <a:pt x="103" y="30"/>
                  </a:cubicBezTo>
                  <a:cubicBezTo>
                    <a:pt x="86" y="18"/>
                    <a:pt x="57" y="10"/>
                    <a:pt x="25" y="8"/>
                  </a:cubicBezTo>
                  <a:cubicBezTo>
                    <a:pt x="23" y="8"/>
                    <a:pt x="21" y="6"/>
                    <a:pt x="22" y="4"/>
                  </a:cubicBezTo>
                  <a:cubicBezTo>
                    <a:pt x="22" y="2"/>
                    <a:pt x="24" y="0"/>
                    <a:pt x="26" y="0"/>
                  </a:cubicBezTo>
                  <a:cubicBezTo>
                    <a:pt x="60" y="3"/>
                    <a:pt x="91" y="11"/>
                    <a:pt x="109" y="25"/>
                  </a:cubicBezTo>
                  <a:cubicBezTo>
                    <a:pt x="109" y="25"/>
                    <a:pt x="110" y="26"/>
                    <a:pt x="110" y="27"/>
                  </a:cubicBezTo>
                  <a:cubicBezTo>
                    <a:pt x="112" y="35"/>
                    <a:pt x="113" y="44"/>
                    <a:pt x="113" y="53"/>
                  </a:cubicBezTo>
                  <a:cubicBezTo>
                    <a:pt x="113" y="61"/>
                    <a:pt x="112" y="70"/>
                    <a:pt x="110" y="79"/>
                  </a:cubicBezTo>
                  <a:cubicBezTo>
                    <a:pt x="110" y="79"/>
                    <a:pt x="109" y="80"/>
                    <a:pt x="109" y="81"/>
                  </a:cubicBezTo>
                  <a:cubicBezTo>
                    <a:pt x="96" y="90"/>
                    <a:pt x="76" y="98"/>
                    <a:pt x="54" y="102"/>
                  </a:cubicBezTo>
                  <a:cubicBezTo>
                    <a:pt x="41" y="104"/>
                    <a:pt x="28" y="105"/>
                    <a:pt x="14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9201150" y="6121400"/>
              <a:ext cx="122238" cy="20637"/>
            </a:xfrm>
            <a:custGeom>
              <a:avLst/>
              <a:gdLst/>
              <a:ahLst/>
              <a:cxnLst/>
              <a:rect l="l" t="t" r="r" b="b"/>
              <a:pathLst>
                <a:path w="45" h="8" extrusionOk="0">
                  <a:moveTo>
                    <a:pt x="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4" y="0"/>
                    <a:pt x="45" y="2"/>
                    <a:pt x="45" y="4"/>
                  </a:cubicBezTo>
                  <a:cubicBezTo>
                    <a:pt x="45" y="6"/>
                    <a:pt x="44" y="8"/>
                    <a:pt x="4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9201150" y="6121400"/>
              <a:ext cx="23813" cy="20637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ubicBezTo>
                    <a:pt x="9" y="6"/>
                    <a:pt x="7" y="8"/>
                    <a:pt x="5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8948738" y="6394450"/>
              <a:ext cx="350838" cy="19050"/>
            </a:xfrm>
            <a:custGeom>
              <a:avLst/>
              <a:gdLst/>
              <a:ahLst/>
              <a:cxnLst/>
              <a:rect l="l" t="t" r="r" b="b"/>
              <a:pathLst>
                <a:path w="129" h="7" extrusionOk="0">
                  <a:moveTo>
                    <a:pt x="126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29" y="1"/>
                    <a:pt x="129" y="3"/>
                  </a:cubicBezTo>
                  <a:cubicBezTo>
                    <a:pt x="129" y="6"/>
                    <a:pt x="128" y="7"/>
                    <a:pt x="126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9099550" y="5854700"/>
              <a:ext cx="76200" cy="550862"/>
            </a:xfrm>
            <a:custGeom>
              <a:avLst/>
              <a:gdLst/>
              <a:ahLst/>
              <a:cxnLst/>
              <a:rect l="l" t="t" r="r" b="b"/>
              <a:pathLst>
                <a:path w="28" h="203" extrusionOk="0">
                  <a:moveTo>
                    <a:pt x="5" y="203"/>
                  </a:moveTo>
                  <a:cubicBezTo>
                    <a:pt x="4" y="203"/>
                    <a:pt x="4" y="203"/>
                    <a:pt x="3" y="202"/>
                  </a:cubicBezTo>
                  <a:cubicBezTo>
                    <a:pt x="1" y="201"/>
                    <a:pt x="0" y="199"/>
                    <a:pt x="1" y="197"/>
                  </a:cubicBezTo>
                  <a:cubicBezTo>
                    <a:pt x="13" y="175"/>
                    <a:pt x="20" y="139"/>
                    <a:pt x="20" y="102"/>
                  </a:cubicBezTo>
                  <a:cubicBezTo>
                    <a:pt x="20" y="64"/>
                    <a:pt x="13" y="28"/>
                    <a:pt x="1" y="7"/>
                  </a:cubicBezTo>
                  <a:cubicBezTo>
                    <a:pt x="0" y="5"/>
                    <a:pt x="1" y="2"/>
                    <a:pt x="3" y="1"/>
                  </a:cubicBezTo>
                  <a:cubicBezTo>
                    <a:pt x="5" y="0"/>
                    <a:pt x="7" y="1"/>
                    <a:pt x="8" y="3"/>
                  </a:cubicBezTo>
                  <a:cubicBezTo>
                    <a:pt x="21" y="26"/>
                    <a:pt x="28" y="63"/>
                    <a:pt x="28" y="102"/>
                  </a:cubicBezTo>
                  <a:cubicBezTo>
                    <a:pt x="28" y="141"/>
                    <a:pt x="21" y="178"/>
                    <a:pt x="8" y="201"/>
                  </a:cubicBezTo>
                  <a:cubicBezTo>
                    <a:pt x="8" y="202"/>
                    <a:pt x="6" y="203"/>
                    <a:pt x="5" y="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9070975" y="6118225"/>
              <a:ext cx="61913" cy="22225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3" y="1"/>
                    <a:pt x="23" y="4"/>
                  </a:cubicBezTo>
                  <a:cubicBezTo>
                    <a:pt x="23" y="6"/>
                    <a:pt x="21" y="8"/>
                    <a:pt x="19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9067800" y="6042025"/>
              <a:ext cx="57150" cy="46037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5" y="17"/>
                  </a:moveTo>
                  <a:cubicBezTo>
                    <a:pt x="3" y="17"/>
                    <a:pt x="2" y="16"/>
                    <a:pt x="2" y="15"/>
                  </a:cubicBezTo>
                  <a:cubicBezTo>
                    <a:pt x="0" y="13"/>
                    <a:pt x="1" y="11"/>
                    <a:pt x="2" y="1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0"/>
                    <a:pt x="19" y="0"/>
                    <a:pt x="20" y="2"/>
                  </a:cubicBezTo>
                  <a:cubicBezTo>
                    <a:pt x="21" y="4"/>
                    <a:pt x="21" y="6"/>
                    <a:pt x="19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5" y="17"/>
                    <a:pt x="5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9067800" y="6167438"/>
              <a:ext cx="57150" cy="46037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17" y="17"/>
                  </a:moveTo>
                  <a:cubicBezTo>
                    <a:pt x="16" y="17"/>
                    <a:pt x="15" y="17"/>
                    <a:pt x="15" y="1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6"/>
                    <a:pt x="0" y="4"/>
                    <a:pt x="2" y="2"/>
                  </a:cubicBezTo>
                  <a:cubicBezTo>
                    <a:pt x="3" y="0"/>
                    <a:pt x="5" y="0"/>
                    <a:pt x="7" y="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1" y="11"/>
                    <a:pt x="21" y="13"/>
                    <a:pt x="20" y="15"/>
                  </a:cubicBezTo>
                  <a:cubicBezTo>
                    <a:pt x="19" y="16"/>
                    <a:pt x="18" y="17"/>
                    <a:pt x="17" y="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61205DB-EB31-4954-AD69-D9E22D32BC26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PROCESS</a:t>
            </a:r>
            <a:r>
              <a:rPr lang="en-GB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</a:t>
            </a:r>
            <a:r>
              <a:rPr lang="en-GB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ANALYSIS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3345789-CD87-4EF7-BFDB-C9D84F503EFA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D7B69E-35CF-4B86-8A66-01823B62B20C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</a:t>
            </a:r>
            <a:r>
              <a:rPr lang="en-GB" sz="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     WWW.POWERSLIDES.COM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3BFDDE5-5450-42C0-8EF5-06212D713FD1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0EFD3F-927D-4A54-846F-C85C125A82E0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Slide Number Placeholder 5">
            <a:extLst>
              <a:ext uri="{FF2B5EF4-FFF2-40B4-BE49-F238E27FC236}">
                <a16:creationId xmlns:a16="http://schemas.microsoft.com/office/drawing/2014/main" id="{2D30DBF9-F681-428A-B396-FA24A2754D74}"/>
              </a:ext>
            </a:extLst>
          </p:cNvPr>
          <p:cNvSpPr txBox="1">
            <a:spLocks/>
          </p:cNvSpPr>
          <p:nvPr/>
        </p:nvSpPr>
        <p:spPr>
          <a:xfrm>
            <a:off x="5572365" y="6372976"/>
            <a:ext cx="216000" cy="216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5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6251" y="3315280"/>
            <a:ext cx="3733800" cy="6471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Do you a need bespoke presentation design service? We can custom create your slides from scratch. Contact us today.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hlinkClick r:id="rId4"/>
              </a:rPr>
              <a:t>WWW.POWERSLIDES.COM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5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9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9A031E"/>
      </a:accent1>
      <a:accent2>
        <a:srgbClr val="5F0F40"/>
      </a:accent2>
      <a:accent3>
        <a:srgbClr val="E36414"/>
      </a:accent3>
      <a:accent4>
        <a:srgbClr val="FF9F1C"/>
      </a:accent4>
      <a:accent5>
        <a:srgbClr val="335C67"/>
      </a:accent5>
      <a:accent6>
        <a:srgbClr val="89B0AE"/>
      </a:accent6>
      <a:hlink>
        <a:srgbClr val="F68A1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472</Words>
  <Application>Microsoft Office PowerPoint</Application>
  <PresentationFormat>Widescreen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Gill Sans</vt:lpstr>
      <vt:lpstr>Proxima Nova</vt:lpstr>
      <vt:lpstr>Calibri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</cp:revision>
  <dcterms:modified xsi:type="dcterms:W3CDTF">2022-02-12T15:03:27Z</dcterms:modified>
</cp:coreProperties>
</file>