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9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0"/>
  </p:normalViewPr>
  <p:slideViewPr>
    <p:cSldViewPr>
      <p:cViewPr varScale="1">
        <p:scale>
          <a:sx n="123" d="100"/>
          <a:sy n="123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6AE7A6E-5B12-4403-AC2E-5AC84F82CF9C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654877-3241-48D5-8321-9F91A5037E0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A9FEA8-8E81-4EE9-9FF2-695608DFA49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596EB8-C4A8-4D19-A921-5CE14186B08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94F4B4-180B-488D-948B-87EFE86CBCFD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2733EDE-2B21-41DF-B964-E9086DCB733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F571D7B-7DCC-4D80-831A-81380FE52E33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F5F4EC8-BFE4-4BF5-A202-03A0EF2ADC21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8DFCC92-A7A1-47A7-84E3-819EB0D1707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80266D-05B2-4E17-B50C-2C80F717600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5B80903-3268-485E-8056-65AB0C56066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13">
            <a:extLst>
              <a:ext uri="{FF2B5EF4-FFF2-40B4-BE49-F238E27FC236}">
                <a16:creationId xmlns:a16="http://schemas.microsoft.com/office/drawing/2014/main" id="{F8D34CD1-C040-4B82-ADB9-EB29989D2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7500442"/>
              </p:ext>
            </p:extLst>
          </p:nvPr>
        </p:nvGraphicFramePr>
        <p:xfrm>
          <a:off x="1644650" y="1291466"/>
          <a:ext cx="3111500" cy="335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1">
            <a:extLst>
              <a:ext uri="{FF2B5EF4-FFF2-40B4-BE49-F238E27FC236}">
                <a16:creationId xmlns:a16="http://schemas.microsoft.com/office/drawing/2014/main" id="{4B335A9A-8B9F-4955-85B3-C96536134E99}"/>
              </a:ext>
            </a:extLst>
          </p:cNvPr>
          <p:cNvSpPr txBox="1"/>
          <p:nvPr/>
        </p:nvSpPr>
        <p:spPr>
          <a:xfrm>
            <a:off x="647702" y="4971887"/>
            <a:ext cx="5105396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rmAutofit fontScale="95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4472C4"/>
              </a:buClr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Lorem ipsum dolor sit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amet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consectetur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adipiscing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elit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. Nam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vehicula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vulputate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massa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a maximus.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Orci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varius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natoque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penatibus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et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magnis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dis parturient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montes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,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nascetur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ridiculus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mus. Nulla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ultrices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ex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ut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vulputate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tincidunt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. Nulla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facilisi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.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Quisque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ac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metus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mollis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sem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volutpat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pellentesque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 in nec </a:t>
            </a:r>
            <a:r>
              <a:rPr 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leo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. </a:t>
            </a:r>
          </a:p>
        </p:txBody>
      </p:sp>
      <p:sp>
        <p:nvSpPr>
          <p:cNvPr id="6" name="TextBox 42">
            <a:extLst>
              <a:ext uri="{FF2B5EF4-FFF2-40B4-BE49-F238E27FC236}">
                <a16:creationId xmlns:a16="http://schemas.microsoft.com/office/drawing/2014/main" id="{E3330E98-663D-41EB-B235-935BEC9D21E1}"/>
              </a:ext>
            </a:extLst>
          </p:cNvPr>
          <p:cNvSpPr txBox="1"/>
          <p:nvPr/>
        </p:nvSpPr>
        <p:spPr>
          <a:xfrm>
            <a:off x="6438903" y="4971887"/>
            <a:ext cx="5105396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rmAutofit fontScale="95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4472C4"/>
              </a:buClr>
            </a:pPr>
            <a:r>
              <a:rPr lang="en-US" sz="140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Lorem ipsum dolor sit amet, consectetur adipiscing elit. Nam vehicula vulputate massa a maximus. Orci varius natoque penatibus et magnis dis parturient montes, nascetur ridiculus mus. Nulla ultrices ex ut vulputate tincidunt. Nulla facilisi. Quisque ac metus mollis sem volutpat pellentesque in nec leo. </a:t>
            </a:r>
          </a:p>
        </p:txBody>
      </p:sp>
      <p:sp>
        <p:nvSpPr>
          <p:cNvPr id="9" name="TextBox 47">
            <a:extLst>
              <a:ext uri="{FF2B5EF4-FFF2-40B4-BE49-F238E27FC236}">
                <a16:creationId xmlns:a16="http://schemas.microsoft.com/office/drawing/2014/main" id="{DF2DA714-D731-4B9F-B84F-94A899559C49}"/>
              </a:ext>
            </a:extLst>
          </p:cNvPr>
          <p:cNvSpPr txBox="1"/>
          <p:nvPr/>
        </p:nvSpPr>
        <p:spPr>
          <a:xfrm>
            <a:off x="647702" y="4590075"/>
            <a:ext cx="51053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4472C4"/>
              </a:buClr>
            </a:pPr>
            <a:r>
              <a:rPr lang="en-US" b="1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THREAT 01</a:t>
            </a:r>
          </a:p>
        </p:txBody>
      </p:sp>
      <p:sp>
        <p:nvSpPr>
          <p:cNvPr id="10" name="TextBox 48">
            <a:extLst>
              <a:ext uri="{FF2B5EF4-FFF2-40B4-BE49-F238E27FC236}">
                <a16:creationId xmlns:a16="http://schemas.microsoft.com/office/drawing/2014/main" id="{40F0A83E-20B1-4011-A40E-A68B071B0007}"/>
              </a:ext>
            </a:extLst>
          </p:cNvPr>
          <p:cNvSpPr txBox="1"/>
          <p:nvPr/>
        </p:nvSpPr>
        <p:spPr>
          <a:xfrm>
            <a:off x="6438903" y="4590075"/>
            <a:ext cx="510539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buClr>
                <a:srgbClr val="4472C4"/>
              </a:buClr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ource Han Sans SC"/>
              </a:rPr>
              <a:t>THREAT 02</a:t>
            </a:r>
          </a:p>
        </p:txBody>
      </p:sp>
      <p:pic>
        <p:nvPicPr>
          <p:cNvPr id="19" name="Picture 18" descr="A blue circle with letters in it&#10;&#10;AI-generated content may be incorrect.">
            <a:extLst>
              <a:ext uri="{FF2B5EF4-FFF2-40B4-BE49-F238E27FC236}">
                <a16:creationId xmlns:a16="http://schemas.microsoft.com/office/drawing/2014/main" id="{617CE593-8758-5BAB-0F1D-EF630795E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49" y="1179183"/>
            <a:ext cx="3175000" cy="3175000"/>
          </a:xfrm>
          <a:prstGeom prst="rect">
            <a:avLst/>
          </a:prstGeom>
        </p:spPr>
      </p:pic>
      <p:pic>
        <p:nvPicPr>
          <p:cNvPr id="24" name="Picture 23" descr="A blue logo with text&#10;&#10;AI-generated content may be incorrect.">
            <a:extLst>
              <a:ext uri="{FF2B5EF4-FFF2-40B4-BE49-F238E27FC236}">
                <a16:creationId xmlns:a16="http://schemas.microsoft.com/office/drawing/2014/main" id="{2F743D64-9E56-8F70-672D-6BEF19A0A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852" y="1035249"/>
            <a:ext cx="2950334" cy="2950334"/>
          </a:xfrm>
          <a:prstGeom prst="rect">
            <a:avLst/>
          </a:prstGeom>
        </p:spPr>
      </p:pic>
      <p:pic>
        <p:nvPicPr>
          <p:cNvPr id="27" name="Picture 26" descr="A blue arrow pointing to the right&#10;&#10;AI-generated content may be incorrect.">
            <a:extLst>
              <a:ext uri="{FF2B5EF4-FFF2-40B4-BE49-F238E27FC236}">
                <a16:creationId xmlns:a16="http://schemas.microsoft.com/office/drawing/2014/main" id="{5AF8C526-2A89-0EBF-992D-B15D26D06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041" y="1744333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Click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Calibri Light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Custom 1">
    <a:majorFont>
      <a:latin typeface="Century Gothic"/>
      <a:ea typeface="Century Gothic"/>
      <a:cs typeface="Arial" pitchFamily="34" charset="0"/>
    </a:majorFont>
    <a:minorFont>
      <a:latin typeface="Segoe UI"/>
      <a:ea typeface="Segoe UI"/>
      <a:cs typeface="Arial" pitchFamily="34" charset="0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Source Han Sans SC</vt:lpstr>
      <vt:lpstr>Office 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Aaron Wales</cp:lastModifiedBy>
  <cp:revision>2</cp:revision>
  <cp:lastPrinted>2023-04-24T15:32:05Z</cp:lastPrinted>
  <dcterms:created xsi:type="dcterms:W3CDTF">2023-04-24T15:32:05Z</dcterms:created>
  <dcterms:modified xsi:type="dcterms:W3CDTF">2025-08-20T10:51:07Z</dcterms:modified>
</cp:coreProperties>
</file>