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44E7A-17F0-E248-AF29-0A64EFF2398C}" type="datetimeFigureOut">
              <a:rPr lang="en-US" smtClean="0"/>
              <a:t>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2461-ACA0-FC4F-869B-0705C9042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8A32-E9EA-0D45-8648-CBCB5895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D638-B6AE-B843-A4F1-2F07B3F4A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EC04-C1C6-B942-A243-5C8468FE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5D-0D37-4C4E-BF29-3B82F20E7F3C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5810-B4D9-0E40-AF22-2A1512FA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C4098-099C-194F-9775-E15E624C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0C4C-AAB1-2A4F-9378-05676B17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021A2-A6DE-2C4F-BF41-79185F0D0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8C9E-FEE8-3944-B650-2C152154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977-8507-4B47-9A8B-391E38FF3FA1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6552-B45F-5641-93DE-5C53E49F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9F25-3638-2046-AF78-5AF7D6DD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F60FA-DDC3-E84C-99CF-06C10EC92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71E6B-3F1C-FB48-A443-D7E4B440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2338-1E6B-744D-8C2F-2E9ACA78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55A-5B89-764A-A142-C0EADE3A29BA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8C09B-7AA9-D64E-BE12-EEF19A4D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67A7-2F69-E74E-B661-30808150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8492B-539C-524B-8EA5-7DE0D38B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766C-AD55-7744-B708-BCB5AB38D71C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6F53-6DD4-3C4D-89E7-2B4008FC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F07A-C902-EF4F-9B0C-C2536037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C40C-F774-744D-8250-1C7EA59B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58ADB-0330-1047-82C8-750C40DE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E6468-7B33-4844-B6C9-9000F9D6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E826-E9CF-334F-88D9-133252558D00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1B9A-1F70-A14A-AAA9-305DFAC1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15C24-3050-DC43-BCC0-8464D06C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C055-07B1-F04D-9E96-D9CDB54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DEB-8FDB-7847-ADE6-81F2DF9D3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15FF9-CF56-144F-9311-3B6D1F417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6D282-D067-0C49-9806-4F8A51B2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5509-B6DB-4B48-ADF7-C6DEC352264E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E0E4-C99A-674A-B9EA-EDBBCAB6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A81C-F4BA-F34A-AFE8-DD8B1CF1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C9A4-26F2-8A46-8052-FE881F90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E728B-207C-7E42-AFAE-3AE8C2F1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9BA94-DA29-324D-B043-2CA75F43D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33AAD-5A74-834F-8327-48C542B0E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FE600-AA98-B444-9B0D-9DF261FCA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B4EA7-AD48-D24B-A3FD-7FE9304F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53-2AFB-ED42-9343-DB4DC824AD6F}" type="datetime1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E5FE4-D17E-0A49-99D4-ADBBD894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0DC8F-97CC-1440-A8BE-7A48562D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21ED-D90C-E047-A423-042B0E05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37EB1-8FE5-B740-BE98-00D6F0EF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7D26-F9FC-5949-96A6-E1DDA6F493A0}" type="datetime1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6843D-6991-6B49-BB62-AFA0B6B2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CC71-132F-CA4B-ACC9-23FC6C69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269E-553A-7548-AE2E-A963E5F5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542-B167-7B44-8963-D57D5C84823E}" type="datetime1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E0B6F-FCE7-7741-9B3E-722FC5B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4ED0D-B798-0346-8F7F-16BF17FC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D90-BE0D-B64E-B3E5-03C760C0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9EDB-9156-A043-B8C5-F1A5C43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43E1D-F02D-B447-B097-45CB2899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44C1-D55D-084A-A7B9-F57E2D32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4C85-4585-CA4F-9F0A-7F6473A3870E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CD0B4-3E90-6347-83DE-821D49DE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39967-37C6-DE42-9D3D-DB8954D0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EC43-314E-BD48-AD15-64A3A2E8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4A89-F833-9F45-863C-3E1C7C14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6A2DF-4245-6D47-AC70-1737B882A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3177F-3B5E-3240-BE13-32E43B1F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E281-DB0D-B14F-917C-1ADA2EA69172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32741-0A96-2541-9F2D-00F3AB11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C2B1-35A9-3D42-9393-436186B9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8EE4A-E0C7-8841-BB1F-4C5F83CE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B3980-E2F2-9344-829A-5F09CA7B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0A2B-8AB5-BF4F-9DD4-691F60FBE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64FD-0626-0C45-B6B0-E270DEC79DD9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3506-B4AB-9D47-A66C-26D3BA184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rstudiocloud link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B279-FEEE-D040-9539-8C98B4803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0C09E83-3830-3C46-BB8A-8B6E6A991AD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68228" y="560491"/>
            <a:ext cx="1171144" cy="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1E7F-E2B2-FA4E-8543-ED0006899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BBDE2-D66D-9F40-9045-BA6A1F54B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6EA6A-1B98-024C-8691-0863592D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15F57-C1E4-B04D-9ADB-FEB6EFC6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3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CF0-B54E-6C4D-B734-00DBBF29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CEAA-8871-1843-8071-FD20648E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00E3F-801B-3C40-B8B9-464B98C3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376C8-8797-0743-AB1C-5A9EA3CA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8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1D67-EB58-4544-9099-61A6CFFE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FADD6-3FF1-F844-A6F4-2CBB022D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D8506-2268-7845-BF20-2104E8E8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9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Walsh</dc:creator>
  <cp:lastModifiedBy>Alice Walsh</cp:lastModifiedBy>
  <cp:revision>3</cp:revision>
  <dcterms:created xsi:type="dcterms:W3CDTF">2020-02-08T16:00:00Z</dcterms:created>
  <dcterms:modified xsi:type="dcterms:W3CDTF">2020-02-08T16:22:07Z</dcterms:modified>
</cp:coreProperties>
</file>