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5D-0D37-4C4E-BF29-3B82F20E7F3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5810-B4D9-0E40-AF22-2A1512F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098-099C-194F-9775-E15E624C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0C4C-AAB1-2A4F-9378-05676B17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021A2-A6DE-2C4F-BF41-79185F0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8C9E-FEE8-3944-B650-2C152154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977-8507-4B47-9A8B-391E38FF3FA1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552-B45F-5641-93DE-5C53E49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25-3638-2046-AF78-5AF7D6DD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60FA-DDC3-E84C-99CF-06C10EC9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1E6B-3F1C-FB48-A443-D7E4B44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2338-1E6B-744D-8C2F-2E9ACA7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55A-5B89-764A-A142-C0EADE3A29BA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09B-7AA9-D64E-BE12-EEF19A4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67A7-2F69-E74E-B661-3080815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492B-539C-524B-8EA5-7DE0D38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766C-AD55-7744-B708-BCB5AB38D71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F53-6DD4-3C4D-89E7-2B4008F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F07A-C902-EF4F-9B0C-C253603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40C-F774-744D-8250-1C7EA59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ADB-0330-1047-82C8-750C40DE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6468-7B33-4844-B6C9-9000F9D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826-E9CF-334F-88D9-133252558D00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B9A-1F70-A14A-AAA9-305DFA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C24-3050-DC43-BCC0-8464D06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055-07B1-F04D-9E96-D9CDB5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DEB-8FDB-7847-ADE6-81F2DF9D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5FF9-CF56-144F-9311-3B6D1F4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D282-D067-0C49-9806-4F8A51B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5509-B6DB-4B48-ADF7-C6DEC352264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E0E4-C99A-674A-B9EA-EDBBCAB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A81C-F4BA-F34A-AFE8-DD8B1CF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9A4-26F2-8A46-8052-FE881F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728B-207C-7E42-AFAE-3AE8C2F1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BA94-DA29-324D-B043-2CA75F43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AAD-5A74-834F-8327-48C542B0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E600-AA98-B444-9B0D-9DF261F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4EA7-AD48-D24B-A3FD-7FE930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53-2AFB-ED42-9343-DB4DC824AD6F}" type="datetime1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5FE4-D17E-0A49-99D4-ADBBD894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0DC8F-97CC-1440-A8BE-7A4856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1ED-D90C-E047-A423-042B0E0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EB1-8FE5-B740-BE98-00D6F0E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7D26-F9FC-5949-96A6-E1DDA6F493A0}" type="datetime1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843D-6991-6B49-BB62-AFA0B6B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CC71-132F-CA4B-ACC9-23FC6C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269E-553A-7548-AE2E-A963E5F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542-B167-7B44-8963-D57D5C84823E}" type="datetime1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0B6F-FCE7-7741-9B3E-722FC5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4ED0D-B798-0346-8F7F-16BF17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D90-BE0D-B64E-B3E5-03C760C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EDB-9156-A043-B8C5-F1A5C4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E1D-F02D-B447-B097-45CB2899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4C1-D55D-084A-A7B9-F57E2D32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C85-4585-CA4F-9F0A-7F6473A3870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D0B4-3E90-6347-83DE-821D49D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9967-37C6-DE42-9D3D-DB8954D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C43-314E-BD48-AD15-64A3A2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4A89-F833-9F45-863C-3E1C7C14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A2DF-4245-6D47-AC70-1737B88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177F-3B5E-3240-BE13-32E43B1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E281-DB0D-B14F-917C-1ADA2EA69172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2741-0A96-2541-9F2D-00F3AB1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C2B1-35A9-3D42-9393-436186B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EE4A-E0C7-8841-BB1F-4C5F83CE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3980-E2F2-9344-829A-5F09CA7B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0A2B-8AB5-BF4F-9DD4-691F60FB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64FD-0626-0C45-B6B0-E270DEC79DD9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3506-B4AB-9D47-A66C-26D3BA18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rstudiocloud 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B279-FEEE-D040-9539-8C98B48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C09E83-3830-3C46-BB8A-8B6E6A991A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68228" y="560491"/>
            <a:ext cx="1171144" cy="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Jake</a:t>
            </a:r>
            <a:r>
              <a:rPr/>
              <a:t> </a:t>
            </a:r>
            <a:r>
              <a:rPr/>
              <a:t>Riley,</a:t>
            </a:r>
            <a:r>
              <a:rPr/>
              <a:t> </a:t>
            </a:r>
            <a:r>
              <a:rPr/>
              <a:t>Alice</a:t>
            </a:r>
            <a:r>
              <a:rPr/>
              <a:t> </a:t>
            </a:r>
            <a:r>
              <a:rPr/>
              <a:t>Walsh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28,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Can use a different ppt template! This is a draft!</a:t>
            </a:r>
          </a:p>
          <a:p>
            <a:pPr lvl="0" marL="0" indent="0">
              <a:buNone/>
            </a:pPr>
            <a:r>
              <a:rPr/>
              <a:t>Link to RStudioCloud on every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time                   event
## 1 2:00-2:15      Welcome and Intros
## 2 2:15-2:30  Intro to data cleaning
## 3 2:30-2:45                   Break
## 4 2:45-3:30 Data cleaning exercises
## 5 3:30-3:45                   Break
## 6 3:45-4:45      Data visualization
## 7 4:45-5:00                Goodbye!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Jake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 I am a computational biologist that uses R to better understand disease at the molecular level. I work at Bristol Myers Squibb in Princeton, NJ.</a:t>
            </a:r>
          </a:p>
          <a:p>
            <a:pPr lvl="0" marL="0" indent="0">
              <a:buNone/>
            </a:pPr>
            <a:r>
              <a:rPr/>
              <a:t>github.com/awalsh17</a:t>
            </a:r>
          </a:p>
          <a:p>
            <a:pPr lvl="0" marL="0" indent="0">
              <a:buNone/>
            </a:pPr>
            <a:r>
              <a:rPr/>
              <a:t>@sciencealice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tidyverse is an opinionated collection of R packages designed for data science. All packages share an underlying design philosophy, grammar, and data structures.</a:t>
            </a:r>
          </a:p>
          <a:p>
            <a:pPr lvl="0" marL="0" indent="0">
              <a:buNone/>
            </a:pPr>
            <a:r>
              <a:rPr/>
              <a:t>Install the complete tidyverse with: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https://www.tidyverse.org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notes!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is </a:t>
            </a:r>
            <a:r>
              <a:rPr sz="1800">
                <a:latin typeface="Courier"/>
              </a:rPr>
              <a:t>%&gt;%</a:t>
            </a:r>
            <a:r>
              <a:rPr/>
              <a:t> ?</a:t>
            </a:r>
          </a:p>
          <a:p>
            <a:pPr lvl="0" marL="0" indent="0">
              <a:buNone/>
            </a:pPr>
            <a:r>
              <a:rPr/>
              <a:t>This is the “pipe operator”. It is a way to chain multiple operations together.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Without pipe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(x))),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With pipe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keyboard shortcut = ctrl+shift+m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RStudioCloud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the Tidyverse</dc:title>
  <dc:creator>Jake Riley, Alice Walsh</dc:creator>
  <cp:keywords/>
  <dcterms:created xsi:type="dcterms:W3CDTF">2020-03-07T16:10:42Z</dcterms:created>
  <dcterms:modified xsi:type="dcterms:W3CDTF">2020-03-07T16:10:42Z</dcterms:modified>
</cp:coreProperties>
</file>