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3" Type="http://schemas.openxmlformats.org/officeDocument/2006/relationships/theme" Target="theme/theme1.xml" /><Relationship Id="rId1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1" Type="http://schemas.openxmlformats.org/officeDocument/2006/relationships/presProps" Target="presProps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Jake</a:t>
            </a:r>
            <a:r>
              <a:rPr/>
              <a:t> </a:t>
            </a:r>
            <a:r>
              <a:rPr/>
              <a:t>Riley,</a:t>
            </a:r>
            <a:r>
              <a:rPr/>
              <a:t> </a:t>
            </a:r>
            <a:r>
              <a:rPr/>
              <a:t>Alice</a:t>
            </a:r>
            <a:r>
              <a:rPr/>
              <a:t> </a:t>
            </a:r>
            <a:r>
              <a:rPr/>
              <a:t>Walsh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Can use a different ppt template! This is draft!</a:t>
            </a:r>
            <a:r>
              <a:rPr/>
              <a:t> Link to RStudioCloud on every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Jake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to RStudioCloud on every slide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Alice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 to RStudioCloud on every slide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tidyverse is an opinionated collection of R packages designed for data science. All packages share an underlying design philosophy, grammar, and data structures.</a:t>
            </a:r>
          </a:p>
          <a:p>
            <a:pPr lvl="0" marL="0" indent="0">
              <a:buNone/>
            </a:pPr>
            <a:r>
              <a:rPr/>
              <a:t>Install the complete tidyverse with: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https://www.tidyverse.org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</a:t>
            </a:r>
            <a:r>
              <a:rPr sz="1800">
                <a:latin typeface="Courier"/>
              </a:rPr>
              <a:t>%&gt;%</a:t>
            </a:r>
            <a:r>
              <a:rPr/>
              <a:t> ?</a:t>
            </a:r>
          </a:p>
          <a:p>
            <a:pPr lvl="0" marL="0" indent="0">
              <a:buNone/>
            </a:pPr>
            <a:r>
              <a:rPr/>
              <a:t>shortcut = ctrl+shift+m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time                   event
## 1 2:00-2:15      Welcome and Intros
## 2 2:15-2:30  Intro to data cleaning
## 3 2:30-2:45                   Break
## 4 2:45-3:30 Data cleaning exercises
## 5 3:30-3:45                   Break
## 6 3:45-4:45      Data visualization
## 7 4:45-5:00                Goodbye!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RStudioCloud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the Tidyverse</dc:title>
  <dc:creator>Jake Riley, Alice Walsh</dc:creator>
  <cp:keywords/>
  <dcterms:created xsi:type="dcterms:W3CDTF">2020-03-03T00:28:40Z</dcterms:created>
  <dcterms:modified xsi:type="dcterms:W3CDTF">2020-03-03T00:28:40Z</dcterms:modified>
</cp:coreProperties>
</file>