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6" Type="http://schemas.openxmlformats.org/officeDocument/2006/relationships/theme" Target="theme/theme1.xml" /><Relationship Id="rId1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4" Type="http://schemas.openxmlformats.org/officeDocument/2006/relationships/presProps" Target="presProps.xml" /><Relationship Id="rId1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DC5D-0D37-4C4E-BF29-3B82F20E7F3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5810-B4D9-0E40-AF22-2A1512FA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4098-099C-194F-9775-E15E624C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0C4C-AAB1-2A4F-9378-05676B17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021A2-A6DE-2C4F-BF41-79185F0D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8C9E-FEE8-3944-B650-2C152154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A977-8507-4B47-9A8B-391E38FF3FA1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6552-B45F-5641-93DE-5C53E49F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25-3638-2046-AF78-5AF7D6DD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F60FA-DDC3-E84C-99CF-06C10EC9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1E6B-3F1C-FB48-A443-D7E4B4409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2338-1E6B-744D-8C2F-2E9ACA7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055A-5B89-764A-A142-C0EADE3A29BA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C09B-7AA9-D64E-BE12-EEF19A4D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67A7-2F69-E74E-B661-30808150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492B-539C-524B-8EA5-7DE0D38B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766C-AD55-7744-B708-BCB5AB38D71C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6F53-6DD4-3C4D-89E7-2B4008FC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F07A-C902-EF4F-9B0C-C253603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40C-F774-744D-8250-1C7EA59B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58ADB-0330-1047-82C8-750C40DE4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E6468-7B33-4844-B6C9-9000F9D6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E826-E9CF-334F-88D9-133252558D00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1B9A-1F70-A14A-AAA9-305DFA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5C24-3050-DC43-BCC0-8464D06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055-07B1-F04D-9E96-D9CDB5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DEB-8FDB-7847-ADE6-81F2DF9D3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5FF9-CF56-144F-9311-3B6D1F4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D282-D067-0C49-9806-4F8A51B2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5509-B6DB-4B48-ADF7-C6DEC352264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E0E4-C99A-674A-B9EA-EDBBCAB6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A81C-F4BA-F34A-AFE8-DD8B1CF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9A4-26F2-8A46-8052-FE881F90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E728B-207C-7E42-AFAE-3AE8C2F1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9BA94-DA29-324D-B043-2CA75F43D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33AAD-5A74-834F-8327-48C542B0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E600-AA98-B444-9B0D-9DF261FCA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B4EA7-AD48-D24B-A3FD-7FE9304F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C753-2AFB-ED42-9343-DB4DC824AD6F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5FE4-D17E-0A49-99D4-ADBBD894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0DC8F-97CC-1440-A8BE-7A48562D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1ED-D90C-E047-A423-042B0E0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7EB1-8FE5-B740-BE98-00D6F0EF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7D26-F9FC-5949-96A6-E1DDA6F493A0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843D-6991-6B49-BB62-AFA0B6B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CC71-132F-CA4B-ACC9-23FC6C6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269E-553A-7548-AE2E-A963E5F5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542-B167-7B44-8963-D57D5C84823E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0B6F-FCE7-7741-9B3E-722FC5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4ED0D-B798-0346-8F7F-16BF17FC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D90-BE0D-B64E-B3E5-03C760C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9EDB-9156-A043-B8C5-F1A5C43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43E1D-F02D-B447-B097-45CB2899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4C1-D55D-084A-A7B9-F57E2D32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4C85-4585-CA4F-9F0A-7F6473A3870E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CD0B4-3E90-6347-83DE-821D49DE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39967-37C6-DE42-9D3D-DB8954D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EC43-314E-BD48-AD15-64A3A2E8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4A89-F833-9F45-863C-3E1C7C14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6A2DF-4245-6D47-AC70-1737B882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177F-3B5E-3240-BE13-32E43B1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E281-DB0D-B14F-917C-1ADA2EA6917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32741-0A96-2541-9F2D-00F3AB11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rstudiocloud link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C2B1-35A9-3D42-9393-436186B9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8EE4A-E0C7-8841-BB1F-4C5F83CE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3980-E2F2-9344-829A-5F09CA7B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0A2B-8AB5-BF4F-9DD4-691F60FBE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64FD-0626-0C45-B6B0-E270DEC79DD9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3506-B4AB-9D47-A66C-26D3BA18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rstudiocloud 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B279-FEEE-D040-9539-8C98B480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48A4C-9FE3-694F-8108-E26A87E71CA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0C09E83-3830-3C46-BB8A-8B6E6A991AD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68228" y="560491"/>
            <a:ext cx="1171144" cy="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tidyverse/reprex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ingwithsckinta.netlify.com/post/2019-10-22_data_wrangling/" TargetMode="External" /><Relationship Id="rId3" Type="http://schemas.openxmlformats.org/officeDocument/2006/relationships/hyperlink" Target="https://www.tidyverse.org" TargetMode="External" /><Relationship Id="rId4" Type="http://schemas.openxmlformats.org/officeDocument/2006/relationships/hyperlink" Target="https://github.com/rstudio/cheatsheets" TargetMode="External" /><Relationship Id="rId5" Type="http://schemas.openxmlformats.org/officeDocument/2006/relationships/hyperlink" Target="https://cran.r-project.org/doc/contrib/de_Jonge+van_der_Loo-Introduction_to_data_cleaning_with_R.pdf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tidy-data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8A32-E9EA-0D45-8648-CBCB5895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Life-Changing</a:t>
            </a:r>
            <a:r>
              <a:rPr/>
              <a:t> </a:t>
            </a:r>
            <a:r>
              <a:rPr/>
              <a:t>Magic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(Your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638-B6AE-B843-A4F1-2F07B3F4A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Alice</a:t>
            </a:r>
            <a:r>
              <a:rPr/>
              <a:t> </a:t>
            </a:r>
            <a:r>
              <a:rPr/>
              <a:t>Walsh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EC04-C1C6-B942-A243-5C8468FE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</a:p>
        </p:txBody>
      </p:sp>
      <p:pic>
        <p:nvPicPr>
          <p:cNvPr descr="data_cleaning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0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 sz="1800">
                <a:latin typeface="Courier"/>
              </a:rPr>
              <a:t>reprex</a:t>
            </a:r>
            <a:r>
              <a:rPr/>
              <a:t> is a </a:t>
            </a:r>
            <a:r>
              <a:rPr i="1"/>
              <a:t>repr</a:t>
            </a:r>
            <a:r>
              <a:rPr/>
              <a:t>oducible </a:t>
            </a:r>
            <a:r>
              <a:rPr i="1"/>
              <a:t>ex</a:t>
            </a:r>
            <a:r>
              <a:rPr/>
              <a:t>ample.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https://github.com/tidyverse/reprex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https://learniningwithsckinta.netlify.com/post/2019-10-22_data_wrangling/</a:t>
            </a:r>
          </a:p>
          <a:p>
            <a:pPr lvl="1"/>
            <a:r>
              <a:rPr>
                <a:hlinkClick r:id="rId3"/>
              </a:rPr>
              <a:t>https://www.tidyverse.org</a:t>
            </a:r>
          </a:p>
          <a:p>
            <a:pPr lvl="1"/>
            <a:r>
              <a:rPr>
                <a:hlinkClick r:id="rId4"/>
              </a:rPr>
              <a:t>https://github.com/rstudio/cheatsheets</a:t>
            </a:r>
          </a:p>
          <a:p>
            <a:pPr lvl="1"/>
            <a:r>
              <a:rPr>
                <a:hlinkClick r:id="rId5"/>
              </a:rPr>
              <a:t>https://cran.r-project.org/doc/contrib/de_Jonge+van_der_Loo-Introduction_to_data_cleaning_with_R.pdf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 the saying goes, data scientists spend 80% of their time cleaning data… and the other 20% complaining about data cleaning.</a:t>
            </a:r>
          </a:p>
          <a:p>
            <a:pPr lvl="0" marL="0" indent="0">
              <a:buNone/>
            </a:pPr>
            <a:r>
              <a:rPr/>
              <a:t>In this workshop, participants will learn how to use R packages to ingest, clean, and reshape data.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introduce useful R packages and learned wisdom on how to approach data wrangling in general</a:t>
            </a:r>
          </a:p>
          <a:p>
            <a:pPr lvl="1"/>
            <a:r>
              <a:rPr/>
              <a:t>We will take on a series of challenges</a:t>
            </a:r>
          </a:p>
          <a:p>
            <a:pPr lvl="1"/>
            <a:r>
              <a:rPr/>
              <a:t>We will discuss the various solutions that were arrived at by different participants</a:t>
            </a:r>
          </a:p>
          <a:p>
            <a:pPr lvl="1"/>
            <a:r>
              <a:rPr/>
              <a:t>We will discuss how to ask coding questions effectively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chain</a:t>
            </a:r>
          </a:p>
        </p:txBody>
      </p:sp>
      <p:pic>
        <p:nvPicPr>
          <p:cNvPr descr="data_value_chain_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35200" y="1816100"/>
            <a:ext cx="772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Adapted from “An introduction to data cleaning in R” by Edwin de Jonge and Mark van der Loo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tidyverse: readr, dplyr, tidyr, stringr, purrr</a:t>
            </a:r>
          </a:p>
          <a:p>
            <a:pPr lvl="1"/>
            <a:r>
              <a:rPr/>
              <a:t>janitor</a:t>
            </a:r>
          </a:p>
          <a:p>
            <a:pPr lvl="1"/>
            <a:r>
              <a:rPr/>
              <a:t>skimr</a:t>
            </a:r>
          </a:p>
          <a:p>
            <a:pPr lvl="1"/>
            <a:r>
              <a:rPr/>
              <a:t>DataExplorer (requires later R version)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@#$@!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the raw data cannot even get into 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https://r4ds.had.co.nz/tidy-data.html</a:t>
            </a:r>
          </a:p>
          <a:p>
            <a:pPr lvl="0" marL="0" indent="0">
              <a:buNone/>
            </a:pPr>
            <a:r>
              <a:rPr/>
              <a:t>There are three interrelated rules which make a dataset tidy:</a:t>
            </a:r>
          </a:p>
          <a:p>
            <a:pPr lvl="1">
              <a:buAutoNum type="arabicPeriod"/>
            </a:pPr>
            <a:r>
              <a:rPr/>
              <a:t>Each variable must have its own column.</a:t>
            </a:r>
          </a:p>
          <a:p>
            <a:pPr lvl="1">
              <a:buAutoNum type="arabicPeriod"/>
            </a:pPr>
            <a:r>
              <a:rPr/>
              <a:t>Each observation must have its own row.</a:t>
            </a:r>
          </a:p>
          <a:p>
            <a:pPr lvl="1">
              <a:buAutoNum type="arabicPeriod"/>
            </a:pPr>
            <a:r>
              <a:rPr/>
              <a:t>Each value must have its own cell.</a:t>
            </a:r>
          </a:p>
          <a:p>
            <a:pPr lvl="0" marL="0" indent="0">
              <a:buNone/>
            </a:pPr>
            <a:r>
              <a:rPr/>
              <a:t>Usually datasets are organized to make </a:t>
            </a:r>
            <a:r>
              <a:rPr i="1"/>
              <a:t>data entry</a:t>
            </a:r>
            <a:r>
              <a:rPr/>
              <a:t> easy, but not to make </a:t>
            </a:r>
            <a:r>
              <a:rPr i="1"/>
              <a:t>data analysis</a:t>
            </a:r>
            <a:r>
              <a:rPr/>
              <a:t> easy.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623C-E77C-5144-BEE9-0F0BBBA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A85-B87A-774D-8127-DDB79A00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Instructions and background on the data</a:t>
            </a:r>
          </a:p>
          <a:p>
            <a:pPr lvl="1">
              <a:buAutoNum type="arabicPeriod"/>
            </a:pPr>
            <a:r>
              <a:rPr/>
              <a:t>Ingest rectangular data - readr vs. base R vs. data.table</a:t>
            </a:r>
          </a:p>
          <a:p>
            <a:pPr lvl="1">
              <a:buAutoNum type="arabicPeriod"/>
            </a:pPr>
            <a:r>
              <a:rPr/>
              <a:t>Inspect the data - dplyr, skimr, DataExplorer</a:t>
            </a:r>
          </a:p>
          <a:p>
            <a:pPr lvl="1">
              <a:buAutoNum type="arabicPeriod"/>
            </a:pPr>
            <a:r>
              <a:rPr/>
              <a:t>Fix some dirty fields - dplyr, tidyr, janitor</a:t>
            </a:r>
          </a:p>
          <a:p>
            <a:pPr lvl="1">
              <a:buAutoNum type="arabicPeriod"/>
            </a:pPr>
            <a:r>
              <a:rPr/>
              <a:t>Ingest other data - JSON</a:t>
            </a:r>
          </a:p>
          <a:p>
            <a:pPr lvl="1">
              <a:buAutoNum type="arabicPeriod"/>
            </a:pPr>
            <a:r>
              <a:rPr/>
              <a:t>Pivoting - RIP to tidyr::gather(), tidyr::spread()</a:t>
            </a:r>
          </a:p>
          <a:p>
            <a:pPr lvl="1">
              <a:buAutoNum type="arabicPeriod"/>
            </a:pPr>
            <a:r>
              <a:rPr/>
              <a:t>Pivoting - new tidyr </a:t>
            </a:r>
            <a:r>
              <a:rPr sz="1800">
                <a:latin typeface="Courier"/>
              </a:rPr>
              <a:t>pivot_</a:t>
            </a:r>
            <a:r>
              <a:rPr/>
              <a:t> functions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Life-Changing Magic of Tidying Up (Your Data in R)</dc:title>
  <dc:creator>Alice Walsh</dc:creator>
  <cp:keywords/>
  <dcterms:created xsi:type="dcterms:W3CDTF">2020-03-03T00:28:51Z</dcterms:created>
  <dcterms:modified xsi:type="dcterms:W3CDTF">2020-03-03T00:28:51Z</dcterms:modified>
</cp:coreProperties>
</file>