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2a69ba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2a69ba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d1d580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d1d580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04f21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04f21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39f34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39f34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2a69b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2a69b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2a69ba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2a69ba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3609b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3609b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303a5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303a5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d1d580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d1d580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2a69ba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2a69ba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practicedrivingsolutions.com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Driving Quiz-Game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 Walters, Joey Strickler, Alvin Kim, &amp; Jamal Lodge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the domain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www.practicedrivingsolutions.com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our domain from Name.com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was chosen from the github student developer pack (Discount)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475" y="2416300"/>
            <a:ext cx="5901025" cy="2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HostGator for our hosting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first considered BlueHost because it was </a:t>
            </a:r>
            <a:r>
              <a:rPr lang="en"/>
              <a:t>recommended</a:t>
            </a:r>
            <a:r>
              <a:rPr lang="en"/>
              <a:t> by wordpress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HostGator for value (Discount) and reliability.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easy to use and </a:t>
            </a:r>
            <a:r>
              <a:rPr lang="en"/>
              <a:t>efficient</a:t>
            </a:r>
            <a:r>
              <a:rPr lang="en"/>
              <a:t> c-panel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" y="2878225"/>
            <a:ext cx="5493800" cy="22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576" y="3205314"/>
            <a:ext cx="3451425" cy="1938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Alex: Database matters - queries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Jamal: Managing hosting, domain, interface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Joey: Quiz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Alvin: Webpage Design &amp; Requirements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Shared: Quiz Question Writing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online and hosted by a server for anyone to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create account or continue </a:t>
            </a:r>
            <a:r>
              <a:rPr lang="en"/>
              <a:t>anonymously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present questions about driving exam in form of a test for user to take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 system embedded for users to pay subscriptions or sponsors to donate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allow parental usage over minor accounts - being able to link them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option for users to link social media to their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MVA/DOT ability to review records of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data records of each individual user and allowing them to view these records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Design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 architecture: Website and quiz core, connecting to DB and off-site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Monetization, Social Media, DMV/MTA access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Planned Website Structure: Front page with login and registration, quiz page, and user account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account page has account management, record view, and parent/child configuration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Design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choice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design for real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implement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randomly selected from pool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Wide range of questions while keeping size 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Necessary for useful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r>
              <a:rPr lang="en"/>
              <a:t> using QuizHD wordpress plugin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Considered using mix of question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Doesn't appear workable at the moment.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And Sequence Diagrams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352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Write-up very important for figuring out how more complex cases worked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Writing out how to give a parent access to the kid's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Seems simple on first glance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Actually two use cases depending on who initiates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use case plans became redundant when we found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- the details of the quiz use case are largely decided by the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diagrams have similar role. Also good for showing where we use the same function more than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lesson for the future - determine platform, find libraries, </a:t>
            </a:r>
            <a:r>
              <a:rPr i="1" lang="en"/>
              <a:t>then </a:t>
            </a:r>
            <a:r>
              <a:rPr lang="en"/>
              <a:t>do more detailed design planning.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 design is standard - test each chunk of functionality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tests blur the line with integration - testing multiple question retrieval requires calling smaller chunks.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need to be revised, was designed before picking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cover each function as seen by the user.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by use case, basically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way to catch everything and ensure nothing slips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test plan is basically a complete user session.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testing focus on core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Login, quiz and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these working - none of the rest matters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Plans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Fairly standard review planned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structure, internal </a:t>
            </a:r>
            <a:r>
              <a:rPr lang="en"/>
              <a:t>documentation</a:t>
            </a:r>
            <a:r>
              <a:rPr lang="en"/>
              <a:t>, avoid coupling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making sure that we can understand each others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person here knows js, and it looks wordpress need to add php which none of us knows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it's very important to make clear what's happening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good position to figure out code on the fly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Management And Libraries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We're building on top of the Wordpress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came well recommended, covers features we need like login, and has the libraries we need.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quiz itself we're using the HDQuiz wordpress library.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Covers all the features we need from the quiz itself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