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2" d="100"/>
          <a:sy n="62" d="100"/>
        </p:scale>
        <p:origin x="1400" y="2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77834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85423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82648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2272383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261895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CAD085-E8A6-8845-BD4E-CB4CCA059FC4}" type="datetimeFigureOut">
              <a:rPr lang="en-US" smtClean="0"/>
              <a:t>8/9/2024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328610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CAD085-E8A6-8845-BD4E-CB4CCA059FC4}" type="datetimeFigureOut">
              <a:rPr lang="en-US" smtClean="0"/>
              <a:t>8/9/2024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37596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22025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96077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BCAD085-E8A6-8845-BD4E-CB4CCA059FC4}"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84410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52748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8/9/2024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32732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8/9/2024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11895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BCAD085-E8A6-8845-BD4E-CB4CCA059FC4}" type="datetimeFigureOut">
              <a:rPr lang="en-US" smtClean="0"/>
              <a:t>8/9/2024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87792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BCAD085-E8A6-8845-BD4E-CB4CCA059FC4}" type="datetimeFigureOut">
              <a:rPr lang="en-US" smtClean="0"/>
              <a:t>8/9/2024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21749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BCAD085-E8A6-8845-BD4E-CB4CCA059FC4}" type="datetimeFigureOut">
              <a:rPr lang="en-US" smtClean="0"/>
              <a:t>8/9/2024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33891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17527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BCAD085-E8A6-8845-BD4E-CB4CCA059FC4}" type="datetimeFigureOut">
              <a:rPr lang="en-US" smtClean="0"/>
              <a:t>8/9/2024</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89925902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GB" dirty="0"/>
              <a:t>Exit Survey Responses</a:t>
            </a:r>
          </a:p>
        </p:txBody>
      </p:sp>
      <p:sp>
        <p:nvSpPr>
          <p:cNvPr id="3" name="Subtitle 2"/>
          <p:cNvSpPr>
            <a:spLocks noGrp="1"/>
          </p:cNvSpPr>
          <p:nvPr>
            <p:ph type="subTitle" idx="1"/>
          </p:nvPr>
        </p:nvSpPr>
        <p:spPr/>
        <p:txBody>
          <a:bodyPr/>
          <a:lstStyle/>
          <a:p>
            <a:r>
              <a:rPr dirty="0"/>
              <a:t>Summary of Findings and Business Recommendations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Business Recommendations (cont.)</a:t>
            </a:r>
          </a:p>
        </p:txBody>
      </p:sp>
      <p:sp>
        <p:nvSpPr>
          <p:cNvPr id="3" name="Content Placeholder 2"/>
          <p:cNvSpPr>
            <a:spLocks noGrp="1"/>
          </p:cNvSpPr>
          <p:nvPr>
            <p:ph idx="1"/>
          </p:nvPr>
        </p:nvSpPr>
        <p:spPr/>
        <p:txBody>
          <a:bodyPr/>
          <a:lstStyle/>
          <a:p>
            <a:endParaRPr/>
          </a:p>
          <a:p>
            <a:r>
              <a:t>5. Strengthening Monitoring and Support</a:t>
            </a:r>
          </a:p>
          <a:p>
            <a:pPr lvl="1"/>
            <a:r>
              <a:t>• Establishing Performance Monitoring: Evaluating lecturer performance and exams.</a:t>
            </a:r>
          </a:p>
          <a:p>
            <a:pPr lvl="1"/>
            <a:r>
              <a:t>• Enhancing Support Services: Providing resources and counseling for students.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Summary of Findings</a:t>
            </a:r>
          </a:p>
        </p:txBody>
      </p:sp>
      <p:sp>
        <p:nvSpPr>
          <p:cNvPr id="3" name="Content Placeholder 2"/>
          <p:cNvSpPr>
            <a:spLocks noGrp="1"/>
          </p:cNvSpPr>
          <p:nvPr>
            <p:ph idx="1"/>
          </p:nvPr>
        </p:nvSpPr>
        <p:spPr/>
        <p:txBody>
          <a:bodyPr/>
          <a:lstStyle/>
          <a:p>
            <a:endParaRPr/>
          </a:p>
          <a:p>
            <a:r>
              <a:t>1. Overall Satisfaction</a:t>
            </a:r>
          </a:p>
          <a:p>
            <a:pPr lvl="1"/>
            <a:r>
              <a:t>• Positive Feedback: Pride in Ndejje University and appreciation for certain staff.</a:t>
            </a:r>
          </a:p>
          <a:p>
            <a:pPr lvl="1"/>
            <a:r>
              <a:t>• Areas of Concern: Issues with professionalism, service delivery, and administrative processes.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Summary of Findings (cont.)</a:t>
            </a:r>
          </a:p>
        </p:txBody>
      </p:sp>
      <p:sp>
        <p:nvSpPr>
          <p:cNvPr id="3" name="Content Placeholder 2"/>
          <p:cNvSpPr>
            <a:spLocks noGrp="1"/>
          </p:cNvSpPr>
          <p:nvPr>
            <p:ph idx="1"/>
          </p:nvPr>
        </p:nvSpPr>
        <p:spPr>
          <a:xfrm>
            <a:off x="827700" y="2052925"/>
            <a:ext cx="7422448" cy="4195481"/>
          </a:xfrm>
        </p:spPr>
        <p:txBody>
          <a:bodyPr/>
          <a:lstStyle/>
          <a:p>
            <a:endParaRPr dirty="0"/>
          </a:p>
          <a:p>
            <a:r>
              <a:rPr dirty="0"/>
              <a:t>2</a:t>
            </a:r>
            <a:r>
              <a:rPr sz="2400" b="1" dirty="0"/>
              <a:t>. Professionalism and Conduct</a:t>
            </a:r>
          </a:p>
          <a:p>
            <a:pPr lvl="1"/>
            <a:r>
              <a:rPr lang="en-GB" dirty="0"/>
              <a:t>Unprofessional </a:t>
            </a:r>
            <a:r>
              <a:rPr lang="en-GB" dirty="0" err="1"/>
              <a:t>Behavior</a:t>
            </a:r>
            <a:r>
              <a:rPr lang="en-GB" dirty="0"/>
              <a:t>: Some staff members, including lecturers and administrative personnel, have been reported to exhibit unprofessional </a:t>
            </a:r>
            <a:r>
              <a:rPr lang="en-GB" dirty="0" err="1"/>
              <a:t>behavior</a:t>
            </a:r>
            <a:r>
              <a:rPr lang="en-GB" dirty="0"/>
              <a:t>. This includes asking for bribes or acting inappropriately.</a:t>
            </a:r>
          </a:p>
          <a:p>
            <a:pPr lvl="1"/>
            <a:r>
              <a:rPr lang="en-GB" dirty="0"/>
              <a:t>Harassment and Security: There are serious concerns about harassment, particularly sexual harassment, and security issues at various campus locations.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Summary of Findings (cont.)</a:t>
            </a:r>
          </a:p>
        </p:txBody>
      </p:sp>
      <p:sp>
        <p:nvSpPr>
          <p:cNvPr id="3" name="Content Placeholder 2"/>
          <p:cNvSpPr>
            <a:spLocks noGrp="1"/>
          </p:cNvSpPr>
          <p:nvPr>
            <p:ph idx="1"/>
          </p:nvPr>
        </p:nvSpPr>
        <p:spPr>
          <a:xfrm>
            <a:off x="827700" y="2052925"/>
            <a:ext cx="7638206" cy="4195481"/>
          </a:xfrm>
        </p:spPr>
        <p:txBody>
          <a:bodyPr/>
          <a:lstStyle/>
          <a:p>
            <a:endParaRPr dirty="0"/>
          </a:p>
          <a:p>
            <a:r>
              <a:rPr sz="2400" b="1" dirty="0"/>
              <a:t>3. Service Quality</a:t>
            </a:r>
            <a:endParaRPr lang="en-GB" sz="2400" b="1" dirty="0"/>
          </a:p>
          <a:p>
            <a:r>
              <a:rPr lang="en-GB" dirty="0"/>
              <a:t>Inadequate Service: Students report dissatisfaction with the quality of service in various departments, such as the Academic Registrar’s office and the accounts department. Specific issues include poor handling of student concerns, rough treatment, and inefficiency.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Summary of Findings (cont.)</a:t>
            </a:r>
          </a:p>
        </p:txBody>
      </p:sp>
      <p:sp>
        <p:nvSpPr>
          <p:cNvPr id="3" name="Content Placeholder 2"/>
          <p:cNvSpPr>
            <a:spLocks noGrp="1"/>
          </p:cNvSpPr>
          <p:nvPr>
            <p:ph idx="1"/>
          </p:nvPr>
        </p:nvSpPr>
        <p:spPr>
          <a:xfrm>
            <a:off x="828435" y="1853248"/>
            <a:ext cx="7216229" cy="4195481"/>
          </a:xfrm>
        </p:spPr>
        <p:txBody>
          <a:bodyPr/>
          <a:lstStyle/>
          <a:p>
            <a:endParaRPr dirty="0"/>
          </a:p>
          <a:p>
            <a:r>
              <a:rPr dirty="0"/>
              <a:t>4. Student Involvement</a:t>
            </a:r>
          </a:p>
          <a:p>
            <a:pPr lvl="1"/>
            <a:r>
              <a:rPr lang="en-GB" dirty="0"/>
              <a:t>Limited Involvement: Students feel they are not effectively involved in the organizational structure of the university, impacting their overall experience and satisfaction.</a:t>
            </a:r>
            <a:r>
              <a:rPr dirty="0"/>
              <a:t>5. Resources and Facilities</a:t>
            </a:r>
          </a:p>
          <a:p>
            <a:pPr lvl="1"/>
            <a:r>
              <a:rPr dirty="0"/>
              <a:t>• Suggestions for improving internet access, sports facilities, and reducing tuition fees.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Summary of Findings (cont.)</a:t>
            </a:r>
          </a:p>
        </p:txBody>
      </p:sp>
      <p:sp>
        <p:nvSpPr>
          <p:cNvPr id="3" name="Content Placeholder 2"/>
          <p:cNvSpPr>
            <a:spLocks noGrp="1"/>
          </p:cNvSpPr>
          <p:nvPr>
            <p:ph idx="1"/>
          </p:nvPr>
        </p:nvSpPr>
        <p:spPr/>
        <p:txBody>
          <a:bodyPr/>
          <a:lstStyle/>
          <a:p>
            <a:endParaRPr/>
          </a:p>
          <a:p>
            <a:r>
              <a:t>6. Financial Management</a:t>
            </a:r>
          </a:p>
          <a:p>
            <a:pPr lvl="1"/>
            <a:r>
              <a:t>• Transparency and Fairness: Calls for more transparency in financial practices.</a:t>
            </a:r>
          </a:p>
          <a:p>
            <a:r>
              <a:t>7. Administrative Processes</a:t>
            </a:r>
          </a:p>
          <a:p>
            <a:pPr lvl="1"/>
            <a:r>
              <a:t>• Efficiency Issues: Problems with delays and inefficiencies in administrative processes.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Business Recommendations</a:t>
            </a:r>
          </a:p>
        </p:txBody>
      </p:sp>
      <p:sp>
        <p:nvSpPr>
          <p:cNvPr id="3" name="Content Placeholder 2"/>
          <p:cNvSpPr>
            <a:spLocks noGrp="1"/>
          </p:cNvSpPr>
          <p:nvPr>
            <p:ph idx="1"/>
          </p:nvPr>
        </p:nvSpPr>
        <p:spPr/>
        <p:txBody>
          <a:bodyPr/>
          <a:lstStyle/>
          <a:p>
            <a:endParaRPr dirty="0"/>
          </a:p>
          <a:p>
            <a:r>
              <a:rPr dirty="0"/>
              <a:t>1. Enhancing Professionalism and Conduct</a:t>
            </a:r>
          </a:p>
          <a:p>
            <a:pPr lvl="1"/>
            <a:r>
              <a:rPr lang="en-GB" dirty="0"/>
              <a:t>Implementing Training Programs: The university is currently implementing regular training programs to improve professionalism and service quality. These programs focus on ethical </a:t>
            </a:r>
            <a:r>
              <a:rPr lang="en-GB" dirty="0" err="1"/>
              <a:t>behavior</a:t>
            </a:r>
            <a:r>
              <a:rPr lang="en-GB" dirty="0"/>
              <a:t>, customer service, and effective communication.</a:t>
            </a:r>
          </a:p>
          <a:p>
            <a:pPr lvl="1"/>
            <a:r>
              <a:rPr lang="en-GB" dirty="0"/>
              <a:t>Enforcing a Code of Conduct: The university is establishing and enforcing a strict code of conduct for all staff. This includes creating mechanisms for reporting and addressing unprofessional </a:t>
            </a:r>
            <a:r>
              <a:rPr lang="en-GB" dirty="0" err="1"/>
              <a:t>behavior</a:t>
            </a:r>
            <a:r>
              <a:rPr lang="en-GB" dirty="0"/>
              <a:t> and harassment.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Business Recommendations (cont.)</a:t>
            </a:r>
          </a:p>
        </p:txBody>
      </p:sp>
      <p:sp>
        <p:nvSpPr>
          <p:cNvPr id="3" name="Content Placeholder 2"/>
          <p:cNvSpPr>
            <a:spLocks noGrp="1"/>
          </p:cNvSpPr>
          <p:nvPr>
            <p:ph idx="1"/>
          </p:nvPr>
        </p:nvSpPr>
        <p:spPr/>
        <p:txBody>
          <a:bodyPr>
            <a:normAutofit fontScale="92500"/>
          </a:bodyPr>
          <a:lstStyle/>
          <a:p>
            <a:endParaRPr dirty="0"/>
          </a:p>
          <a:p>
            <a:r>
              <a:rPr dirty="0"/>
              <a:t>2. Increasing Student Involvement and Recruitment</a:t>
            </a:r>
          </a:p>
          <a:p>
            <a:pPr lvl="1"/>
            <a:r>
              <a:rPr lang="en-GB" dirty="0"/>
              <a:t>	Developing Student Representation: The university is working on developing strategies to involve students more effectively in decision-making processes and organizational structures. Platforms for student feedback and representation are being created.</a:t>
            </a:r>
          </a:p>
          <a:p>
            <a:pPr lvl="1"/>
            <a:r>
              <a:rPr lang="en-GB" dirty="0"/>
              <a:t>	Prioritizing Staff Recruitment: The university is prioritizing the recruitment of qualified and competent staff members. The hiring process is focusing on merit-based criteria to ensure new hires meet the university’s standards</a:t>
            </a:r>
          </a:p>
          <a:p>
            <a:pPr lvl="1"/>
            <a:r>
              <a:rPr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Business Recommendations (cont.)</a:t>
            </a:r>
          </a:p>
        </p:txBody>
      </p:sp>
      <p:sp>
        <p:nvSpPr>
          <p:cNvPr id="3" name="Content Placeholder 2"/>
          <p:cNvSpPr>
            <a:spLocks noGrp="1"/>
          </p:cNvSpPr>
          <p:nvPr>
            <p:ph idx="1"/>
          </p:nvPr>
        </p:nvSpPr>
        <p:spPr/>
        <p:txBody>
          <a:bodyPr/>
          <a:lstStyle/>
          <a:p>
            <a:endParaRPr dirty="0"/>
          </a:p>
          <a:p>
            <a:r>
              <a:rPr dirty="0"/>
              <a:t>3. Upgrading Facilities and Resources</a:t>
            </a:r>
          </a:p>
          <a:p>
            <a:pPr lvl="1"/>
            <a:r>
              <a:rPr lang="en-GB" dirty="0"/>
              <a:t>• Investing in Infrastructure: Improving campus facilities, security, and internet access.</a:t>
            </a:r>
          </a:p>
          <a:p>
            <a:r>
              <a:rPr dirty="0"/>
              <a:t>4. Addressing Financial and Administrative Issues</a:t>
            </a:r>
          </a:p>
          <a:p>
            <a:pPr lvl="1"/>
            <a:r>
              <a:rPr dirty="0"/>
              <a:t>• Reviewing Financial Practices: Conducting audits and ensuring transparency.</a:t>
            </a:r>
          </a:p>
          <a:p>
            <a:pPr lvl="1"/>
            <a:r>
              <a:rPr dirty="0"/>
              <a:t>• Improving Administrative Efficiency: Streamlining processes to reduce delays.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386</TotalTime>
  <Words>501</Words>
  <Application>Microsoft Office PowerPoint</Application>
  <PresentationFormat>On-screen Show (4:3)</PresentationFormat>
  <Paragraphs>50</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Century Gothic</vt:lpstr>
      <vt:lpstr>Wingdings 3</vt:lpstr>
      <vt:lpstr>Ion</vt:lpstr>
      <vt:lpstr>Exit Survey Responses</vt:lpstr>
      <vt:lpstr>Summary of Findings</vt:lpstr>
      <vt:lpstr>Summary of Findings (cont.)</vt:lpstr>
      <vt:lpstr>Summary of Findings (cont.)</vt:lpstr>
      <vt:lpstr>Summary of Findings (cont.)</vt:lpstr>
      <vt:lpstr>Summary of Findings (cont.)</vt:lpstr>
      <vt:lpstr>Business Recommendations</vt:lpstr>
      <vt:lpstr>Business Recommendations (cont.)</vt:lpstr>
      <vt:lpstr>Business Recommendations (cont.)</vt:lpstr>
      <vt:lpstr>Business Recommendations (cont.)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Allan walusimbi</dc:creator>
  <cp:keywords/>
  <dc:description>generated using python-pptx</dc:description>
  <cp:lastModifiedBy>Allan walusimbi</cp:lastModifiedBy>
  <cp:revision>4</cp:revision>
  <dcterms:created xsi:type="dcterms:W3CDTF">2013-01-27T09:14:16Z</dcterms:created>
  <dcterms:modified xsi:type="dcterms:W3CDTF">2024-08-09T15:41:37Z</dcterms:modified>
  <cp:category/>
</cp:coreProperties>
</file>