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7440" y="1825560"/>
            <a:ext cx="545580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7440" y="1825560"/>
            <a:ext cx="545580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7440" y="1825560"/>
            <a:ext cx="545580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7440" y="1825560"/>
            <a:ext cx="545580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dc3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3/6/16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248FFFE-31EB-449A-A84E-A210060DB116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dc3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3/6/16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78A15A-2E78-4618-8FAA-D5410D186951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Project 2: You’re Fired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John McCain, Alan Wang, Audrey Evans, Hari Ramanan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Platform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C++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Terminal based clock and user interface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Now: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C++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Tried QT, QT hates us :-(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Psuedo Shell terminal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7863840" y="3383280"/>
            <a:ext cx="1374480" cy="15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Work Allocation</a:t>
            </a: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387360" y="1687680"/>
            <a:ext cx="2677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John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Threading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Timer task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Github master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GUI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ClockShell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3065040" y="1687680"/>
            <a:ext cx="232956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Alan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User interface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GUI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Stopwatch/timer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5432040" y="1687680"/>
            <a:ext cx="288720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Audrey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Calendar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Documentation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UML diagrams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Presentation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8459280" y="1687680"/>
            <a:ext cx="232956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Hari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Timer task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Stopwatch/timer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General extra help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Challenges</a:t>
            </a: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Platform- c++ and terminal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Threading/Timer Task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Trying to figure out a GUI and learning that QT would not work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Creating a Shell program for the user interface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UML Diagrams</a:t>
            </a:r>
            <a:endParaRPr/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rcRect l="0" t="0" r="4250" b="0"/>
          <a:stretch/>
        </p:blipFill>
        <p:spPr>
          <a:xfrm>
            <a:off x="270720" y="1793880"/>
            <a:ext cx="5408640" cy="3819600"/>
          </a:xfrm>
          <a:prstGeom prst="rect">
            <a:avLst/>
          </a:prstGeom>
          <a:ln>
            <a:noFill/>
          </a:ln>
        </p:spPr>
      </p:pic>
      <p:pic>
        <p:nvPicPr>
          <p:cNvPr id="93" name="Picture 4" descr=""/>
          <p:cNvPicPr/>
          <p:nvPr/>
        </p:nvPicPr>
        <p:blipFill>
          <a:blip r:embed="rId2"/>
          <a:srcRect l="2041" t="0" r="10719" b="0"/>
          <a:stretch/>
        </p:blipFill>
        <p:spPr>
          <a:xfrm>
            <a:off x="6095880" y="1455480"/>
            <a:ext cx="5691960" cy="449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UML Diagrams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rcRect l="11881" t="21494" r="41657" b="19832"/>
          <a:stretch/>
        </p:blipFill>
        <p:spPr>
          <a:xfrm>
            <a:off x="1645920" y="2286000"/>
            <a:ext cx="5211720" cy="40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Retrospective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C++ is not an ideal language for simple non-resource intensive applications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Application>LibreOffice/4.4.4.3$Linux_X86_64 LibreOffice_project/40$Build-3</Application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2016-03-02T22:03:21Z</dcterms:created>
  <dc:creator>Audrey Evans</dc:creator>
  <dc:language>en-US</dc:language>
  <dcterms:modified xsi:type="dcterms:W3CDTF">2016-03-06T16:20:42Z</dcterms:modified>
  <cp:revision>4</cp:revision>
  <dc:title>Project 2: You’re Fired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