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6" r:id="rId10"/>
    <p:sldId id="263" r:id="rId11"/>
    <p:sldId id="267" r:id="rId12"/>
    <p:sldId id="269" r:id="rId13"/>
    <p:sldId id="264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75C4-EBFD-4CF9-BEA4-B5CDAB975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B0521-E335-4681-944D-ED773C6F1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365F8-C006-48FE-9AA7-252E0608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80FC-CCF7-4ECA-A79C-B23A2DAD81B7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A8C64-7D5C-4E65-A430-BC6AA0BB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F895-F5A4-433C-A611-AF28497B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4EA8-4C62-44C7-BD65-437FA43D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50E9-4EB8-443B-B7D8-FCAAD8F9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200F9-874D-4378-95C2-CF4F52147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5280-E6EB-4C2D-B8F2-B619381B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80FC-CCF7-4ECA-A79C-B23A2DAD81B7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0BFC-9020-4E47-BA81-2F2FA797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01AB-C6AD-424F-9D58-F6A62594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4EA8-4C62-44C7-BD65-437FA43D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D32BE-417F-4506-A031-08456E471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B3ACB-41D6-45F3-9761-FDE1B8860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A087B-3392-46EA-AB36-693C799B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80FC-CCF7-4ECA-A79C-B23A2DAD81B7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CFF7-D270-43A7-98EF-59A3550E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FB6FE-989C-4D53-BA45-D7E8AACE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4EA8-4C62-44C7-BD65-437FA43D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53DA-E91A-40F5-A3DA-B046EB1C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5836-AF02-49F1-AD6E-C428136C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6ED68-A04D-480B-9275-B23705A8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80FC-CCF7-4ECA-A79C-B23A2DAD81B7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DACF-26B2-461C-ADED-1CA1BB21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38638-9A4F-455A-B52D-89F242E6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4EA8-4C62-44C7-BD65-437FA43D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7616-0EDD-4C9C-9C35-97E50C88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74D93-B960-486B-A7DD-58B342AD0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2046A-D520-41DF-94AA-813716E2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80FC-CCF7-4ECA-A79C-B23A2DAD81B7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6EF74-C7FF-4BED-B244-36EADECA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9E2C5-958C-4978-8D2B-655FB73C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4EA8-4C62-44C7-BD65-437FA43D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B504-639B-4F04-919C-56A8B85F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2773-8DFC-4C5D-9F0C-FC8674F8D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B46B6-9411-4F47-9429-45246AAE6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59A92-4479-49CF-BAB0-8E7CDB7C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80FC-CCF7-4ECA-A79C-B23A2DAD81B7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43E62-FAA5-4E70-97A2-35D56F8C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474C7-30D2-4172-B081-8CD8E84A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4EA8-4C62-44C7-BD65-437FA43D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7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7EBA-0E07-4E5E-90EF-46A72F40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AEED5-EA8C-47D1-89FC-DC43F17A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4D8A2-6792-4EBF-8E41-7AAAC2664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DE2A1-A2DE-4204-A7CF-CEAA9A1F6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E9C97-C09D-4030-B165-B753EF9F2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313CB-F1DE-4221-B99A-DA7B58F5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80FC-CCF7-4ECA-A79C-B23A2DAD81B7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D285C-B0E4-45AB-897F-2998C2DB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A1706-2280-44B6-B4A4-7C17EC1E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4EA8-4C62-44C7-BD65-437FA43D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BD74-4C47-4018-8431-EB6ED3FD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13955-0F15-4C5C-BEFD-1F2ECB86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80FC-CCF7-4ECA-A79C-B23A2DAD81B7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440FD-0AC2-4D92-93F4-27256178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3A26C-7A32-43FB-A46E-9525562D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4EA8-4C62-44C7-BD65-437FA43D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1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C2D32-CC35-47AA-8AC9-F961FCDE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80FC-CCF7-4ECA-A79C-B23A2DAD81B7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A9FAD-E727-4397-826D-83753DA2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7A8B9-B3BC-4A83-BEF5-2BE4204E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4EA8-4C62-44C7-BD65-437FA43D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C7EE-0F6A-48CE-AA86-DCBD43FF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7539-0E6C-46C0-87CE-15B418E7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0834C-613F-4907-BA12-B6A114BD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70FC3-0BDA-43CF-9292-DD95FF8D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80FC-CCF7-4ECA-A79C-B23A2DAD81B7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7A5F4-56D7-4FD7-8B11-C8215BCF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53C1A-0DF3-4306-9B0A-9C91ED68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4EA8-4C62-44C7-BD65-437FA43D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54B2-D6AE-4CD4-A5E2-6D54A615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AE358-F119-459B-8DE0-679FA88D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75F2B-1F43-445B-ABA2-8F68C0B4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22BA-8FEF-42FA-911B-5D68AC31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80FC-CCF7-4ECA-A79C-B23A2DAD81B7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A475A-4E20-4891-A318-9A615E38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E0D6D-64E1-4FCB-91A8-6F6D9198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4EA8-4C62-44C7-BD65-437FA43D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2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2A061-3988-4ECC-BB8C-758FED18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2A14F-9F56-4852-B582-8D78DF0D0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A50C-7D4F-48D7-B0E4-46323C914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80FC-CCF7-4ECA-A79C-B23A2DAD81B7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3B1C-6F55-4E73-A656-F35B39179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5071-E62E-46DE-BFCD-06C0A99DB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4EA8-4C62-44C7-BD65-437FA43D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4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youtube.com/watch?v=s7wmiS2mSX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fulapi.net/http-metho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06C0-D45C-4DBD-BFB4-62424C96E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355F5-1D26-4875-9F55-378D5B12A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2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ABF6-EB3A-45F5-98C5-76F8B9C3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Writing API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688D-89D5-457B-AA9A-52676FA16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Create new text file inside the &lt;</a:t>
            </a:r>
            <a:r>
              <a:rPr lang="en-US" dirty="0" err="1"/>
              <a:t>new_folder</a:t>
            </a:r>
            <a:r>
              <a:rPr lang="en-US" dirty="0"/>
              <a:t>&gt; </a:t>
            </a:r>
          </a:p>
          <a:p>
            <a:r>
              <a:rPr lang="en-US" dirty="0"/>
              <a:t>Rename to app.py</a:t>
            </a:r>
          </a:p>
          <a:p>
            <a:r>
              <a:rPr lang="en-US" dirty="0"/>
              <a:t>Write this code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DD66B-4FB9-43ED-9405-6AB85133D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883" y="2809574"/>
            <a:ext cx="4173815" cy="38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0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EA44-AF7E-4550-A647-13CBF0AA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Writing API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23E1-2AEB-4757-B012-D6093514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of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7AC2CA-D11D-476F-A6FC-389D6C7A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751" y="1690687"/>
            <a:ext cx="7889569" cy="50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5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4094-9E70-4E8A-B74D-834EF4BE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Running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6F645-152B-449C-9B25-56198E50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CMD</a:t>
            </a:r>
          </a:p>
          <a:p>
            <a:pPr marL="0" indent="0">
              <a:buNone/>
            </a:pPr>
            <a:r>
              <a:rPr lang="en-US" dirty="0"/>
              <a:t>   &gt;&gt;&gt; </a:t>
            </a:r>
            <a:r>
              <a:rPr lang="en-US" dirty="0">
                <a:solidFill>
                  <a:srgbClr val="00B050"/>
                </a:solidFill>
              </a:rPr>
              <a:t>C:\Users\User\Desktop\&lt;new_folder&gt;&gt;</a:t>
            </a:r>
            <a:r>
              <a:rPr lang="en-US" dirty="0"/>
              <a:t>python app.py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C1515-49F6-477A-9BC1-8327FD58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92" y="3286272"/>
            <a:ext cx="10714015" cy="211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86BB-5D30-4870-9C33-FDFB6F70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Testing API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5B62-5AF1-4A08-9D90-FC882775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83"/>
            <a:ext cx="10515600" cy="477618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Direct query in chrome </a:t>
            </a:r>
            <a:r>
              <a:rPr lang="en-US" dirty="0" err="1"/>
              <a:t>url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arenR" startAt="2"/>
            </a:pPr>
            <a:r>
              <a:rPr lang="en-US" dirty="0"/>
              <a:t>Use python to do request</a:t>
            </a:r>
          </a:p>
          <a:p>
            <a:r>
              <a:rPr lang="en-US" dirty="0"/>
              <a:t>Create new text file inside the &lt;</a:t>
            </a:r>
            <a:r>
              <a:rPr lang="en-US" dirty="0" err="1"/>
              <a:t>new_folder</a:t>
            </a:r>
            <a:r>
              <a:rPr lang="en-US" dirty="0"/>
              <a:t>&gt; </a:t>
            </a:r>
          </a:p>
          <a:p>
            <a:r>
              <a:rPr lang="en-US" dirty="0"/>
              <a:t>Rename to HTTPClient.py</a:t>
            </a:r>
          </a:p>
          <a:p>
            <a:r>
              <a:rPr lang="en-US" dirty="0"/>
              <a:t>Write the code below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7D026-0E58-4AEB-8C81-93D594AF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93" y="4334097"/>
            <a:ext cx="6230769" cy="2508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4F77E1-10FB-4718-B8FB-5CBEFF75E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149" y="1889546"/>
            <a:ext cx="23717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9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FDC2-9338-4681-90AE-BEBAB7BC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1504-F514-4CB9-B29F-649EB45B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5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B7A08A-E0DA-4B0B-8EB6-3237BB9DD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6E05A9-D87E-469A-957D-20E55424C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Question???</a:t>
            </a:r>
          </a:p>
        </p:txBody>
      </p:sp>
    </p:spTree>
    <p:extLst>
      <p:ext uri="{BB962C8B-B14F-4D97-AF65-F5344CB8AC3E}">
        <p14:creationId xmlns:p14="http://schemas.microsoft.com/office/powerpoint/2010/main" val="411065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F7A6-0651-4743-A975-4C778FD9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796A-9410-43BA-83C5-053446ED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REST API?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API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using python to write API?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Installing Python, </a:t>
            </a:r>
            <a:r>
              <a:rPr lang="en-US" dirty="0" err="1"/>
              <a:t>virtualenv</a:t>
            </a:r>
            <a:r>
              <a:rPr lang="en-US" dirty="0"/>
              <a:t>, Flask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Writing API codes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Running Python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Testing </a:t>
            </a:r>
            <a:r>
              <a:rPr lang="en-US"/>
              <a:t>API codes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5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740E-9F88-435B-AC5A-4CFA2047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end of this session:-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1710-8E1D-4EDE-95A5-1EAF723C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is API</a:t>
            </a:r>
          </a:p>
          <a:p>
            <a:r>
              <a:rPr lang="en-US" dirty="0"/>
              <a:t>Write &amp; test API</a:t>
            </a:r>
          </a:p>
        </p:txBody>
      </p:sp>
    </p:spTree>
    <p:extLst>
      <p:ext uri="{BB962C8B-B14F-4D97-AF65-F5344CB8AC3E}">
        <p14:creationId xmlns:p14="http://schemas.microsoft.com/office/powerpoint/2010/main" val="300908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EE37-D473-417D-9483-5BB8042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9D86-D4D5-4CDC-937B-2228CFDD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 API is </a:t>
            </a:r>
            <a:r>
              <a:rPr lang="en-US" u="sng" dirty="0"/>
              <a:t>Re</a:t>
            </a:r>
            <a:r>
              <a:rPr lang="en-US" dirty="0"/>
              <a:t>presentational </a:t>
            </a:r>
            <a:r>
              <a:rPr lang="en-US" u="sng" dirty="0"/>
              <a:t>S</a:t>
            </a:r>
            <a:r>
              <a:rPr lang="en-US" dirty="0"/>
              <a:t>tate </a:t>
            </a:r>
            <a:r>
              <a:rPr lang="en-US" u="sng" dirty="0"/>
              <a:t>T</a:t>
            </a:r>
            <a:r>
              <a:rPr lang="en-US" dirty="0"/>
              <a:t>ransfer </a:t>
            </a:r>
            <a:r>
              <a:rPr lang="en-US" u="sng" dirty="0"/>
              <a:t>A</a:t>
            </a:r>
            <a:r>
              <a:rPr lang="en-US" dirty="0"/>
              <a:t>pplication </a:t>
            </a:r>
            <a:r>
              <a:rPr lang="en-US" u="sng" dirty="0"/>
              <a:t>P</a:t>
            </a:r>
            <a:r>
              <a:rPr lang="en-US" dirty="0"/>
              <a:t>rogramming </a:t>
            </a:r>
            <a:r>
              <a:rPr lang="en-US" u="sng" dirty="0"/>
              <a:t>I</a:t>
            </a:r>
            <a:r>
              <a:rPr lang="en-US" dirty="0"/>
              <a:t>nterface.</a:t>
            </a:r>
          </a:p>
          <a:p>
            <a:r>
              <a:rPr lang="en-US" dirty="0"/>
              <a:t>API is a web service that link between two application.</a:t>
            </a:r>
          </a:p>
          <a:p>
            <a:r>
              <a:rPr lang="en-US" dirty="0"/>
              <a:t>API takes </a:t>
            </a:r>
            <a:r>
              <a:rPr lang="en-US" dirty="0">
                <a:solidFill>
                  <a:srgbClr val="FF0000"/>
                </a:solidFill>
              </a:rPr>
              <a:t>Request</a:t>
            </a:r>
            <a:r>
              <a:rPr lang="en-US" dirty="0"/>
              <a:t> from client to server then return </a:t>
            </a:r>
            <a:r>
              <a:rPr lang="en-US" dirty="0">
                <a:solidFill>
                  <a:srgbClr val="FF0000"/>
                </a:solidFill>
              </a:rPr>
              <a:t>Response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 simple terms, its like Restaurant Analogy.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https://www.youtube.com/watch?v=s7wmiS2mSXY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8692E649-9DA6-403A-A485-90774884C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5203" y="3525677"/>
            <a:ext cx="1374843" cy="1374843"/>
          </a:xfrm>
          <a:prstGeom prst="rect">
            <a:avLst/>
          </a:prstGeom>
        </p:spPr>
      </p:pic>
      <p:pic>
        <p:nvPicPr>
          <p:cNvPr id="8" name="Graphic 7" descr="Line Arrow: Straight">
            <a:extLst>
              <a:ext uri="{FF2B5EF4-FFF2-40B4-BE49-F238E27FC236}">
                <a16:creationId xmlns:a16="http://schemas.microsoft.com/office/drawing/2014/main" id="{49F625EC-B8EA-4DB8-A107-84E967536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393264" y="3559036"/>
            <a:ext cx="3349557" cy="914400"/>
          </a:xfrm>
          <a:prstGeom prst="rect">
            <a:avLst/>
          </a:prstGeom>
        </p:spPr>
      </p:pic>
      <p:pic>
        <p:nvPicPr>
          <p:cNvPr id="9" name="Graphic 8" descr="Line Arrow: Straight">
            <a:extLst>
              <a:ext uri="{FF2B5EF4-FFF2-40B4-BE49-F238E27FC236}">
                <a16:creationId xmlns:a16="http://schemas.microsoft.com/office/drawing/2014/main" id="{CECF84C3-5AF3-442D-8FB6-66FCD5046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3264" y="3874148"/>
            <a:ext cx="3223099" cy="914400"/>
          </a:xfrm>
          <a:prstGeom prst="rect">
            <a:avLst/>
          </a:prstGeom>
        </p:spPr>
      </p:pic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173A6CD7-8126-4560-B380-C751DDDEBA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66038" y="3589718"/>
            <a:ext cx="1167318" cy="11673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6FBA7D-338B-43BB-BC08-9E28EE15C611}"/>
              </a:ext>
            </a:extLst>
          </p:cNvPr>
          <p:cNvSpPr/>
          <p:nvPr/>
        </p:nvSpPr>
        <p:spPr>
          <a:xfrm>
            <a:off x="7992499" y="3676457"/>
            <a:ext cx="914400" cy="993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D8CFA-7414-4559-8379-325E8A93DF3E}"/>
              </a:ext>
            </a:extLst>
          </p:cNvPr>
          <p:cNvSpPr/>
          <p:nvPr/>
        </p:nvSpPr>
        <p:spPr>
          <a:xfrm>
            <a:off x="4460033" y="3834883"/>
            <a:ext cx="3156330" cy="666546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53BE-48BB-490F-AFE5-85205220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Types of API request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CD3F-99A9-4A41-BA59-9A0867C90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447"/>
            <a:ext cx="10515600" cy="52292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API Request uses HTTP Method</a:t>
            </a:r>
          </a:p>
          <a:p>
            <a:pPr lvl="1"/>
            <a:r>
              <a:rPr lang="en-US" dirty="0"/>
              <a:t>GET - http://www.appdomain.com/users</a:t>
            </a:r>
          </a:p>
          <a:p>
            <a:pPr marL="457200" lvl="1" indent="0">
              <a:buNone/>
            </a:pPr>
            <a:r>
              <a:rPr lang="en-US" dirty="0"/>
              <a:t> 	     - http://www.appdomain.com/users/123</a:t>
            </a:r>
          </a:p>
          <a:p>
            <a:pPr marL="457200" lvl="1" indent="0">
              <a:buNone/>
            </a:pPr>
            <a:r>
              <a:rPr lang="en-US" dirty="0"/>
              <a:t>	     - http://www.appdomain.com/users/123?name=‘</a:t>
            </a:r>
            <a:r>
              <a:rPr lang="en-US" dirty="0" err="1"/>
              <a:t>xxx’&amp;age</a:t>
            </a:r>
            <a:r>
              <a:rPr lang="en-US" dirty="0"/>
              <a:t>=‘</a:t>
            </a:r>
            <a:r>
              <a:rPr lang="en-US" dirty="0" err="1"/>
              <a:t>yy</a:t>
            </a:r>
            <a:r>
              <a:rPr lang="en-US" dirty="0"/>
              <a:t>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POST - http://www.appdomain.com/users</a:t>
            </a:r>
          </a:p>
          <a:p>
            <a:pPr marL="457200" lvl="1" indent="0">
              <a:buNone/>
            </a:pPr>
            <a:r>
              <a:rPr lang="en-US" dirty="0"/>
              <a:t> 	       - http://www.appdomain.com/users/123</a:t>
            </a:r>
          </a:p>
          <a:p>
            <a:pPr marL="457200" lvl="1" indent="0">
              <a:buNone/>
            </a:pPr>
            <a:r>
              <a:rPr lang="en-US" dirty="0"/>
              <a:t>	       - http://www.appdomain.com/users/123?name=‘</a:t>
            </a:r>
            <a:r>
              <a:rPr lang="en-US" dirty="0" err="1"/>
              <a:t>xxx’&amp;age</a:t>
            </a:r>
            <a:r>
              <a:rPr lang="en-US" dirty="0"/>
              <a:t>=‘</a:t>
            </a:r>
            <a:r>
              <a:rPr lang="en-US" dirty="0" err="1"/>
              <a:t>yy</a:t>
            </a:r>
            <a:r>
              <a:rPr lang="en-US" dirty="0"/>
              <a:t>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PUT - http://www.appdomain.com/users/123</a:t>
            </a:r>
          </a:p>
          <a:p>
            <a:pPr marL="457200" lvl="1" indent="0">
              <a:buNone/>
            </a:pPr>
            <a:r>
              <a:rPr lang="en-US" dirty="0"/>
              <a:t>	    - http://www.appdomain.com/users/123?name=‘</a:t>
            </a:r>
            <a:r>
              <a:rPr lang="en-US" dirty="0" err="1"/>
              <a:t>xxx’&amp;age</a:t>
            </a:r>
            <a:r>
              <a:rPr lang="en-US" dirty="0"/>
              <a:t>=‘</a:t>
            </a:r>
            <a:r>
              <a:rPr lang="en-US" dirty="0" err="1"/>
              <a:t>yy</a:t>
            </a:r>
            <a:r>
              <a:rPr lang="en-US" dirty="0"/>
              <a:t>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DELETE - http://www.appdomain.com/users/123</a:t>
            </a:r>
          </a:p>
          <a:p>
            <a:pPr marL="457200" lvl="1" indent="0">
              <a:buNone/>
            </a:pPr>
            <a:r>
              <a:rPr lang="en-US" dirty="0"/>
              <a:t>	          - http://www.appdomain.com/users/123?name=‘</a:t>
            </a:r>
            <a:r>
              <a:rPr lang="en-US" dirty="0" err="1"/>
              <a:t>xxx’&amp;age</a:t>
            </a:r>
            <a:r>
              <a:rPr lang="en-US" dirty="0"/>
              <a:t>=‘</a:t>
            </a:r>
            <a:r>
              <a:rPr lang="en-US" dirty="0" err="1"/>
              <a:t>yy</a:t>
            </a:r>
            <a:r>
              <a:rPr lang="en-US" dirty="0"/>
              <a:t>’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Ref : </a:t>
            </a:r>
            <a:r>
              <a:rPr lang="en-US" u="sng" dirty="0">
                <a:hlinkClick r:id="rId2"/>
              </a:rPr>
              <a:t>https://restfulapi.net/http-methods/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6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5234-C03E-42A9-ABD4-9CAA3D2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Why using Python to write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007A-D33A-4FE6-98A2-4FB2D40F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of learning python syntax</a:t>
            </a:r>
          </a:p>
          <a:p>
            <a:r>
              <a:rPr lang="en-US" dirty="0"/>
              <a:t>Have lots choices of web framework, e.g. Django, Flask, and so on</a:t>
            </a:r>
          </a:p>
          <a:p>
            <a:r>
              <a:rPr lang="en-US" dirty="0"/>
              <a:t>Python Flask microframework can up and running less then 5 min</a:t>
            </a:r>
          </a:p>
          <a:p>
            <a:r>
              <a:rPr lang="en-US" dirty="0"/>
              <a:t>Python is More Versatile than PHP. Can be used to develop Machine Learning, Natural Language Processing, data science, image processing, and desktop and 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87595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CF96-C16A-4460-A341-A63E10E8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Installing Python, </a:t>
            </a:r>
            <a:r>
              <a:rPr lang="en-US" dirty="0" err="1"/>
              <a:t>virtualenv</a:t>
            </a:r>
            <a:r>
              <a:rPr lang="en-US" dirty="0"/>
              <a:t>, Flask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4B75-CBF7-4819-8876-FC1627772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latest python.</a:t>
            </a:r>
          </a:p>
          <a:p>
            <a:pPr marL="0" indent="0">
              <a:buNone/>
            </a:pPr>
            <a:r>
              <a:rPr lang="en-US" dirty="0"/>
              <a:t>   - check if python is already installed by query in CMD</a:t>
            </a:r>
          </a:p>
          <a:p>
            <a:pPr marL="0" indent="0">
              <a:buNone/>
            </a:pPr>
            <a:r>
              <a:rPr lang="en-US" dirty="0"/>
              <a:t>   &gt;&gt;&gt; python –V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virtualenv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&gt;&gt;&gt;pip install </a:t>
            </a:r>
            <a:r>
              <a:rPr lang="en-US" dirty="0" err="1"/>
              <a:t>virtualenv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if </a:t>
            </a:r>
            <a:r>
              <a:rPr lang="en-US" dirty="0" err="1"/>
              <a:t>virtualenv</a:t>
            </a:r>
            <a:r>
              <a:rPr lang="en-US" dirty="0"/>
              <a:t> already installed, it will prompt “Requirement already</a:t>
            </a:r>
          </a:p>
          <a:p>
            <a:pPr marL="0" indent="0">
              <a:buNone/>
            </a:pPr>
            <a:r>
              <a:rPr lang="en-US" dirty="0"/>
              <a:t>      satisfied”</a:t>
            </a:r>
          </a:p>
        </p:txBody>
      </p:sp>
    </p:spTree>
    <p:extLst>
      <p:ext uri="{BB962C8B-B14F-4D97-AF65-F5344CB8AC3E}">
        <p14:creationId xmlns:p14="http://schemas.microsoft.com/office/powerpoint/2010/main" val="303571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5017-0C06-45E9-A18A-D3DA35CA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Installing Python, </a:t>
            </a:r>
            <a:r>
              <a:rPr lang="en-US" dirty="0" err="1"/>
              <a:t>virtualenv</a:t>
            </a:r>
            <a:r>
              <a:rPr lang="en-US" dirty="0"/>
              <a:t>, Flask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4D02-21E5-4282-A2D8-A969CF99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447"/>
            <a:ext cx="10515600" cy="49867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new folder in desktop.</a:t>
            </a:r>
          </a:p>
          <a:p>
            <a:r>
              <a:rPr lang="en-US" dirty="0"/>
              <a:t>Run CMD</a:t>
            </a:r>
          </a:p>
          <a:p>
            <a:r>
              <a:rPr lang="en-US" dirty="0"/>
              <a:t>Go to new folder in desktop</a:t>
            </a:r>
          </a:p>
          <a:p>
            <a:pPr marL="0" indent="0">
              <a:buNone/>
            </a:pPr>
            <a:r>
              <a:rPr lang="en-US" dirty="0"/>
              <a:t>   &gt;&gt;&gt; </a:t>
            </a:r>
            <a:r>
              <a:rPr lang="en-US" dirty="0">
                <a:solidFill>
                  <a:srgbClr val="00B050"/>
                </a:solidFill>
              </a:rPr>
              <a:t>C:\Users\User&gt;</a:t>
            </a:r>
            <a:r>
              <a:rPr lang="en-US" dirty="0"/>
              <a:t>cd Desktop\&lt;</a:t>
            </a:r>
            <a:r>
              <a:rPr lang="en-US" dirty="0" err="1"/>
              <a:t>new_folder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virtualenv</a:t>
            </a:r>
            <a:r>
              <a:rPr lang="en-US" dirty="0"/>
              <a:t> inside new folder</a:t>
            </a:r>
          </a:p>
          <a:p>
            <a:pPr marL="0" indent="0">
              <a:buNone/>
            </a:pPr>
            <a:r>
              <a:rPr lang="en-US" dirty="0"/>
              <a:t>   &gt;&gt;&gt; </a:t>
            </a:r>
            <a:r>
              <a:rPr lang="en-US" dirty="0">
                <a:solidFill>
                  <a:srgbClr val="00B050"/>
                </a:solidFill>
              </a:rPr>
              <a:t>C:\Users\User\Desktop\&lt;new_folder&gt;&gt;</a:t>
            </a:r>
            <a:r>
              <a:rPr lang="en-US" dirty="0"/>
              <a:t>virtualenv &lt;VENV-NAME&gt;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Activate virtual environment</a:t>
            </a:r>
          </a:p>
          <a:p>
            <a:pPr marL="0" indent="0">
              <a:buNone/>
            </a:pPr>
            <a:r>
              <a:rPr lang="en-US" dirty="0"/>
              <a:t>   &gt;&gt;&gt; </a:t>
            </a:r>
            <a:r>
              <a:rPr lang="en-US" dirty="0">
                <a:solidFill>
                  <a:srgbClr val="00B050"/>
                </a:solidFill>
              </a:rPr>
              <a:t>..\&lt;</a:t>
            </a:r>
            <a:r>
              <a:rPr lang="en-US" dirty="0" err="1">
                <a:solidFill>
                  <a:srgbClr val="00B050"/>
                </a:solidFill>
              </a:rPr>
              <a:t>new_folder</a:t>
            </a:r>
            <a:r>
              <a:rPr lang="en-US" dirty="0">
                <a:solidFill>
                  <a:srgbClr val="00B050"/>
                </a:solidFill>
              </a:rPr>
              <a:t>&gt;\&lt;VENV-NAME&gt;\Scripts&gt;</a:t>
            </a:r>
            <a:r>
              <a:rPr lang="en-US" dirty="0"/>
              <a:t>activate.bat</a:t>
            </a:r>
          </a:p>
          <a:p>
            <a:pPr marL="0" indent="0">
              <a:buNone/>
            </a:pPr>
            <a:r>
              <a:rPr lang="en-US" dirty="0"/>
              <a:t>   - to deactivate just use &gt;&gt;&gt; 'deactivate’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 required </a:t>
            </a:r>
            <a:r>
              <a:rPr lang="en-US" dirty="0" err="1"/>
              <a:t>pacakges</a:t>
            </a:r>
            <a:r>
              <a:rPr lang="en-US" dirty="0"/>
              <a:t> (in the activated </a:t>
            </a:r>
            <a:r>
              <a:rPr lang="en-US" dirty="0" err="1"/>
              <a:t>virtualenv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6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294A-D043-491B-81B9-25771F48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Installing Python, </a:t>
            </a:r>
            <a:r>
              <a:rPr lang="en-US" dirty="0" err="1"/>
              <a:t>virtualenv</a:t>
            </a:r>
            <a:r>
              <a:rPr lang="en-US" dirty="0"/>
              <a:t>, Flask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C808-BB07-43E3-9468-52294D76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Flask in the activated </a:t>
            </a:r>
            <a:r>
              <a:rPr lang="en-US" dirty="0" err="1"/>
              <a:t>virtualenv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&gt;&gt;&gt;pip install Flask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473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Python RESTful API</vt:lpstr>
      <vt:lpstr>Content</vt:lpstr>
      <vt:lpstr>By the end of this session:-</vt:lpstr>
      <vt:lpstr>1. What is API?</vt:lpstr>
      <vt:lpstr>2. Types of API request</vt:lpstr>
      <vt:lpstr>3. Why using Python to write API?</vt:lpstr>
      <vt:lpstr>4. Installing Python, virtualenv, Flask </vt:lpstr>
      <vt:lpstr>4. Installing Python, virtualenv, Flask </vt:lpstr>
      <vt:lpstr>4. Installing Python, virtualenv, Flask </vt:lpstr>
      <vt:lpstr>5. Writing API codes</vt:lpstr>
      <vt:lpstr>5. Writing API codes</vt:lpstr>
      <vt:lpstr>6. Running Python code</vt:lpstr>
      <vt:lpstr>7. Testing API codes</vt:lpstr>
      <vt:lpstr>PowerPoint Presentation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API</dc:title>
  <dc:creator>User</dc:creator>
  <cp:lastModifiedBy>User</cp:lastModifiedBy>
  <cp:revision>65</cp:revision>
  <dcterms:created xsi:type="dcterms:W3CDTF">2018-12-19T04:32:00Z</dcterms:created>
  <dcterms:modified xsi:type="dcterms:W3CDTF">2018-12-24T07:33:03Z</dcterms:modified>
</cp:coreProperties>
</file>