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75" r:id="rId3"/>
    <p:sldId id="282" r:id="rId4"/>
    <p:sldId id="280" r:id="rId5"/>
    <p:sldId id="278" r:id="rId6"/>
    <p:sldId id="284" r:id="rId7"/>
    <p:sldId id="267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AEAEA"/>
    <a:srgbClr val="2F80D9"/>
    <a:srgbClr val="595959"/>
    <a:srgbClr val="FFFFFF"/>
    <a:srgbClr val="F2F2F2"/>
    <a:srgbClr val="A6BFDE"/>
    <a:srgbClr val="4F81BD"/>
    <a:srgbClr val="122B4A"/>
    <a:srgbClr val="0E1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>
      <p:cViewPr>
        <p:scale>
          <a:sx n="110" d="100"/>
          <a:sy n="110" d="100"/>
        </p:scale>
        <p:origin x="-79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3426C-E486-4802-9519-4A3AC9748F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93F8-BF9C-4D4B-A4FC-1B3F7685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B93F8-BF9C-4D4B-A4FC-1B3F7685E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7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B93F8-BF9C-4D4B-A4FC-1B3F7685E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7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0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B86C-85F7-48F8-B7C0-D59B08B7C77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14" y="228600"/>
            <a:ext cx="418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 App – Information Architecture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576514" y="746051"/>
            <a:ext cx="1038225" cy="1143000"/>
          </a:xfrm>
          <a:prstGeom prst="roundRect">
            <a:avLst>
              <a:gd name="adj" fmla="val 60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/>
              <a:t>Home Screen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Limit, balance, recent transactions, alerts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1" y="2382090"/>
            <a:ext cx="1038225" cy="1143000"/>
          </a:xfrm>
          <a:prstGeom prst="roundRect">
            <a:avLst>
              <a:gd name="adj" fmla="val 60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/>
              <a:t>Manage - Transactions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List transactions, search</a:t>
            </a:r>
            <a:endParaRPr lang="en-US" sz="800" dirty="0"/>
          </a:p>
        </p:txBody>
      </p:sp>
      <p:sp>
        <p:nvSpPr>
          <p:cNvPr id="7" name="Rounded Rectangle 6"/>
          <p:cNvSpPr/>
          <p:nvPr/>
        </p:nvSpPr>
        <p:spPr>
          <a:xfrm>
            <a:off x="1814515" y="2590800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Analytics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Transactions by category, time </a:t>
            </a:r>
            <a:endParaRPr lang="en-US" sz="900" dirty="0"/>
          </a:p>
        </p:txBody>
      </p:sp>
      <p:sp>
        <p:nvSpPr>
          <p:cNvPr id="8" name="Rounded Rectangle 7"/>
          <p:cNvSpPr/>
          <p:nvPr/>
        </p:nvSpPr>
        <p:spPr>
          <a:xfrm>
            <a:off x="3262314" y="2367421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Offers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Offers and offer settings, discount discovery</a:t>
            </a:r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4710114" y="2367421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Secure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Security Settings, Overview, List of defined rules</a:t>
            </a:r>
            <a:endParaRPr lang="en-US" sz="900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" y="3886200"/>
            <a:ext cx="1038225" cy="1143000"/>
          </a:xfrm>
          <a:prstGeom prst="roundRect">
            <a:avLst>
              <a:gd name="adj" fmla="val 493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Transaction Details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Details, call/block merchant, review, tag transactions</a:t>
            </a:r>
            <a:endParaRPr lang="en-US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1" y="5410200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Merchant Review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Customized review,  past reviews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1814514" y="4038600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Tagged Transactions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Summary of transactions by tag, share, email report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3267534" y="3886200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Offer Details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Offer details, scannable barcode/QR Code</a:t>
            </a:r>
            <a:endParaRPr lang="en-US" sz="9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16870" y="2953590"/>
            <a:ext cx="0" cy="144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0113" y="3522765"/>
            <a:ext cx="1" cy="3542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86646" y="3522764"/>
            <a:ext cx="1" cy="3542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00113" y="5055919"/>
            <a:ext cx="1" cy="3542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79765" y="2105247"/>
            <a:ext cx="1661" cy="2621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1419226" y="2953590"/>
            <a:ext cx="3952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00114" y="2091023"/>
            <a:ext cx="1661" cy="2621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43514" y="2091023"/>
            <a:ext cx="1661" cy="2621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0112" y="2091023"/>
            <a:ext cx="434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2"/>
          </p:cNvCxnSpPr>
          <p:nvPr/>
        </p:nvCxnSpPr>
        <p:spPr>
          <a:xfrm flipH="1">
            <a:off x="3095626" y="1889051"/>
            <a:ext cx="1" cy="20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710114" y="3886200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Rule Details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Rules for a category, timeframe or expense type </a:t>
            </a:r>
            <a:endParaRPr lang="en-US" sz="9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254798" y="3519062"/>
            <a:ext cx="1" cy="3542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724400" y="710609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Transaction Alert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Transaction details, actions 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6172200" y="705690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Expense Alert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 smtClean="0"/>
              <a:t>Details, defined limits, summary of transactions</a:t>
            </a:r>
            <a:endParaRPr lang="en-US" sz="900" dirty="0"/>
          </a:p>
        </p:txBody>
      </p:sp>
      <p:sp>
        <p:nvSpPr>
          <p:cNvPr id="38" name="Rounded Rectangle 37"/>
          <p:cNvSpPr/>
          <p:nvPr/>
        </p:nvSpPr>
        <p:spPr>
          <a:xfrm>
            <a:off x="7620000" y="693285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Rate Experience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/>
              <a:t>C</a:t>
            </a:r>
            <a:r>
              <a:rPr lang="en-US" sz="900" dirty="0" smtClean="0"/>
              <a:t>ustomized feedback form, rate, prior ratings</a:t>
            </a:r>
            <a:endParaRPr lang="en-US" sz="900" dirty="0"/>
          </a:p>
        </p:txBody>
      </p:sp>
      <p:sp>
        <p:nvSpPr>
          <p:cNvPr id="39" name="Rounded Rectangle 38"/>
          <p:cNvSpPr/>
          <p:nvPr/>
        </p:nvSpPr>
        <p:spPr>
          <a:xfrm>
            <a:off x="7647123" y="2362200"/>
            <a:ext cx="1038225" cy="1143000"/>
          </a:xfrm>
          <a:prstGeom prst="roundRect">
            <a:avLst>
              <a:gd name="adj" fmla="val 6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Post Rating Offer</a:t>
            </a:r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/>
              <a:t>C</a:t>
            </a:r>
            <a:r>
              <a:rPr lang="en-US" sz="900" dirty="0" smtClean="0"/>
              <a:t>ustomized offer based on rating and purchase history</a:t>
            </a:r>
            <a:endParaRPr lang="en-US" sz="900" dirty="0"/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 flipH="1">
            <a:off x="8166236" y="1812896"/>
            <a:ext cx="2" cy="5493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15587" y="4399066"/>
            <a:ext cx="19847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95375" y="762000"/>
            <a:ext cx="1038225" cy="1143000"/>
          </a:xfrm>
          <a:prstGeom prst="roundRect">
            <a:avLst>
              <a:gd name="adj" fmla="val 60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Splash Screen</a:t>
            </a:r>
          </a:p>
          <a:p>
            <a:pPr algn="ctr"/>
            <a:endParaRPr lang="en-US" sz="800" b="1" dirty="0" smtClean="0"/>
          </a:p>
          <a:p>
            <a:pPr algn="ctr"/>
            <a:r>
              <a:rPr lang="en-US" sz="800" dirty="0" smtClean="0"/>
              <a:t>Card Selector</a:t>
            </a:r>
            <a:endParaRPr lang="en-US" sz="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33600" y="1317551"/>
            <a:ext cx="43339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93" y="811533"/>
            <a:ext cx="2763334" cy="537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" y="228600"/>
            <a:ext cx="506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 App – Splash Screen: No Card Registered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76800" y="2622698"/>
            <a:ext cx="1676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40033" y="2407254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clicks icon to register a new card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36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93" y="811533"/>
            <a:ext cx="2763334" cy="537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" y="228600"/>
            <a:ext cx="506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 App – Splash Screen: No Card Registered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2602" y="35052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Account validated against master account list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3205074" y="1562100"/>
            <a:ext cx="2509926" cy="37719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93705" y="3720644"/>
            <a:ext cx="133569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93237" y="2057400"/>
            <a:ext cx="2133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2749" y="2362200"/>
            <a:ext cx="1549019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Phone Number</a:t>
            </a:r>
            <a:endParaRPr 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2750" y="2743200"/>
            <a:ext cx="1549019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Card Number (last 4)</a:t>
            </a:r>
            <a:endParaRPr 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2748" y="3124200"/>
            <a:ext cx="1549019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Activation Code</a:t>
            </a:r>
            <a:endParaRPr 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2748" y="3505200"/>
            <a:ext cx="1549019" cy="246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Register My Card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57882"/>
            <a:ext cx="2790000" cy="539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" y="228600"/>
            <a:ext cx="323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 App – Splash Screen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36787" y="2971800"/>
            <a:ext cx="2038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Card type logo is dynamic and retrieved from account details</a:t>
            </a:r>
            <a:endParaRPr lang="en-US" sz="11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055549" y="3124200"/>
            <a:ext cx="133569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2524036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Product name retrieved from account details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133600" y="2824118"/>
            <a:ext cx="152400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36787" y="1820806"/>
            <a:ext cx="1864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can scroll thru multiple accounts;  to add additional account, user can scroll to empty card with  “add” icon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49186" y="2141655"/>
            <a:ext cx="1009764" cy="3000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08866"/>
            <a:ext cx="2803333" cy="536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" y="228600"/>
            <a:ext cx="307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 App – Home Screen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2063521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Available credit and balance pulled from bank service</a:t>
            </a:r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133600" y="2363603"/>
            <a:ext cx="152400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05600" y="2663685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Configured to call SBI customer service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04121" y="2882444"/>
            <a:ext cx="112527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05600" y="3187244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Toggles between locked and unlocked state</a:t>
            </a:r>
            <a:endParaRPr lang="en-US" sz="11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504120" y="3371353"/>
            <a:ext cx="112527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5800" y="4168408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Humanized time display(today, 2 hours ago, etc.)</a:t>
            </a:r>
            <a:endParaRPr lang="en-US" sz="11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133600" y="3786234"/>
            <a:ext cx="1295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8586" y="3568244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Category Icons based on transaction MCC code</a:t>
            </a:r>
            <a:endParaRPr lang="en-US" sz="11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247901" y="4343400"/>
            <a:ext cx="1295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5600" y="2148159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Shows count of current offers</a:t>
            </a:r>
            <a:endParaRPr lang="en-US" sz="11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504121" y="2363603"/>
            <a:ext cx="112527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20539" y="5334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Navigates to transaction list page with search open</a:t>
            </a:r>
            <a:endParaRPr lang="en-US" sz="11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334000" y="748844"/>
            <a:ext cx="1210339" cy="9144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9474" y="287912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Goes to transaction list page</a:t>
            </a:r>
            <a:endParaRPr lang="en-US" sz="11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133600" y="3067817"/>
            <a:ext cx="152400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15097" y="4282727"/>
            <a:ext cx="2142461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transactions and offers should be pushed to app and should refresh all data on page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495260" y="4572000"/>
            <a:ext cx="112527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70" y="3188757"/>
            <a:ext cx="182880" cy="2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35" y="705208"/>
            <a:ext cx="2803333" cy="536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" y="228600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 App – Home </a:t>
            </a:r>
            <a:r>
              <a:rPr lang="en-US" b="1" dirty="0" smtClean="0"/>
              <a:t>Screen – Alternative Scenarios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30480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is default unlocked state</a:t>
            </a:r>
            <a:endParaRPr lang="en-US" sz="11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504120" y="3232109"/>
            <a:ext cx="112527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14425" y="196129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For debit cards, only availa</a:t>
            </a:r>
            <a:r>
              <a:rPr lang="en-US" sz="1100" dirty="0" smtClean="0"/>
              <a:t>ble balance  will be shown</a:t>
            </a:r>
            <a:endParaRPr lang="en-US" sz="11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590800" y="2176734"/>
            <a:ext cx="838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14425" y="4805318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additional scroll bar is not displayed if there is not enough data</a:t>
            </a:r>
            <a:endParaRPr lang="en-US" sz="11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667000" y="5105400"/>
            <a:ext cx="11759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88681"/>
            <a:ext cx="182880" cy="2504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05600" y="3981451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“REVIEW” icon is only shown if applicable</a:t>
            </a:r>
            <a:endParaRPr lang="en-US" sz="11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656520" y="4191000"/>
            <a:ext cx="9728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77" y="990600"/>
            <a:ext cx="2763334" cy="532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" y="228600"/>
            <a:ext cx="328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 App – Transaction List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34291" y="202445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Sub-menu indicator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362200" y="2176734"/>
            <a:ext cx="1981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1287" y="1384756"/>
            <a:ext cx="1702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Navigation back to home</a:t>
            </a:r>
            <a:r>
              <a:rPr lang="en-US" sz="1100" dirty="0"/>
              <a:t> </a:t>
            </a:r>
            <a:r>
              <a:rPr lang="en-US" sz="1100" dirty="0" smtClean="0"/>
              <a:t>screen</a:t>
            </a:r>
            <a:endParaRPr lang="en-US" sz="1100" dirty="0" smtClean="0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2514600" y="1600200"/>
            <a:ext cx="992541" cy="26161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3200" y="2294756"/>
            <a:ext cx="17022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Transactions grouped by date with total for the date (Today, Yesterday, Two Days Ago, Last Week, Last Month, Older)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2501507"/>
            <a:ext cx="1371600" cy="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61826" y="3967118"/>
            <a:ext cx="17022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Indicates transactions where review is requested by merchant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715000" y="4267200"/>
            <a:ext cx="76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15000" y="3733800"/>
            <a:ext cx="76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61825" y="3564523"/>
            <a:ext cx="1702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Item already reviewed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6800" y="3124200"/>
            <a:ext cx="152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If transaction has been tagged, the tag is displayed in the list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362200" y="3428879"/>
            <a:ext cx="1295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14" y="228600"/>
            <a:ext cx="460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 App – Transaction </a:t>
            </a:r>
            <a:r>
              <a:rPr lang="en-US" b="1" dirty="0" smtClean="0"/>
              <a:t>List – Quick Filter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90600"/>
            <a:ext cx="2763334" cy="53233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2286000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Ability to quickly filter </a:t>
            </a:r>
          </a:p>
          <a:p>
            <a:r>
              <a:rPr lang="en-US" sz="1100" dirty="0" smtClean="0"/>
              <a:t>Transactions by the tag; all used tags are shown.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38400" y="2590679"/>
            <a:ext cx="1143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14" y="228600"/>
            <a:ext cx="533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Consumer App – Transaction </a:t>
            </a:r>
            <a:r>
              <a:rPr lang="en-US" b="1" dirty="0" smtClean="0"/>
              <a:t>List – Quick Filter Results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01266"/>
            <a:ext cx="2763334" cy="5323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205958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Selected tag is shown as header with total</a:t>
            </a:r>
            <a:endParaRPr lang="en-US" sz="1100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438400" y="2510637"/>
            <a:ext cx="1447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18001</TotalTime>
  <Words>451</Words>
  <Application>Microsoft Office PowerPoint</Application>
  <PresentationFormat>On-screen Show (4:3)</PresentationFormat>
  <Paragraphs>87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Sohal</dc:creator>
  <cp:lastModifiedBy>Rajiv Sohal</cp:lastModifiedBy>
  <cp:revision>153</cp:revision>
  <dcterms:created xsi:type="dcterms:W3CDTF">2015-01-14T08:16:54Z</dcterms:created>
  <dcterms:modified xsi:type="dcterms:W3CDTF">2015-02-05T04:29:09Z</dcterms:modified>
</cp:coreProperties>
</file>