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EC04-CB69-47C4-A943-1567243C44F7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15DA-E12E-4AE2-A420-6000110B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EC04-CB69-47C4-A943-1567243C44F7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15DA-E12E-4AE2-A420-6000110B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EC04-CB69-47C4-A943-1567243C44F7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15DA-E12E-4AE2-A420-6000110B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4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EC04-CB69-47C4-A943-1567243C44F7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15DA-E12E-4AE2-A420-6000110B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EC04-CB69-47C4-A943-1567243C44F7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15DA-E12E-4AE2-A420-6000110B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EC04-CB69-47C4-A943-1567243C44F7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15DA-E12E-4AE2-A420-6000110B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EC04-CB69-47C4-A943-1567243C44F7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15DA-E12E-4AE2-A420-6000110B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EC04-CB69-47C4-A943-1567243C44F7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15DA-E12E-4AE2-A420-6000110B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1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EC04-CB69-47C4-A943-1567243C44F7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15DA-E12E-4AE2-A420-6000110B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0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EC04-CB69-47C4-A943-1567243C44F7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15DA-E12E-4AE2-A420-6000110B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EC04-CB69-47C4-A943-1567243C44F7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15DA-E12E-4AE2-A420-6000110B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1EC04-CB69-47C4-A943-1567243C44F7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B15DA-E12E-4AE2-A420-6000110B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4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7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8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6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6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"/>
            <a:ext cx="347053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40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Sohal</dc:creator>
  <cp:lastModifiedBy>Rajiv Sohal</cp:lastModifiedBy>
  <cp:revision>3</cp:revision>
  <dcterms:created xsi:type="dcterms:W3CDTF">2015-01-30T20:17:16Z</dcterms:created>
  <dcterms:modified xsi:type="dcterms:W3CDTF">2015-01-30T20:23:55Z</dcterms:modified>
</cp:coreProperties>
</file>