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95" r:id="rId3"/>
    <p:sldId id="296" r:id="rId4"/>
    <p:sldId id="2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299A16"/>
    <a:srgbClr val="377499"/>
    <a:srgbClr val="FBFBFB"/>
    <a:srgbClr val="F3F3F3"/>
    <a:srgbClr val="E9EFF7"/>
    <a:srgbClr val="FF0000"/>
    <a:srgbClr val="D9D9D9"/>
    <a:srgbClr val="EAEAEA"/>
    <a:srgbClr val="2F8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532" autoAdjust="0"/>
  </p:normalViewPr>
  <p:slideViewPr>
    <p:cSldViewPr>
      <p:cViewPr>
        <p:scale>
          <a:sx n="98" d="100"/>
          <a:sy n="98" d="100"/>
        </p:scale>
        <p:origin x="-115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3426C-E486-4802-9519-4A3AC9748F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93F8-BF9C-4D4B-A4FC-1B3F7685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0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B86C-85F7-48F8-B7C0-D59B08B7C77A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0AA8-A473-4EE3-A9A2-E5744927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485620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</a:rPr>
              <a:t>my card, my way</a:t>
            </a:r>
            <a:endParaRPr 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2200" y="0"/>
            <a:ext cx="2971800" cy="459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6172200"/>
            <a:ext cx="2083594" cy="30956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33400" y="1637563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77890" y="1632247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4"/>
            <a:srcRect/>
            <a:tile tx="-25400" ty="0" sx="45000" sy="45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48200" y="1637563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5"/>
            <a:srcRect/>
            <a:tile tx="0" ty="0" sx="40000" sy="4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705600" y="1611868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6"/>
            <a:srcRect/>
            <a:tile tx="0" ty="0" sx="70000" sy="7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623509" y="3002709"/>
            <a:ext cx="457200" cy="24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" y="3810000"/>
            <a:ext cx="18288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Fredericos</a:t>
            </a:r>
          </a:p>
          <a:p>
            <a:pPr algn="ctr"/>
            <a:r>
              <a:rPr lang="en-US" sz="1200" dirty="0" smtClean="0"/>
              <a:t>New York, NY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577890" y="3810000"/>
            <a:ext cx="1828800" cy="838200"/>
          </a:xfrm>
          <a:prstGeom prst="rect">
            <a:avLst/>
          </a:prstGeom>
          <a:solidFill>
            <a:srgbClr val="377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Flight to Turkey</a:t>
            </a:r>
          </a:p>
          <a:p>
            <a:pPr algn="ctr"/>
            <a:r>
              <a:rPr lang="en-US" sz="1200" dirty="0" smtClean="0"/>
              <a:t>Expedia.co.in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648200" y="3810000"/>
            <a:ext cx="1828800" cy="838200"/>
          </a:xfrm>
          <a:prstGeom prst="rect">
            <a:avLst/>
          </a:prstGeom>
          <a:solidFill>
            <a:srgbClr val="299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FreshMarket</a:t>
            </a:r>
          </a:p>
          <a:p>
            <a:pPr algn="ctr"/>
            <a:r>
              <a:rPr lang="en-US" sz="1200" dirty="0" smtClean="0"/>
              <a:t>Gurgaon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3810000"/>
            <a:ext cx="1828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Puma Store</a:t>
            </a:r>
          </a:p>
          <a:p>
            <a:pPr algn="ctr"/>
            <a:r>
              <a:rPr lang="en-US" sz="1200" dirty="0" smtClean="0"/>
              <a:t>Mumbai</a:t>
            </a:r>
            <a:endParaRPr lang="en-US" sz="1200" dirty="0"/>
          </a:p>
        </p:txBody>
      </p:sp>
      <p:sp>
        <p:nvSpPr>
          <p:cNvPr id="35" name="Isosceles Triangle 34"/>
          <p:cNvSpPr/>
          <p:nvPr/>
        </p:nvSpPr>
        <p:spPr>
          <a:xfrm rot="16200000">
            <a:off x="41506" y="3060622"/>
            <a:ext cx="457200" cy="24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i.Shop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82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i.Live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7890" y="1174082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i.Travel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438" y="1174082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i.Dine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72068" y="76200"/>
            <a:ext cx="2572064" cy="3095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Dheeraj Singh (….3020)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 rot="10800000">
            <a:off x="8632335" y="183434"/>
            <a:ext cx="228600" cy="152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1174082"/>
            <a:ext cx="1831837" cy="3474118"/>
            <a:chOff x="533400" y="1174082"/>
            <a:chExt cx="1831837" cy="3474118"/>
          </a:xfrm>
        </p:grpSpPr>
        <p:sp>
          <p:nvSpPr>
            <p:cNvPr id="12" name="Rounded Rectangle 11"/>
            <p:cNvSpPr/>
            <p:nvPr/>
          </p:nvSpPr>
          <p:spPr>
            <a:xfrm>
              <a:off x="533400" y="1637563"/>
              <a:ext cx="1828800" cy="2971800"/>
            </a:xfrm>
            <a:prstGeom prst="roundRect">
              <a:avLst>
                <a:gd name="adj" fmla="val 325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00" y="3810000"/>
              <a:ext cx="1828800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Fredericos</a:t>
              </a:r>
            </a:p>
            <a:p>
              <a:pPr algn="ctr"/>
              <a:r>
                <a:rPr lang="en-US" sz="1200" dirty="0" smtClean="0"/>
                <a:t>New York, NY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38" y="1174082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i.Dine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485620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</a:rPr>
              <a:t>my card, my way</a:t>
            </a:r>
            <a:endParaRPr 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2200" y="0"/>
            <a:ext cx="2971800" cy="459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6172200"/>
            <a:ext cx="2083594" cy="30956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577890" y="1632247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4"/>
            <a:srcRect/>
            <a:tile tx="-25400" ty="0" sx="45000" sy="45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48200" y="1637563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5"/>
            <a:srcRect/>
            <a:tile tx="0" ty="0" sx="40000" sy="4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705600" y="1611868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6"/>
            <a:srcRect/>
            <a:tile tx="0" ty="0" sx="70000" sy="7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623509" y="3002709"/>
            <a:ext cx="457200" cy="24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77890" y="3810000"/>
            <a:ext cx="1828800" cy="838200"/>
          </a:xfrm>
          <a:prstGeom prst="rect">
            <a:avLst/>
          </a:prstGeom>
          <a:solidFill>
            <a:srgbClr val="377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Flight to Turkey</a:t>
            </a:r>
          </a:p>
          <a:p>
            <a:pPr algn="ctr"/>
            <a:r>
              <a:rPr lang="en-US" sz="1200" dirty="0" smtClean="0"/>
              <a:t>Expedia.co.in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648200" y="3810000"/>
            <a:ext cx="1828800" cy="838200"/>
          </a:xfrm>
          <a:prstGeom prst="rect">
            <a:avLst/>
          </a:prstGeom>
          <a:solidFill>
            <a:srgbClr val="299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FreshMarket</a:t>
            </a:r>
          </a:p>
          <a:p>
            <a:pPr algn="ctr"/>
            <a:r>
              <a:rPr lang="en-US" sz="1200" dirty="0" smtClean="0"/>
              <a:t>Gurgaon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3810000"/>
            <a:ext cx="1828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Puma Store</a:t>
            </a:r>
          </a:p>
          <a:p>
            <a:pPr algn="ctr"/>
            <a:r>
              <a:rPr lang="en-US" sz="1200" dirty="0" smtClean="0"/>
              <a:t>Mumbai</a:t>
            </a:r>
            <a:endParaRPr lang="en-US" sz="1200" dirty="0"/>
          </a:p>
        </p:txBody>
      </p:sp>
      <p:sp>
        <p:nvSpPr>
          <p:cNvPr id="35" name="Isosceles Triangle 34"/>
          <p:cNvSpPr/>
          <p:nvPr/>
        </p:nvSpPr>
        <p:spPr>
          <a:xfrm rot="16200000">
            <a:off x="41506" y="3060622"/>
            <a:ext cx="457200" cy="24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i.Shop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82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i.Live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7890" y="1174082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i.Travel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72068" y="76200"/>
            <a:ext cx="2572064" cy="3095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Dheeraj Singh (….3020)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 rot="10800000">
            <a:off x="8632335" y="183434"/>
            <a:ext cx="228600" cy="152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4591"/>
            <a:ext cx="9144000" cy="6843409"/>
          </a:xfrm>
          <a:prstGeom prst="rect">
            <a:avLst/>
          </a:prstGeom>
          <a:solidFill>
            <a:srgbClr val="0D0D0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1930976"/>
            <a:ext cx="5334000" cy="301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1" y="3114846"/>
            <a:ext cx="1828799" cy="314154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bg1">
                    <a:lumMod val="75000"/>
                  </a:schemeClr>
                </a:solidFill>
              </a:rPr>
              <a:t>My bill is…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09264"/>
            <a:ext cx="838200" cy="305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Pay</a:t>
            </a:r>
            <a:endParaRPr lang="en-US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4521915" y="3802705"/>
            <a:ext cx="838200" cy="30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Cancel</a:t>
            </a:r>
            <a:endParaRPr lang="en-US" sz="12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28800" y="1930976"/>
            <a:ext cx="1828800" cy="3010637"/>
            <a:chOff x="533400" y="1637563"/>
            <a:chExt cx="1828800" cy="3010637"/>
          </a:xfrm>
        </p:grpSpPr>
        <p:sp>
          <p:nvSpPr>
            <p:cNvPr id="31" name="Rounded Rectangle 30"/>
            <p:cNvSpPr/>
            <p:nvPr/>
          </p:nvSpPr>
          <p:spPr>
            <a:xfrm>
              <a:off x="533400" y="1637563"/>
              <a:ext cx="1828800" cy="2971800"/>
            </a:xfrm>
            <a:prstGeom prst="roundRect">
              <a:avLst>
                <a:gd name="adj" fmla="val 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3400" y="3810000"/>
              <a:ext cx="1828800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Fredericos</a:t>
              </a:r>
            </a:p>
            <a:p>
              <a:pPr algn="ctr"/>
              <a:r>
                <a:rPr lang="en-US" sz="1200" dirty="0" smtClean="0"/>
                <a:t>New York, NY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5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1174082"/>
            <a:ext cx="1831837" cy="3474118"/>
            <a:chOff x="533400" y="1174082"/>
            <a:chExt cx="1831837" cy="3474118"/>
          </a:xfrm>
        </p:grpSpPr>
        <p:sp>
          <p:nvSpPr>
            <p:cNvPr id="12" name="Rounded Rectangle 11"/>
            <p:cNvSpPr/>
            <p:nvPr/>
          </p:nvSpPr>
          <p:spPr>
            <a:xfrm>
              <a:off x="533400" y="1637563"/>
              <a:ext cx="1828800" cy="2971800"/>
            </a:xfrm>
            <a:prstGeom prst="roundRect">
              <a:avLst>
                <a:gd name="adj" fmla="val 325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00" y="3810000"/>
              <a:ext cx="1828800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Fredericos</a:t>
              </a:r>
            </a:p>
            <a:p>
              <a:pPr algn="ctr"/>
              <a:r>
                <a:rPr lang="en-US" sz="1200" dirty="0" smtClean="0"/>
                <a:t>New York, NY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38" y="1174082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i.Dine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485620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</a:rPr>
              <a:t>my card, my way</a:t>
            </a:r>
            <a:endParaRPr 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2200" y="0"/>
            <a:ext cx="2971800" cy="459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6172200"/>
            <a:ext cx="2083594" cy="30956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577890" y="1632247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4"/>
            <a:srcRect/>
            <a:tile tx="-25400" ty="0" sx="45000" sy="45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48200" y="1637563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5"/>
            <a:srcRect/>
            <a:tile tx="0" ty="0" sx="40000" sy="4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705600" y="1611868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6"/>
            <a:srcRect/>
            <a:tile tx="0" ty="0" sx="70000" sy="7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623509" y="3002709"/>
            <a:ext cx="457200" cy="24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77890" y="3810000"/>
            <a:ext cx="1828800" cy="838200"/>
          </a:xfrm>
          <a:prstGeom prst="rect">
            <a:avLst/>
          </a:prstGeom>
          <a:solidFill>
            <a:srgbClr val="377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Flight to Turkey</a:t>
            </a:r>
          </a:p>
          <a:p>
            <a:pPr algn="ctr"/>
            <a:r>
              <a:rPr lang="en-US" sz="1200" dirty="0" smtClean="0"/>
              <a:t>Expedia.co.in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648200" y="3810000"/>
            <a:ext cx="1828800" cy="838200"/>
          </a:xfrm>
          <a:prstGeom prst="rect">
            <a:avLst/>
          </a:prstGeom>
          <a:solidFill>
            <a:srgbClr val="299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FreshMarket</a:t>
            </a:r>
          </a:p>
          <a:p>
            <a:pPr algn="ctr"/>
            <a:r>
              <a:rPr lang="en-US" sz="1200" dirty="0" smtClean="0"/>
              <a:t>Gurgaon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3810000"/>
            <a:ext cx="1828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Puma Store</a:t>
            </a:r>
          </a:p>
          <a:p>
            <a:pPr algn="ctr"/>
            <a:r>
              <a:rPr lang="en-US" sz="1200" dirty="0" smtClean="0"/>
              <a:t>Mumbai</a:t>
            </a:r>
            <a:endParaRPr lang="en-US" sz="1200" dirty="0"/>
          </a:p>
        </p:txBody>
      </p:sp>
      <p:sp>
        <p:nvSpPr>
          <p:cNvPr id="35" name="Isosceles Triangle 34"/>
          <p:cNvSpPr/>
          <p:nvPr/>
        </p:nvSpPr>
        <p:spPr>
          <a:xfrm rot="16200000">
            <a:off x="41506" y="3060622"/>
            <a:ext cx="457200" cy="24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i.Shop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82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i.Live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7890" y="1174082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i.Travel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72068" y="76200"/>
            <a:ext cx="2572064" cy="3095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Dheeraj Singh (….3020)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 rot="10800000">
            <a:off x="8632335" y="183434"/>
            <a:ext cx="228600" cy="152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4591"/>
            <a:ext cx="9144000" cy="6843409"/>
          </a:xfrm>
          <a:prstGeom prst="rect">
            <a:avLst/>
          </a:prstGeom>
          <a:solidFill>
            <a:srgbClr val="0D0D0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1930976"/>
            <a:ext cx="5334000" cy="301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79194" y="3627239"/>
            <a:ext cx="838200" cy="30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Close</a:t>
            </a:r>
            <a:endParaRPr lang="en-US" sz="12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28800" y="1930976"/>
            <a:ext cx="1828800" cy="3010637"/>
            <a:chOff x="533400" y="1637563"/>
            <a:chExt cx="1828800" cy="3010637"/>
          </a:xfrm>
        </p:grpSpPr>
        <p:sp>
          <p:nvSpPr>
            <p:cNvPr id="31" name="Rounded Rectangle 30"/>
            <p:cNvSpPr/>
            <p:nvPr/>
          </p:nvSpPr>
          <p:spPr>
            <a:xfrm>
              <a:off x="533400" y="1637563"/>
              <a:ext cx="1828800" cy="2971800"/>
            </a:xfrm>
            <a:prstGeom prst="roundRect">
              <a:avLst>
                <a:gd name="adj" fmla="val 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3400" y="3810000"/>
              <a:ext cx="1828800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Fredericos</a:t>
              </a:r>
            </a:p>
            <a:p>
              <a:pPr algn="ctr"/>
              <a:r>
                <a:rPr lang="en-US" sz="1200" dirty="0" smtClean="0"/>
                <a:t>New York, NY</a:t>
              </a:r>
              <a:endParaRPr lang="en-US" sz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29388" y="2731015"/>
            <a:ext cx="187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Thank You!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1174082"/>
            <a:ext cx="1831837" cy="3474118"/>
            <a:chOff x="533400" y="1174082"/>
            <a:chExt cx="1831837" cy="3474118"/>
          </a:xfrm>
        </p:grpSpPr>
        <p:sp>
          <p:nvSpPr>
            <p:cNvPr id="12" name="Rounded Rectangle 11"/>
            <p:cNvSpPr/>
            <p:nvPr/>
          </p:nvSpPr>
          <p:spPr>
            <a:xfrm>
              <a:off x="533400" y="1637563"/>
              <a:ext cx="1828800" cy="2971800"/>
            </a:xfrm>
            <a:prstGeom prst="roundRect">
              <a:avLst>
                <a:gd name="adj" fmla="val 325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00" y="3810000"/>
              <a:ext cx="1828800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Fredericos</a:t>
              </a:r>
            </a:p>
            <a:p>
              <a:pPr algn="ctr"/>
              <a:r>
                <a:rPr lang="en-US" sz="1200" dirty="0" smtClean="0"/>
                <a:t>New York, NY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38" y="1174082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i.Dine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4856202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</a:rPr>
              <a:t>my card, my way</a:t>
            </a:r>
            <a:endParaRPr 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2200" y="0"/>
            <a:ext cx="2971800" cy="459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6172200"/>
            <a:ext cx="2083594" cy="30956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577890" y="1632247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4"/>
            <a:srcRect/>
            <a:tile tx="-25400" ty="0" sx="45000" sy="45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48200" y="1637563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5"/>
            <a:srcRect/>
            <a:tile tx="0" ty="0" sx="40000" sy="4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705600" y="1611868"/>
            <a:ext cx="1828800" cy="2971800"/>
          </a:xfrm>
          <a:prstGeom prst="roundRect">
            <a:avLst>
              <a:gd name="adj" fmla="val 3250"/>
            </a:avLst>
          </a:prstGeom>
          <a:blipFill dpi="0" rotWithShape="1">
            <a:blip r:embed="rId6"/>
            <a:srcRect/>
            <a:tile tx="0" ty="0" sx="70000" sy="7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623509" y="3002709"/>
            <a:ext cx="457200" cy="24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77890" y="3810000"/>
            <a:ext cx="1828800" cy="838200"/>
          </a:xfrm>
          <a:prstGeom prst="rect">
            <a:avLst/>
          </a:prstGeom>
          <a:solidFill>
            <a:srgbClr val="377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Flight to Turkey</a:t>
            </a:r>
          </a:p>
          <a:p>
            <a:pPr algn="ctr"/>
            <a:r>
              <a:rPr lang="en-US" sz="1200" dirty="0" smtClean="0"/>
              <a:t>Expedia.co.in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648200" y="3810000"/>
            <a:ext cx="1828800" cy="838200"/>
          </a:xfrm>
          <a:prstGeom prst="rect">
            <a:avLst/>
          </a:prstGeom>
          <a:solidFill>
            <a:srgbClr val="299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FreshMarket</a:t>
            </a:r>
          </a:p>
          <a:p>
            <a:pPr algn="ctr"/>
            <a:r>
              <a:rPr lang="en-US" sz="1200" dirty="0" smtClean="0"/>
              <a:t>Gurgaon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3810000"/>
            <a:ext cx="18288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Puma Store</a:t>
            </a:r>
          </a:p>
          <a:p>
            <a:pPr algn="ctr"/>
            <a:r>
              <a:rPr lang="en-US" sz="1200" dirty="0" smtClean="0"/>
              <a:t>Mumbai</a:t>
            </a:r>
            <a:endParaRPr lang="en-US" sz="1200" dirty="0"/>
          </a:p>
        </p:txBody>
      </p:sp>
      <p:sp>
        <p:nvSpPr>
          <p:cNvPr id="35" name="Isosceles Triangle 34"/>
          <p:cNvSpPr/>
          <p:nvPr/>
        </p:nvSpPr>
        <p:spPr>
          <a:xfrm rot="16200000">
            <a:off x="41506" y="3060622"/>
            <a:ext cx="457200" cy="24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i.Shop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82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i.Live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7890" y="1174082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i.Travel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72068" y="76200"/>
            <a:ext cx="2572064" cy="3095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Dheeraj Singh (….3020)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Isosceles Triangle 36"/>
          <p:cNvSpPr/>
          <p:nvPr/>
        </p:nvSpPr>
        <p:spPr>
          <a:xfrm rot="10800000">
            <a:off x="8632335" y="183434"/>
            <a:ext cx="228600" cy="1524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4591"/>
            <a:ext cx="9144000" cy="6843409"/>
          </a:xfrm>
          <a:prstGeom prst="rect">
            <a:avLst/>
          </a:prstGeom>
          <a:solidFill>
            <a:srgbClr val="0D0D0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1930976"/>
            <a:ext cx="5334000" cy="301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95800" y="3797877"/>
            <a:ext cx="838200" cy="305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Cancel</a:t>
            </a:r>
            <a:endParaRPr lang="en-US" sz="12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28800" y="1930976"/>
            <a:ext cx="1828800" cy="3010637"/>
            <a:chOff x="533400" y="1637563"/>
            <a:chExt cx="1828800" cy="3010637"/>
          </a:xfrm>
        </p:grpSpPr>
        <p:sp>
          <p:nvSpPr>
            <p:cNvPr id="31" name="Rounded Rectangle 30"/>
            <p:cNvSpPr/>
            <p:nvPr/>
          </p:nvSpPr>
          <p:spPr>
            <a:xfrm>
              <a:off x="533400" y="1637563"/>
              <a:ext cx="1828800" cy="2971800"/>
            </a:xfrm>
            <a:prstGeom prst="roundRect">
              <a:avLst>
                <a:gd name="adj" fmla="val 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3400" y="3810000"/>
              <a:ext cx="1828800" cy="838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Fredericos</a:t>
              </a:r>
            </a:p>
            <a:p>
              <a:pPr algn="ctr"/>
              <a:r>
                <a:rPr lang="en-US" sz="1200" dirty="0" smtClean="0"/>
                <a:t>New York, NY</a:t>
              </a:r>
              <a:endParaRPr lang="en-US" sz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86200" y="25146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Your transaction was declined!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5486400" y="3809264"/>
            <a:ext cx="838200" cy="305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Retry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969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22595</TotalTime>
  <Words>144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Sohal</dc:creator>
  <cp:lastModifiedBy>Rajiv Sohal</cp:lastModifiedBy>
  <cp:revision>205</cp:revision>
  <dcterms:created xsi:type="dcterms:W3CDTF">2015-01-14T08:16:54Z</dcterms:created>
  <dcterms:modified xsi:type="dcterms:W3CDTF">2015-02-13T05:38:50Z</dcterms:modified>
</cp:coreProperties>
</file>