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70D6-01E7-45B7-A1E6-344C15C22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2AB70-DB3D-4509-A4DE-78198C71A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9D8A-C9D8-4E51-8FDA-2E90774A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E08D-D549-432A-BD21-D417B309C316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CFCCA-AD58-4088-B2A0-D04A0616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AC01-39F4-4D5C-9CCC-EF0569F9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029-C00D-46E6-87D1-97F9C00F88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368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45CC-F1EE-4748-B10D-8F3E7CAD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8B616-B6CF-4EC7-89CF-4D2BD9764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48E8F-BDFE-49BF-8465-D435BCCC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E08D-D549-432A-BD21-D417B309C316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36B67-EE87-43BE-A339-FCFCF07A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962F3-B045-4F6A-B047-E210B4CE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029-C00D-46E6-87D1-97F9C00F88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840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56858-4245-4A29-855C-94A96FF7B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BD5FB-6851-4FDA-A860-786C8E1E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CD5C3-E882-4621-9D46-0179C5B0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E08D-D549-432A-BD21-D417B309C316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BCE88-3AE0-4EAF-B31E-6AD703FC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F1F1-0A1B-413D-B824-322EDE01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029-C00D-46E6-87D1-97F9C00F88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637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304C-54B1-40EF-B1FD-59F87931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D479-F492-4084-8811-B02C7194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5F1A8-AB56-4AA4-8D26-B42E3565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E08D-D549-432A-BD21-D417B309C316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3E37-0066-4EDC-BB45-A92787DA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C731-02D5-4A43-9F23-B98D8EB0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029-C00D-46E6-87D1-97F9C00F88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347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D6A4-2D07-462D-B12F-658C6BDF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10240-11D3-44F8-A3F4-58EB6EA6B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BFFA9-3F43-43B0-BE60-F7EE7AD4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E08D-D549-432A-BD21-D417B309C316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DA21F-6A34-46CD-911D-CA0C0F80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31513-DDED-46AB-B342-B0566F4E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029-C00D-46E6-87D1-97F9C00F88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332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5317-4E2C-431C-B69D-04639DD0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B7A7-F542-415D-8D13-8E7B8F98C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43225-0A64-422B-B605-A7D478D37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DBAA8-0ED0-49C3-AADD-AFA20F01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E08D-D549-432A-BD21-D417B309C316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AD2C1-028B-4FBB-A0D3-D862560A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20DB8-D17A-4501-8006-7020691B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029-C00D-46E6-87D1-97F9C00F88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630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8779-5DC8-4BA3-9268-A830B1C9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60F83-8A9B-417D-AA4A-8505DEF77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F2BCC-A2D4-4D32-9FF2-DBDB274C1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C36D4-97F6-4EA1-B9E0-FF5158BDA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921C6-09B8-4E2A-B2A9-61D7D31F2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7188A-D908-454C-9881-5204897E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E08D-D549-432A-BD21-D417B309C316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626B5-86E9-47FB-AFAB-AE132424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1C710-D645-4A80-8201-61DCB5DF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029-C00D-46E6-87D1-97F9C00F88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466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A200-3ACA-4934-8CE7-EB05603F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DBC67-DB87-416B-8EEB-04D21449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E08D-D549-432A-BD21-D417B309C316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D8C84-12FB-43C1-BC25-F68BD1AD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7D6EF-8B53-4049-9E73-E399C7F0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029-C00D-46E6-87D1-97F9C00F88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137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C6EEE-2CED-4E9F-94D2-9E6E3515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E08D-D549-432A-BD21-D417B309C316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1DE4B-62E4-4931-BCD3-CF38C8A8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0A01B-C77E-4A88-9716-B9E600D9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029-C00D-46E6-87D1-97F9C00F88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134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F58A-3E3D-491D-A12C-41476CDE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E4003-9083-4F92-8560-1CB7E3EB7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8448F-0FCC-4DE9-BD51-AAF4527C9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5F940-23DC-48EB-AB75-98FD7BD9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E08D-D549-432A-BD21-D417B309C316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6EDCC-0BD5-497D-8896-988A8472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2EE0-7BFE-4357-8861-27C92019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029-C00D-46E6-87D1-97F9C00F88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173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372C-860E-442E-9B47-5E3449A6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683E6-B065-4BFF-8687-4803B5432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92170-3983-4C5B-962F-F533B10CC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ABAD-FFF9-498E-A23D-61172952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E08D-D549-432A-BD21-D417B309C316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478F7-EEDC-409A-B6A4-CEF1E596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E9462-0916-48B6-BCAE-3548C027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029-C00D-46E6-87D1-97F9C00F88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943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DB606-1461-4F1F-B2A9-6A520ACA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81264-832C-4608-BECF-D731E8FD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8B9AD-DA4E-4F8C-834E-535043D9D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E08D-D549-432A-BD21-D417B309C316}" type="datetimeFigureOut">
              <a:rPr lang="en-ID" smtClean="0"/>
              <a:t>16/10/2020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FBD1-00FB-4864-B8D2-313BAE72D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6F77E-040B-4828-B326-1BE24AFB3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50029-C00D-46E6-87D1-97F9C00F88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576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code.org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dart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rtdoc.takyam.com/" TargetMode="External"/><Relationship Id="rId5" Type="http://schemas.openxmlformats.org/officeDocument/2006/relationships/hyperlink" Target="https://www.javatpoint.com/flutter-dart-programming" TargetMode="External"/><Relationship Id="rId4" Type="http://schemas.openxmlformats.org/officeDocument/2006/relationships/hyperlink" Target="https://www.tutorialspoint.com/dart_programm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E16565-70C4-4A7E-8AAF-0503E87BE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269" y="6172200"/>
            <a:ext cx="9144000" cy="685800"/>
          </a:xfrm>
        </p:spPr>
        <p:txBody>
          <a:bodyPr/>
          <a:lstStyle/>
          <a:p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By Awan</a:t>
            </a:r>
          </a:p>
        </p:txBody>
      </p:sp>
      <p:pic>
        <p:nvPicPr>
          <p:cNvPr id="1030" name="Picture 6" descr="Dart programming language | Dart">
            <a:extLst>
              <a:ext uri="{FF2B5EF4-FFF2-40B4-BE49-F238E27FC236}">
                <a16:creationId xmlns:a16="http://schemas.microsoft.com/office/drawing/2014/main" id="{A966FE17-39AB-4B75-9505-F90C44102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140" y="218385"/>
            <a:ext cx="6891130" cy="386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04C56C3-8EA1-4E2B-A17F-9A9BD0B2D321}"/>
              </a:ext>
            </a:extLst>
          </p:cNvPr>
          <p:cNvSpPr txBox="1">
            <a:spLocks/>
          </p:cNvSpPr>
          <p:nvPr/>
        </p:nvSpPr>
        <p:spPr>
          <a:xfrm>
            <a:off x="1524000" y="3744568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7200" dirty="0">
                <a:latin typeface="Roboto" panose="02000000000000000000" pitchFamily="2" charset="0"/>
                <a:ea typeface="Roboto" panose="02000000000000000000" pitchFamily="2" charset="0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03413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CE9D-ACD0-4433-B8E9-775D7558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80514" cy="1325563"/>
          </a:xfrm>
        </p:spPr>
        <p:txBody>
          <a:bodyPr/>
          <a:lstStyle/>
          <a:p>
            <a:r>
              <a:rPr lang="en-ID" dirty="0"/>
              <a:t>Dart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D235-84F0-439D-B170-F4868D09F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Dart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bahasa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pemrograman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open source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sintaks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gaya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C yang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dikembangkan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oleh Google pada </a:t>
            </a:r>
            <a:r>
              <a:rPr lang="en-ID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tahun</a:t>
            </a:r>
            <a:r>
              <a:rPr lang="en-ID" sz="2400" b="1" dirty="0">
                <a:latin typeface="Roboto" panose="02000000000000000000" pitchFamily="2" charset="0"/>
                <a:ea typeface="Roboto" panose="02000000000000000000" pitchFamily="2" charset="0"/>
              </a:rPr>
              <a:t> 2011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. Dan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kemudian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disetujui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sebagai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standar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oleh ECMA.</a:t>
            </a:r>
          </a:p>
          <a:p>
            <a:pPr marL="0" indent="0">
              <a:buNone/>
            </a:pP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Tujuan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pemrograman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Dart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membangun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aplikasi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mobile, desktop, server, dan web.</a:t>
            </a:r>
          </a:p>
          <a:p>
            <a:pPr marL="0" indent="0">
              <a:buNone/>
            </a:pP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Dart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dikompilasi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ke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bahasa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native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yaitu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. Dart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terinspirasi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oleh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bahasa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pemrograman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lain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seperti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Java, JavaScript, C#. </a:t>
            </a:r>
          </a:p>
          <a:p>
            <a:pPr marL="0" indent="0">
              <a:buNone/>
            </a:pP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Karena Dart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bahasa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terkompilasi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sehingga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tidak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mengeksekusi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kode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secara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langsung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sebaliknya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kompilator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mem-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parsingnya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mentransfernya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ke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kode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mesin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mendukung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sebagian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besar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konsep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umum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bahasa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pemrograman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seperti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class, interface, function dan lain-lain. </a:t>
            </a:r>
          </a:p>
        </p:txBody>
      </p:sp>
      <p:pic>
        <p:nvPicPr>
          <p:cNvPr id="5" name="Picture 6" descr="Dart programming language | Dart">
            <a:extLst>
              <a:ext uri="{FF2B5EF4-FFF2-40B4-BE49-F238E27FC236}">
                <a16:creationId xmlns:a16="http://schemas.microsoft.com/office/drawing/2014/main" id="{8D03370C-647D-4F18-8D45-2B0309AC8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714" y="-174626"/>
            <a:ext cx="3047999" cy="171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2569131-9DA8-4DDA-94D2-B64D149C1066}"/>
              </a:ext>
            </a:extLst>
          </p:cNvPr>
          <p:cNvSpPr txBox="1">
            <a:spLocks/>
          </p:cNvSpPr>
          <p:nvPr/>
        </p:nvSpPr>
        <p:spPr>
          <a:xfrm>
            <a:off x="11159231" y="1029356"/>
            <a:ext cx="807482" cy="32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</a:rPr>
              <a:t>By Awan</a:t>
            </a:r>
          </a:p>
        </p:txBody>
      </p:sp>
    </p:spTree>
    <p:extLst>
      <p:ext uri="{BB962C8B-B14F-4D97-AF65-F5344CB8AC3E}">
        <p14:creationId xmlns:p14="http://schemas.microsoft.com/office/powerpoint/2010/main" val="229454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CE9D-ACD0-4433-B8E9-775D7558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80514" cy="1325563"/>
          </a:xfrm>
        </p:spPr>
        <p:txBody>
          <a:bodyPr/>
          <a:lstStyle/>
          <a:p>
            <a:r>
              <a:rPr lang="en-ID" dirty="0"/>
              <a:t>Dart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D235-84F0-439D-B170-F4868D09F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4669"/>
            <a:ext cx="10515600" cy="32822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Bahasa Dart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tidak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mendukung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array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secara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langsung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Tetapi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mendukung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collection, yang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digunakan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mereplikasi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struktur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en-ID" sz="2400" dirty="0" err="1">
                <a:latin typeface="Roboto" panose="02000000000000000000" pitchFamily="2" charset="0"/>
                <a:ea typeface="Roboto" panose="02000000000000000000" pitchFamily="2" charset="0"/>
              </a:rPr>
              <a:t>seperti</a:t>
            </a:r>
            <a:r>
              <a:rPr lang="en-ID" sz="2400" dirty="0">
                <a:latin typeface="Roboto" panose="02000000000000000000" pitchFamily="2" charset="0"/>
                <a:ea typeface="Roboto" panose="02000000000000000000" pitchFamily="2" charset="0"/>
              </a:rPr>
              <a:t> array, generics, optional typing.</a:t>
            </a:r>
          </a:p>
        </p:txBody>
      </p:sp>
      <p:pic>
        <p:nvPicPr>
          <p:cNvPr id="5" name="Picture 6" descr="Dart programming language | Dart">
            <a:extLst>
              <a:ext uri="{FF2B5EF4-FFF2-40B4-BE49-F238E27FC236}">
                <a16:creationId xmlns:a16="http://schemas.microsoft.com/office/drawing/2014/main" id="{8D03370C-647D-4F18-8D45-2B0309AC8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714" y="-174626"/>
            <a:ext cx="3047999" cy="171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B3FD7F7-EC20-4791-B859-8D1EC7A232A0}"/>
              </a:ext>
            </a:extLst>
          </p:cNvPr>
          <p:cNvSpPr txBox="1">
            <a:spLocks/>
          </p:cNvSpPr>
          <p:nvPr/>
        </p:nvSpPr>
        <p:spPr>
          <a:xfrm>
            <a:off x="11159231" y="1029356"/>
            <a:ext cx="807482" cy="32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</a:rPr>
              <a:t>By Awan</a:t>
            </a:r>
          </a:p>
        </p:txBody>
      </p:sp>
    </p:spTree>
    <p:extLst>
      <p:ext uri="{BB962C8B-B14F-4D97-AF65-F5344CB8AC3E}">
        <p14:creationId xmlns:p14="http://schemas.microsoft.com/office/powerpoint/2010/main" val="260806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CE9D-ACD0-4433-B8E9-775D7558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80514" cy="1325563"/>
          </a:xfrm>
        </p:spPr>
        <p:txBody>
          <a:bodyPr/>
          <a:lstStyle/>
          <a:p>
            <a:r>
              <a:rPr lang="en-ID" dirty="0"/>
              <a:t>Tools</a:t>
            </a:r>
          </a:p>
        </p:txBody>
      </p:sp>
      <p:pic>
        <p:nvPicPr>
          <p:cNvPr id="5" name="Picture 6" descr="Dart programming language | Dart">
            <a:extLst>
              <a:ext uri="{FF2B5EF4-FFF2-40B4-BE49-F238E27FC236}">
                <a16:creationId xmlns:a16="http://schemas.microsoft.com/office/drawing/2014/main" id="{8D03370C-647D-4F18-8D45-2B0309AC8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714" y="-174626"/>
            <a:ext cx="3047999" cy="171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4730A2-5AEB-4171-906C-75692EC19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3" y="1461394"/>
            <a:ext cx="6670836" cy="503148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513C3BE-B1E0-4915-BA95-1C1D10933716}"/>
              </a:ext>
            </a:extLst>
          </p:cNvPr>
          <p:cNvSpPr txBox="1">
            <a:spLocks/>
          </p:cNvSpPr>
          <p:nvPr/>
        </p:nvSpPr>
        <p:spPr>
          <a:xfrm>
            <a:off x="11159231" y="1029356"/>
            <a:ext cx="807482" cy="32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</a:rPr>
              <a:t>By Awan</a:t>
            </a:r>
          </a:p>
        </p:txBody>
      </p:sp>
    </p:spTree>
    <p:extLst>
      <p:ext uri="{BB962C8B-B14F-4D97-AF65-F5344CB8AC3E}">
        <p14:creationId xmlns:p14="http://schemas.microsoft.com/office/powerpoint/2010/main" val="131821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CE9D-ACD0-4433-B8E9-775D7558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80514" cy="1325563"/>
          </a:xfrm>
        </p:spPr>
        <p:txBody>
          <a:bodyPr/>
          <a:lstStyle/>
          <a:p>
            <a:r>
              <a:rPr lang="en-ID" dirty="0"/>
              <a:t>Demo – Hello World</a:t>
            </a:r>
          </a:p>
        </p:txBody>
      </p:sp>
      <p:pic>
        <p:nvPicPr>
          <p:cNvPr id="5" name="Picture 6" descr="Dart programming language | Dart">
            <a:extLst>
              <a:ext uri="{FF2B5EF4-FFF2-40B4-BE49-F238E27FC236}">
                <a16:creationId xmlns:a16="http://schemas.microsoft.com/office/drawing/2014/main" id="{8D03370C-647D-4F18-8D45-2B0309AC8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714" y="-174626"/>
            <a:ext cx="3047999" cy="171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723F7-C6B5-48BD-9143-0970050FB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1690688"/>
            <a:ext cx="6877050" cy="4572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36DC573-1FD3-47E6-8923-B66C5ED378BD}"/>
              </a:ext>
            </a:extLst>
          </p:cNvPr>
          <p:cNvSpPr txBox="1">
            <a:spLocks/>
          </p:cNvSpPr>
          <p:nvPr/>
        </p:nvSpPr>
        <p:spPr>
          <a:xfrm>
            <a:off x="11159231" y="1029356"/>
            <a:ext cx="807482" cy="32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</a:rPr>
              <a:t>By Awan</a:t>
            </a:r>
          </a:p>
        </p:txBody>
      </p:sp>
    </p:spTree>
    <p:extLst>
      <p:ext uri="{BB962C8B-B14F-4D97-AF65-F5344CB8AC3E}">
        <p14:creationId xmlns:p14="http://schemas.microsoft.com/office/powerpoint/2010/main" val="362557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CE9D-ACD0-4433-B8E9-775D7558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80514" cy="1325563"/>
          </a:xfrm>
        </p:spPr>
        <p:txBody>
          <a:bodyPr/>
          <a:lstStyle/>
          <a:p>
            <a:r>
              <a:rPr lang="en-ID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D235-84F0-439D-B170-F4868D09F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>
                <a:hlinkClick r:id="rId2"/>
              </a:rPr>
              <a:t>https://dart.dev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3"/>
              </a:rPr>
              <a:t>https://dartcode.org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4"/>
              </a:rPr>
              <a:t>https://www.tutorialspoint.com/dart_programming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5"/>
              </a:rPr>
              <a:t>https://www.javatpoint.com/flutter-dart-programming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6"/>
              </a:rPr>
              <a:t>https://dartdoc.takyam.com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6" descr="Dart programming language | Dart">
            <a:extLst>
              <a:ext uri="{FF2B5EF4-FFF2-40B4-BE49-F238E27FC236}">
                <a16:creationId xmlns:a16="http://schemas.microsoft.com/office/drawing/2014/main" id="{8D03370C-647D-4F18-8D45-2B0309AC8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714" y="-174626"/>
            <a:ext cx="3047999" cy="171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BA58C96-2511-458B-8EC8-42B4C49AE6C7}"/>
              </a:ext>
            </a:extLst>
          </p:cNvPr>
          <p:cNvSpPr txBox="1">
            <a:spLocks/>
          </p:cNvSpPr>
          <p:nvPr/>
        </p:nvSpPr>
        <p:spPr>
          <a:xfrm>
            <a:off x="11159231" y="1029356"/>
            <a:ext cx="807482" cy="32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</a:rPr>
              <a:t>By Awan</a:t>
            </a:r>
          </a:p>
        </p:txBody>
      </p:sp>
    </p:spTree>
    <p:extLst>
      <p:ext uri="{BB962C8B-B14F-4D97-AF65-F5344CB8AC3E}">
        <p14:creationId xmlns:p14="http://schemas.microsoft.com/office/powerpoint/2010/main" val="268997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189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PowerPoint Presentation</vt:lpstr>
      <vt:lpstr>Dart Language</vt:lpstr>
      <vt:lpstr>Dart Language</vt:lpstr>
      <vt:lpstr>Tools</vt:lpstr>
      <vt:lpstr>Demo – Hello World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awan</dc:creator>
  <cp:lastModifiedBy>awan</cp:lastModifiedBy>
  <cp:revision>7</cp:revision>
  <dcterms:created xsi:type="dcterms:W3CDTF">2020-09-20T04:31:45Z</dcterms:created>
  <dcterms:modified xsi:type="dcterms:W3CDTF">2020-10-16T09:13:17Z</dcterms:modified>
</cp:coreProperties>
</file>