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ages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‹N°›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2" Type="http://schemas.openxmlformats.org/officeDocument/2006/relationships/hyperlink" Target="http://www.openclassrooms.com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sql.s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Social Media Professionnel pour la communauté de l’ ECE Paris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/>
              <a:t>Projet Web Dynamique - ING3 - 2017/2018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51148" y="6362358"/>
            <a:ext cx="683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Awa OULALÉ </a:t>
            </a:r>
            <a:r>
              <a:rPr lang="mr-IN" dirty="0"/>
              <a:t>–</a:t>
            </a:r>
            <a:r>
              <a:rPr lang="fr-FR" dirty="0"/>
              <a:t> Magali TREUVELOT </a:t>
            </a:r>
            <a:r>
              <a:rPr lang="mr-IN" dirty="0"/>
              <a:t>–</a:t>
            </a:r>
            <a:r>
              <a:rPr lang="fr-FR" dirty="0"/>
              <a:t> Eléonore VERMEULEN</a:t>
            </a:r>
          </a:p>
        </p:txBody>
      </p:sp>
    </p:spTree>
    <p:extLst>
      <p:ext uri="{BB962C8B-B14F-4D97-AF65-F5344CB8AC3E}">
        <p14:creationId xmlns:p14="http://schemas.microsoft.com/office/powerpoint/2010/main" val="245919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9" y="4936945"/>
            <a:ext cx="66423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6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Spécifications fonctionnelles</a:t>
            </a:r>
          </a:p>
          <a:p>
            <a:pPr algn="ctr"/>
            <a:r>
              <a:rPr lang="fr-FR" sz="36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 des pages Web</a:t>
            </a:r>
          </a:p>
          <a:p>
            <a:pPr algn="ctr"/>
            <a:r>
              <a:rPr lang="fr-FR" sz="2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(3/3)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C0DD7F-58C4-45EC-A311-04B085475D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0" y="168811"/>
            <a:ext cx="5582134" cy="25571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3D096C3-290E-4279-993A-CDCA482257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5" y="2468472"/>
            <a:ext cx="5388468" cy="2557191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98124969-0154-4A51-AF9A-DBDD9DA4AE2C}"/>
              </a:ext>
            </a:extLst>
          </p:cNvPr>
          <p:cNvSpPr/>
          <p:nvPr/>
        </p:nvSpPr>
        <p:spPr>
          <a:xfrm>
            <a:off x="3010486" y="3882683"/>
            <a:ext cx="211016" cy="10542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5CF8C3-AADA-4FAF-AD58-F72CD45C8CDC}"/>
              </a:ext>
            </a:extLst>
          </p:cNvPr>
          <p:cNvSpPr txBox="1"/>
          <p:nvPr/>
        </p:nvSpPr>
        <p:spPr>
          <a:xfrm>
            <a:off x="2082800" y="4225148"/>
            <a:ext cx="8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HTML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789CECC-0C20-4523-8DC3-983BDABB371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613402" y="266700"/>
            <a:ext cx="942424" cy="6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3EA2DF9-CB4D-4301-8D76-540788EC9F4D}"/>
              </a:ext>
            </a:extLst>
          </p:cNvPr>
          <p:cNvSpPr txBox="1"/>
          <p:nvPr/>
        </p:nvSpPr>
        <p:spPr>
          <a:xfrm>
            <a:off x="6555826" y="151368"/>
            <a:ext cx="79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PHP</a:t>
            </a: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80977D0A-D3C4-4D1B-878F-AEF4D90DD67C}"/>
              </a:ext>
            </a:extLst>
          </p:cNvPr>
          <p:cNvSpPr/>
          <p:nvPr/>
        </p:nvSpPr>
        <p:spPr>
          <a:xfrm>
            <a:off x="3581400" y="698500"/>
            <a:ext cx="647700" cy="1879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148E3A8-28EA-4967-83C9-B8CBBEC6B79A}"/>
              </a:ext>
            </a:extLst>
          </p:cNvPr>
          <p:cNvSpPr txBox="1"/>
          <p:nvPr/>
        </p:nvSpPr>
        <p:spPr>
          <a:xfrm>
            <a:off x="4233985" y="1398820"/>
            <a:ext cx="168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PHP, JQuery </a:t>
            </a:r>
          </a:p>
        </p:txBody>
      </p:sp>
    </p:spTree>
    <p:extLst>
      <p:ext uri="{BB962C8B-B14F-4D97-AF65-F5344CB8AC3E}">
        <p14:creationId xmlns:p14="http://schemas.microsoft.com/office/powerpoint/2010/main" val="128984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224" y="5632656"/>
            <a:ext cx="42370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Versioning GIT</a:t>
            </a:r>
          </a:p>
        </p:txBody>
      </p:sp>
      <p:pic>
        <p:nvPicPr>
          <p:cNvPr id="3" name="Image 2" descr="Capture d’écran 2018-05-05 à 11.36.2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05860"/>
            <a:ext cx="8229600" cy="4957281"/>
          </a:xfrm>
          <a:prstGeom prst="rect">
            <a:avLst/>
          </a:prstGeom>
          <a:ln w="28575" cmpd="sng"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395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622" y="5632656"/>
            <a:ext cx="18782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Bilans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62845" y="960201"/>
            <a:ext cx="8176955" cy="469205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>
                <a:solidFill>
                  <a:schemeClr val="accent5"/>
                </a:solidFill>
              </a:rPr>
              <a:t>Awa Oulalé: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Progrès en SQL (avec les jointures notamment)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Initiation à l’utilisation de </a:t>
            </a:r>
            <a:r>
              <a:rPr lang="fr-FR" dirty="0" err="1">
                <a:solidFill>
                  <a:srgbClr val="FFFFFF"/>
                </a:solidFill>
              </a:rPr>
              <a:t>Bootstrap</a:t>
            </a:r>
            <a:endParaRPr lang="fr-FR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Meilleure compréhension des liens entre les différentes pages d’un site web</a:t>
            </a:r>
            <a:endParaRPr lang="fr-FR" sz="20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>
                <a:solidFill>
                  <a:schemeClr val="accent5"/>
                </a:solidFill>
              </a:rPr>
              <a:t>Magali </a:t>
            </a:r>
            <a:r>
              <a:rPr lang="fr-FR" sz="2000" u="sng" dirty="0" err="1">
                <a:solidFill>
                  <a:schemeClr val="accent5"/>
                </a:solidFill>
              </a:rPr>
              <a:t>Treuvelot</a:t>
            </a:r>
            <a:r>
              <a:rPr lang="fr-FR" sz="2000" u="sng" dirty="0">
                <a:solidFill>
                  <a:schemeClr val="accent5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Progrès en </a:t>
            </a:r>
            <a:r>
              <a:rPr lang="fr-FR" dirty="0" err="1">
                <a:solidFill>
                  <a:srgbClr val="FFFFFF"/>
                </a:solidFill>
              </a:rPr>
              <a:t>php</a:t>
            </a:r>
            <a:r>
              <a:rPr lang="fr-FR" dirty="0">
                <a:solidFill>
                  <a:srgbClr val="FFFFFF"/>
                </a:solidFill>
              </a:rPr>
              <a:t> et SQL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Travail satisfaisant en temps limité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Efficacité du travail en équipe</a:t>
            </a:r>
            <a:endParaRPr lang="fr-FR" sz="20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>
                <a:solidFill>
                  <a:srgbClr val="C76402"/>
                </a:solidFill>
              </a:rPr>
              <a:t>Eléonore Vermeulen: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Mise en application des TP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Gestion optimale des fichiers grâce à </a:t>
            </a:r>
            <a:r>
              <a:rPr lang="fr-FR" dirty="0" err="1">
                <a:solidFill>
                  <a:srgbClr val="FFFFFF"/>
                </a:solidFill>
              </a:rPr>
              <a:t>GitHub</a:t>
            </a:r>
            <a:endParaRPr lang="fr-FR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sz="2000" dirty="0">
                <a:solidFill>
                  <a:srgbClr val="FFFFFF"/>
                </a:solidFill>
              </a:rPr>
              <a:t>Liens entre la base de données et les actions du client</a:t>
            </a:r>
          </a:p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000" u="sng" dirty="0">
                <a:solidFill>
                  <a:schemeClr val="accent6"/>
                </a:solidFill>
              </a:rPr>
              <a:t>Bilan collectif: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Gestion des priorités par rapports aux différentes tâches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Importance de la gestion du temps dans le projet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Entraide dans l’élaboration du code</a:t>
            </a:r>
            <a:endParaRPr lang="fr-F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9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11" y="5632656"/>
            <a:ext cx="38266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Bibliographie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66514" y="1335982"/>
            <a:ext cx="8176955" cy="2831544"/>
          </a:xfrm>
          <a:prstGeom prst="rect">
            <a:avLst/>
          </a:prstGeom>
          <a:noFill/>
          <a:ln w="38100" cmpd="sng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>
                <a:solidFill>
                  <a:srgbClr val="FFFFFF"/>
                </a:solidFill>
              </a:rPr>
              <a:t>Institut de l’Internet du Multimédia (utilisation de </a:t>
            </a:r>
            <a:r>
              <a:rPr lang="fr-FR" sz="2400" dirty="0" err="1">
                <a:solidFill>
                  <a:srgbClr val="FFFFFF"/>
                </a:solidFill>
              </a:rPr>
              <a:t>Bootstrap</a:t>
            </a:r>
            <a:r>
              <a:rPr lang="fr-FR" sz="2400" dirty="0">
                <a:solidFill>
                  <a:srgbClr val="FFFFFF"/>
                </a:solidFill>
              </a:rPr>
              <a:t>): </a:t>
            </a:r>
            <a:r>
              <a:rPr lang="fr-FR" sz="2400" dirty="0" err="1">
                <a:solidFill>
                  <a:srgbClr val="FFFFFF"/>
                </a:solidFill>
              </a:rPr>
              <a:t>www.iim.fr</a:t>
            </a:r>
            <a:endParaRPr lang="fr-FR" sz="2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 err="1">
                <a:solidFill>
                  <a:srgbClr val="FFFFFF"/>
                </a:solidFill>
              </a:rPr>
              <a:t>OpenClassrooms</a:t>
            </a:r>
            <a:r>
              <a:rPr lang="fr-FR" sz="2400" dirty="0">
                <a:solidFill>
                  <a:srgbClr val="FFFFFF"/>
                </a:solidFill>
              </a:rPr>
              <a:t>: </a:t>
            </a:r>
            <a:r>
              <a:rPr lang="fr-FR" sz="2400" dirty="0" err="1">
                <a:solidFill>
                  <a:srgbClr val="FFFFFF"/>
                </a:solidFill>
                <a:hlinkClick r:id="rId2"/>
              </a:rPr>
              <a:t>www.openclassrooms.com</a:t>
            </a:r>
            <a:endParaRPr lang="fr-FR" sz="2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>
                <a:solidFill>
                  <a:srgbClr val="FFFFFF"/>
                </a:solidFill>
              </a:rPr>
              <a:t>w3schools: </a:t>
            </a:r>
            <a:r>
              <a:rPr lang="fr-FR" sz="2400" dirty="0">
                <a:solidFill>
                  <a:srgbClr val="FFFFFF"/>
                </a:solidFill>
                <a:hlinkClick r:id="rId3"/>
              </a:rPr>
              <a:t>www.w3schools.com</a:t>
            </a:r>
            <a:endParaRPr lang="fr-FR" sz="2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²"/>
            </a:pPr>
            <a:r>
              <a:rPr lang="fr-FR" sz="2400" dirty="0">
                <a:solidFill>
                  <a:srgbClr val="FFFFFF"/>
                </a:solidFill>
                <a:hlinkClick r:id="rId4"/>
              </a:rPr>
              <a:t>sql.sh: www.sql.sh</a:t>
            </a:r>
            <a:endParaRPr lang="fr-F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9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Sommaire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6514" y="2980332"/>
            <a:ext cx="8176955" cy="3625608"/>
          </a:xfrm>
          <a:prstGeom prst="rect">
            <a:avLst/>
          </a:prstGeom>
          <a:noFill/>
          <a:ln w="38100" cmpd="sng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²"/>
            </a:pPr>
            <a:r>
              <a:rPr lang="fr-FR" sz="2400" dirty="0">
                <a:solidFill>
                  <a:schemeClr val="bg1"/>
                </a:solidFill>
              </a:rPr>
              <a:t>Conception du Back</a:t>
            </a:r>
          </a:p>
          <a:p>
            <a:pPr>
              <a:lnSpc>
                <a:spcPct val="110000"/>
              </a:lnSpc>
            </a:pPr>
            <a:r>
              <a:rPr lang="fr-FR" sz="2400" dirty="0">
                <a:solidFill>
                  <a:schemeClr val="bg1"/>
                </a:solidFill>
              </a:rPr>
              <a:t>	</a:t>
            </a:r>
            <a:r>
              <a:rPr lang="fr-FR" sz="2000" dirty="0">
                <a:solidFill>
                  <a:schemeClr val="bg1"/>
                </a:solidFill>
              </a:rPr>
              <a:t>- Modèle entité-association</a:t>
            </a:r>
          </a:p>
          <a:p>
            <a:pPr>
              <a:lnSpc>
                <a:spcPct val="110000"/>
              </a:lnSpc>
            </a:pPr>
            <a:r>
              <a:rPr lang="fr-FR" sz="2000" dirty="0">
                <a:solidFill>
                  <a:schemeClr val="bg1"/>
                </a:solidFill>
              </a:rPr>
              <a:t>	- Modèle relationnel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>
                <a:solidFill>
                  <a:schemeClr val="bg1"/>
                </a:solidFill>
              </a:rPr>
              <a:t>Design du front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>
                <a:solidFill>
                  <a:schemeClr val="bg1"/>
                </a:solidFill>
              </a:rPr>
              <a:t>Spécification fonctionnelles des pages Web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>
                <a:solidFill>
                  <a:schemeClr val="bg1"/>
                </a:solidFill>
              </a:rPr>
              <a:t>Versioning GIT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>
                <a:solidFill>
                  <a:schemeClr val="bg1"/>
                </a:solidFill>
              </a:rPr>
              <a:t>Bilans</a:t>
            </a:r>
          </a:p>
          <a:p>
            <a:pPr marL="285750" indent="-285750">
              <a:lnSpc>
                <a:spcPct val="130000"/>
              </a:lnSpc>
              <a:buFont typeface="Wingdings" charset="2"/>
              <a:buChar char="²"/>
            </a:pPr>
            <a:r>
              <a:rPr lang="fr-FR" sz="2400" dirty="0">
                <a:solidFill>
                  <a:schemeClr val="bg1"/>
                </a:solidFill>
              </a:rPr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42776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487" y="5247936"/>
            <a:ext cx="62071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Conception du Back</a:t>
            </a:r>
          </a:p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	</a:t>
            </a:r>
            <a:r>
              <a:rPr lang="fr-FR" sz="32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Modèle entité-association</a:t>
            </a:r>
            <a:endParaRPr lang="fr-FR" sz="4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4" name="Image 3" descr="Capture d’écran 2018-05-05 à 11.40.3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39" y="203200"/>
            <a:ext cx="6890122" cy="5044736"/>
          </a:xfrm>
          <a:prstGeom prst="rect">
            <a:avLst/>
          </a:prstGeom>
          <a:ln w="28575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208120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351" y="5247936"/>
            <a:ext cx="57114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Conception du Back</a:t>
            </a:r>
          </a:p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	</a:t>
            </a:r>
            <a:r>
              <a:rPr lang="fr-FR" sz="32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Modèle relationnel</a:t>
            </a:r>
            <a:endParaRPr lang="fr-FR" sz="4400" b="1" dirty="0">
              <a:ln/>
              <a:solidFill>
                <a:schemeClr val="accent3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pic>
        <p:nvPicPr>
          <p:cNvPr id="3" name="Image 2" descr="Capture d’écran 2018-05-05 à 16.1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1" y="531119"/>
            <a:ext cx="7643813" cy="4668365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36873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3763" y="5247936"/>
            <a:ext cx="5378596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Design du front</a:t>
            </a:r>
          </a:p>
          <a:p>
            <a:pPr algn="ctr"/>
            <a:r>
              <a:rPr lang="fr-FR" sz="32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Connexion et Accueil (1/3)</a:t>
            </a:r>
          </a:p>
        </p:txBody>
      </p:sp>
      <p:pic>
        <p:nvPicPr>
          <p:cNvPr id="3" name="Image 2" descr="Capture d’écran 2018-05-05 à 16.11.5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9" y="569804"/>
            <a:ext cx="4193234" cy="3923509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  <p:pic>
        <p:nvPicPr>
          <p:cNvPr id="4" name="Image 3" descr="Capture d’écran 2018-05-05 à 16.12.1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9" y="1487228"/>
            <a:ext cx="4173841" cy="3760708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128788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4645" y="5247936"/>
            <a:ext cx="5076830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Design du front</a:t>
            </a:r>
          </a:p>
          <a:p>
            <a:pPr algn="ctr"/>
            <a:r>
              <a:rPr lang="fr-FR" sz="32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Mon réseau et Vous (2/3)</a:t>
            </a:r>
          </a:p>
        </p:txBody>
      </p:sp>
      <p:pic>
        <p:nvPicPr>
          <p:cNvPr id="3" name="Image 2" descr="Capture d’écran 2018-05-05 à 16.12.3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4" y="244202"/>
            <a:ext cx="3988923" cy="3467665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  <p:pic>
        <p:nvPicPr>
          <p:cNvPr id="4" name="Image 3" descr="Capture d’écran 2018-05-05 à 16.12.4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09" y="2096314"/>
            <a:ext cx="4222589" cy="3231105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5583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288" y="5247936"/>
            <a:ext cx="577954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4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Design du front</a:t>
            </a:r>
          </a:p>
          <a:p>
            <a:pPr algn="ctr"/>
            <a:r>
              <a:rPr lang="fr-FR" sz="32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Notifications et Emplois(3/3)</a:t>
            </a:r>
          </a:p>
        </p:txBody>
      </p:sp>
      <p:pic>
        <p:nvPicPr>
          <p:cNvPr id="3" name="Image 2" descr="Capture d’écran 2018-05-05 à 16.12.5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4" y="179083"/>
            <a:ext cx="3923799" cy="3418824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  <p:pic>
        <p:nvPicPr>
          <p:cNvPr id="4" name="Image 3" descr="Capture d’écran 2018-05-05 à 16.13.0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04" y="1698870"/>
            <a:ext cx="4020974" cy="3549066"/>
          </a:xfrm>
          <a:prstGeom prst="rect">
            <a:avLst/>
          </a:prstGeom>
          <a:ln w="38100" cmpd="sng">
            <a:solidFill>
              <a:srgbClr val="FFE066"/>
            </a:solidFill>
          </a:ln>
        </p:spPr>
      </p:pic>
    </p:spTree>
    <p:extLst>
      <p:ext uri="{BB962C8B-B14F-4D97-AF65-F5344CB8AC3E}">
        <p14:creationId xmlns:p14="http://schemas.microsoft.com/office/powerpoint/2010/main" val="167325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9" y="4936945"/>
            <a:ext cx="66423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6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Spécifications fonctionnelles</a:t>
            </a:r>
          </a:p>
          <a:p>
            <a:pPr algn="ctr"/>
            <a:r>
              <a:rPr lang="fr-FR" sz="36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 des pages Web</a:t>
            </a:r>
          </a:p>
          <a:p>
            <a:pPr algn="ctr"/>
            <a:r>
              <a:rPr lang="fr-FR" sz="2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(1/3)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0B8A2D-C9F5-4C0F-9DF4-4FD11C2CA6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4" y="1169536"/>
            <a:ext cx="8722511" cy="37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7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489" y="4936945"/>
            <a:ext cx="66423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36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Spécifications fonctionnelles</a:t>
            </a:r>
          </a:p>
          <a:p>
            <a:pPr algn="ctr"/>
            <a:r>
              <a:rPr lang="fr-FR" sz="36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 des pages Web</a:t>
            </a:r>
          </a:p>
          <a:p>
            <a:pPr algn="ctr"/>
            <a:r>
              <a:rPr lang="fr-FR" sz="2400" b="1" dirty="0">
                <a:ln/>
                <a:solidFill>
                  <a:schemeClr val="accent3"/>
                </a:solidFill>
                <a:effectLst>
                  <a:reflection blurRad="6350" stA="55000" endA="50" endPos="85000" dir="5400000" sy="-100000" algn="bl" rotWithShape="0"/>
                </a:effectLst>
              </a:rPr>
              <a:t>(2/3)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4B5A1C-960F-47F6-9B8C-309A81F372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1389744"/>
            <a:ext cx="8890782" cy="354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1747"/>
      </p:ext>
    </p:extLst>
  </p:cSld>
  <p:clrMapOvr>
    <a:masterClrMapping/>
  </p:clrMapOvr>
</p:sld>
</file>

<file path=ppt/theme/theme1.xml><?xml version="1.0" encoding="utf-8"?>
<a:theme xmlns:a="http://schemas.openxmlformats.org/drawingml/2006/main" name="Ciel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Ciel.thmx</Template>
  <TotalTime>369</TotalTime>
  <Words>235</Words>
  <Application>Microsoft Office PowerPoint</Application>
  <PresentationFormat>Affichage à l'écran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 Rounded MT Bold</vt:lpstr>
      <vt:lpstr>Wingdings</vt:lpstr>
      <vt:lpstr>Ciel</vt:lpstr>
      <vt:lpstr>Social Media Professionnel pour la communauté de l’ ECE Paris 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Professionnel pour la communauté de l’ ECE Paris </dc:title>
  <dc:creator>Awa Oulalé</dc:creator>
  <cp:lastModifiedBy>Magali Treuvelot</cp:lastModifiedBy>
  <cp:revision>22</cp:revision>
  <dcterms:created xsi:type="dcterms:W3CDTF">2018-05-03T00:48:07Z</dcterms:created>
  <dcterms:modified xsi:type="dcterms:W3CDTF">2018-05-28T14:55:48Z</dcterms:modified>
</cp:coreProperties>
</file>