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sql.sh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openclassroom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Social Media Professionnel pour la </a:t>
            </a:r>
            <a:r>
              <a:rPr lang="fr-FR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communauté de l’ </a:t>
            </a:r>
            <a:r>
              <a:rPr lang="fr-F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ECE Paris </a:t>
            </a:r>
            <a:endParaRPr lang="fr-FR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 smtClean="0"/>
              <a:t>Projet Web Dynamique - ING3 - 2017/2018</a:t>
            </a:r>
            <a:endParaRPr lang="fr-FR" sz="2200" dirty="0"/>
          </a:p>
        </p:txBody>
      </p:sp>
      <p:sp>
        <p:nvSpPr>
          <p:cNvPr id="4" name="ZoneTexte 3"/>
          <p:cNvSpPr txBox="1"/>
          <p:nvPr/>
        </p:nvSpPr>
        <p:spPr>
          <a:xfrm>
            <a:off x="2151148" y="6362358"/>
            <a:ext cx="68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Awa OULALÉ </a:t>
            </a:r>
            <a:r>
              <a:rPr lang="mr-IN" dirty="0" smtClean="0"/>
              <a:t>–</a:t>
            </a:r>
            <a:r>
              <a:rPr lang="fr-FR" dirty="0" smtClean="0"/>
              <a:t> Magali TREUVELOT </a:t>
            </a:r>
            <a:r>
              <a:rPr lang="mr-IN" dirty="0" smtClean="0"/>
              <a:t>–</a:t>
            </a:r>
            <a:r>
              <a:rPr lang="fr-FR" dirty="0" smtClean="0"/>
              <a:t> Eléonore VERMEULEN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19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(3/3)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84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24" y="5632656"/>
            <a:ext cx="42370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Versioning GIT</a:t>
            </a:r>
          </a:p>
        </p:txBody>
      </p:sp>
    </p:spTree>
    <p:extLst>
      <p:ext uri="{BB962C8B-B14F-4D97-AF65-F5344CB8AC3E}">
        <p14:creationId xmlns:p14="http://schemas.microsoft.com/office/powerpoint/2010/main" val="262395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622" y="5632656"/>
            <a:ext cx="1878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Bilans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2845" y="960201"/>
            <a:ext cx="8176955" cy="469205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5"/>
                </a:solidFill>
              </a:rPr>
              <a:t>Awa Oulalé: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Progrès en SQL (avec les jointures notamment)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Initiation à l’utilisation de </a:t>
            </a:r>
            <a:r>
              <a:rPr lang="fr-FR" dirty="0" err="1" smtClean="0">
                <a:solidFill>
                  <a:srgbClr val="FFFFFF"/>
                </a:solidFill>
              </a:rPr>
              <a:t>Bootstrap</a:t>
            </a:r>
            <a:endParaRPr lang="fr-FR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Meilleure compréhension des liens entre les différentes pages d’un site web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5"/>
                </a:solidFill>
              </a:rPr>
              <a:t>Magali </a:t>
            </a:r>
            <a:r>
              <a:rPr lang="fr-FR" sz="2000" u="sng" dirty="0" err="1" smtClean="0">
                <a:solidFill>
                  <a:schemeClr val="accent5"/>
                </a:solidFill>
              </a:rPr>
              <a:t>Treuvelot</a:t>
            </a:r>
            <a:r>
              <a:rPr lang="fr-FR" sz="2000" u="sng" dirty="0" smtClean="0">
                <a:solidFill>
                  <a:schemeClr val="accent5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Bilan1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Bilan2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Bilan3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rgbClr val="C76402"/>
                </a:solidFill>
              </a:rPr>
              <a:t>Eléonore Vermeulen: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Bilan1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Bilan2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Bilan3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6"/>
                </a:solidFill>
              </a:rPr>
              <a:t>Bilan collectif: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Gestion des priorités par rapports aux différentes t</a:t>
            </a:r>
            <a:r>
              <a:rPr lang="fr-FR" dirty="0" smtClean="0">
                <a:solidFill>
                  <a:srgbClr val="FFFFFF"/>
                </a:solidFill>
              </a:rPr>
              <a:t>âches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Importance de la gestion du temps dans le projet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Entraide dans l’élaboration </a:t>
            </a:r>
            <a:r>
              <a:rPr lang="fr-FR" smtClean="0">
                <a:solidFill>
                  <a:srgbClr val="FFFFFF"/>
                </a:solidFill>
              </a:rPr>
              <a:t>du code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9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11" y="5632656"/>
            <a:ext cx="3826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6514" y="1335982"/>
            <a:ext cx="8176955" cy="2831544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</a:rPr>
              <a:t>Institut de l’Internet </a:t>
            </a:r>
            <a:r>
              <a:rPr lang="fr-FR" sz="2400" dirty="0">
                <a:solidFill>
                  <a:srgbClr val="FFFFFF"/>
                </a:solidFill>
              </a:rPr>
              <a:t>du </a:t>
            </a:r>
            <a:r>
              <a:rPr lang="fr-FR" sz="2400" dirty="0" smtClean="0">
                <a:solidFill>
                  <a:srgbClr val="FFFFFF"/>
                </a:solidFill>
              </a:rPr>
              <a:t>Multimédia (utilisation de </a:t>
            </a:r>
            <a:r>
              <a:rPr lang="fr-FR" sz="2400" dirty="0" err="1" smtClean="0">
                <a:solidFill>
                  <a:srgbClr val="FFFFFF"/>
                </a:solidFill>
              </a:rPr>
              <a:t>Bootstrap</a:t>
            </a:r>
            <a:r>
              <a:rPr lang="fr-FR" sz="2400" dirty="0" smtClean="0">
                <a:solidFill>
                  <a:srgbClr val="FFFFFF"/>
                </a:solidFill>
              </a:rPr>
              <a:t>): </a:t>
            </a:r>
            <a:r>
              <a:rPr lang="fr-FR" sz="2400" dirty="0" err="1" smtClean="0">
                <a:solidFill>
                  <a:srgbClr val="FFFFFF"/>
                </a:solidFill>
              </a:rPr>
              <a:t>www.iim.fr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err="1" smtClean="0">
                <a:solidFill>
                  <a:srgbClr val="FFFFFF"/>
                </a:solidFill>
              </a:rPr>
              <a:t>OpenClassrooms</a:t>
            </a:r>
            <a:r>
              <a:rPr lang="fr-FR" sz="2400" dirty="0" smtClean="0">
                <a:solidFill>
                  <a:srgbClr val="FFFFFF"/>
                </a:solidFill>
              </a:rPr>
              <a:t>: </a:t>
            </a:r>
            <a:r>
              <a:rPr lang="fr-FR" sz="2400" dirty="0" err="1" smtClean="0">
                <a:solidFill>
                  <a:srgbClr val="FFFFFF"/>
                </a:solidFill>
                <a:hlinkClick r:id="rId2"/>
              </a:rPr>
              <a:t>www.openclassrooms.com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</a:rPr>
              <a:t>w3schools</a:t>
            </a:r>
            <a:r>
              <a:rPr lang="fr-FR" sz="2400" dirty="0">
                <a:solidFill>
                  <a:srgbClr val="FFFFFF"/>
                </a:solidFill>
              </a:rPr>
              <a:t>: </a:t>
            </a:r>
            <a:r>
              <a:rPr lang="fr-FR" sz="2400" dirty="0" smtClean="0">
                <a:solidFill>
                  <a:srgbClr val="FFFFFF"/>
                </a:solidFill>
                <a:hlinkClick r:id="rId3"/>
              </a:rPr>
              <a:t>www.w3schools.com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  <a:hlinkClick r:id="rId4"/>
              </a:rPr>
              <a:t>sql.sh: www.sql.sh</a:t>
            </a:r>
            <a:endParaRPr lang="fr-FR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Sommaire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6514" y="2980332"/>
            <a:ext cx="8176955" cy="3625608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Conception du Back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000" dirty="0" smtClean="0">
                <a:solidFill>
                  <a:schemeClr val="bg1"/>
                </a:solidFill>
              </a:rPr>
              <a:t>- Modèle entité-association</a:t>
            </a:r>
          </a:p>
          <a:p>
            <a:pPr>
              <a:lnSpc>
                <a:spcPct val="110000"/>
              </a:lnSpc>
            </a:pPr>
            <a:r>
              <a:rPr lang="fr-FR" sz="2000" dirty="0">
                <a:solidFill>
                  <a:schemeClr val="bg1"/>
                </a:solidFill>
              </a:rPr>
              <a:t>	</a:t>
            </a:r>
            <a:r>
              <a:rPr lang="fr-FR" sz="2000" dirty="0" smtClean="0">
                <a:solidFill>
                  <a:schemeClr val="bg1"/>
                </a:solidFill>
              </a:rPr>
              <a:t>- Modèle relationnel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Design du front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Spécification fonctionnelles des pages Web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Versioning GIT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Bilans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Bibliographie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487" y="5247936"/>
            <a:ext cx="6207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entité-association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2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351" y="5247936"/>
            <a:ext cx="5711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relationnel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3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587" y="5247936"/>
            <a:ext cx="4390946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(1/3)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88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587" y="5247936"/>
            <a:ext cx="4390946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(2/3)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587" y="5247936"/>
            <a:ext cx="4390946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(3/3)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25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(1/3)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87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(2/3)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9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51</TotalTime>
  <Words>185</Words>
  <Application>Microsoft Macintosh PowerPoint</Application>
  <PresentationFormat>Présentation à l'écran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Ciel</vt:lpstr>
      <vt:lpstr>Social Media Professionnel pour la communauté de l’ ECE Paris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Professionnel pour la communauté de l’ ECE Paris </dc:title>
  <dc:creator>Awa Oulalé</dc:creator>
  <cp:lastModifiedBy>Awa Oulalé</cp:lastModifiedBy>
  <cp:revision>12</cp:revision>
  <dcterms:created xsi:type="dcterms:W3CDTF">2018-05-03T00:48:07Z</dcterms:created>
  <dcterms:modified xsi:type="dcterms:W3CDTF">2018-05-03T01:39:42Z</dcterms:modified>
</cp:coreProperties>
</file>