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05/05/18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4" Type="http://schemas.openxmlformats.org/officeDocument/2006/relationships/hyperlink" Target="http://sql.sh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openclassroom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Social Media Professionnel pour la </a:t>
            </a:r>
            <a:r>
              <a:rPr lang="fr-FR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communauté de l’ </a:t>
            </a:r>
            <a:r>
              <a:rPr lang="fr-FR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ECE Paris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 smtClean="0"/>
              <a:t>Projet Web Dynamique - ING3 - 2017/2018</a:t>
            </a:r>
            <a:endParaRPr lang="fr-FR" sz="2200" dirty="0"/>
          </a:p>
        </p:txBody>
      </p:sp>
      <p:sp>
        <p:nvSpPr>
          <p:cNvPr id="4" name="ZoneTexte 3"/>
          <p:cNvSpPr txBox="1"/>
          <p:nvPr/>
        </p:nvSpPr>
        <p:spPr>
          <a:xfrm>
            <a:off x="2151148" y="6362358"/>
            <a:ext cx="68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Awa OULALÉ </a:t>
            </a:r>
            <a:r>
              <a:rPr lang="mr-IN" dirty="0" smtClean="0"/>
              <a:t>–</a:t>
            </a:r>
            <a:r>
              <a:rPr lang="fr-FR" dirty="0" smtClean="0"/>
              <a:t> Magali TREUVELOT </a:t>
            </a:r>
            <a:r>
              <a:rPr lang="mr-IN" dirty="0" smtClean="0"/>
              <a:t>–</a:t>
            </a:r>
            <a:r>
              <a:rPr lang="fr-FR" dirty="0" smtClean="0"/>
              <a:t> Eléonore VERMEULEN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19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(3/3)</a:t>
            </a:r>
            <a:endParaRPr lang="fr-FR" sz="2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84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24" y="5632656"/>
            <a:ext cx="42370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Versioning GIT</a:t>
            </a:r>
          </a:p>
        </p:txBody>
      </p:sp>
      <p:pic>
        <p:nvPicPr>
          <p:cNvPr id="3" name="Image 2" descr="Capture d’écran 2018-05-05 à 11.36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05860"/>
            <a:ext cx="8229600" cy="4957281"/>
          </a:xfrm>
          <a:prstGeom prst="rect">
            <a:avLst/>
          </a:prstGeom>
          <a:ln w="28575" cmpd="sng"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395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622" y="5632656"/>
            <a:ext cx="1878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Bilans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62845" y="960201"/>
            <a:ext cx="8176955" cy="469205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 smtClean="0">
                <a:solidFill>
                  <a:schemeClr val="accent5"/>
                </a:solidFill>
              </a:rPr>
              <a:t>Awa Oulalé: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Progrès en SQL (avec les jointures notamment)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Initiation à l’utilisation de </a:t>
            </a:r>
            <a:r>
              <a:rPr lang="fr-FR" dirty="0" err="1" smtClean="0">
                <a:solidFill>
                  <a:srgbClr val="FFFFFF"/>
                </a:solidFill>
              </a:rPr>
              <a:t>Bootstrap</a:t>
            </a:r>
            <a:endParaRPr lang="fr-FR" dirty="0" smtClean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Meilleure compréhension des liens entre les différentes pages d’un site web</a:t>
            </a:r>
            <a:endParaRPr lang="fr-FR" sz="20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 smtClean="0">
                <a:solidFill>
                  <a:schemeClr val="accent5"/>
                </a:solidFill>
              </a:rPr>
              <a:t>Magali </a:t>
            </a:r>
            <a:r>
              <a:rPr lang="fr-FR" sz="2000" u="sng" dirty="0" err="1" smtClean="0">
                <a:solidFill>
                  <a:schemeClr val="accent5"/>
                </a:solidFill>
              </a:rPr>
              <a:t>Treuvelot</a:t>
            </a:r>
            <a:r>
              <a:rPr lang="fr-FR" sz="2000" u="sng" dirty="0" smtClean="0">
                <a:solidFill>
                  <a:schemeClr val="accent5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Progrès en </a:t>
            </a:r>
            <a:r>
              <a:rPr lang="fr-FR" dirty="0" err="1" smtClean="0">
                <a:solidFill>
                  <a:srgbClr val="FFFFFF"/>
                </a:solidFill>
              </a:rPr>
              <a:t>php</a:t>
            </a:r>
            <a:r>
              <a:rPr lang="fr-FR" dirty="0" smtClean="0">
                <a:solidFill>
                  <a:srgbClr val="FFFFFF"/>
                </a:solidFill>
              </a:rPr>
              <a:t> et SQL</a:t>
            </a:r>
            <a:endParaRPr lang="fr-FR" dirty="0" smtClean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Travail satisfaisant en temps limité</a:t>
            </a:r>
            <a:endParaRPr lang="fr-FR" dirty="0" smtClean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Efficacité du travail en équipe</a:t>
            </a:r>
            <a:endParaRPr lang="fr-FR" sz="20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 smtClean="0">
                <a:solidFill>
                  <a:srgbClr val="C76402"/>
                </a:solidFill>
              </a:rPr>
              <a:t>Eléonore Vermeulen: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Mise en application des TP</a:t>
            </a:r>
            <a:endParaRPr lang="fr-FR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G</a:t>
            </a:r>
            <a:r>
              <a:rPr lang="fr-FR" dirty="0" smtClean="0">
                <a:solidFill>
                  <a:srgbClr val="FFFFFF"/>
                </a:solidFill>
              </a:rPr>
              <a:t>estion optimale des fichiers gr</a:t>
            </a:r>
            <a:r>
              <a:rPr lang="fr-FR" dirty="0" smtClean="0">
                <a:solidFill>
                  <a:srgbClr val="FFFFFF"/>
                </a:solidFill>
              </a:rPr>
              <a:t>âce à </a:t>
            </a:r>
            <a:r>
              <a:rPr lang="fr-FR" dirty="0" err="1" smtClean="0">
                <a:solidFill>
                  <a:srgbClr val="FFFFFF"/>
                </a:solidFill>
              </a:rPr>
              <a:t>GitHub</a:t>
            </a:r>
            <a:endParaRPr lang="fr-FR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sz="2000" dirty="0" smtClean="0">
                <a:solidFill>
                  <a:srgbClr val="FFFFFF"/>
                </a:solidFill>
              </a:rPr>
              <a:t>Liens entre la base de données et les actions du client</a:t>
            </a:r>
            <a:endParaRPr lang="fr-FR" sz="20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 smtClean="0">
                <a:solidFill>
                  <a:schemeClr val="accent6"/>
                </a:solidFill>
              </a:rPr>
              <a:t>Bilan collectif: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Gestion des priorités par rapports aux différentes tâches</a:t>
            </a:r>
            <a:endParaRPr lang="fr-FR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Importance de la gestion du temps dans le projet</a:t>
            </a:r>
            <a:endParaRPr lang="fr-FR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 smtClean="0">
                <a:solidFill>
                  <a:srgbClr val="FFFFFF"/>
                </a:solidFill>
              </a:rPr>
              <a:t>Entraide dans l’élaboration du code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9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11" y="5632656"/>
            <a:ext cx="3826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6514" y="1335982"/>
            <a:ext cx="8176955" cy="2831544"/>
          </a:xfrm>
          <a:prstGeom prst="rect">
            <a:avLst/>
          </a:prstGeom>
          <a:noFill/>
          <a:ln w="38100" cmpd="sng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rgbClr val="FFFFFF"/>
                </a:solidFill>
              </a:rPr>
              <a:t>Institut de l’Internet </a:t>
            </a:r>
            <a:r>
              <a:rPr lang="fr-FR" sz="2400" dirty="0">
                <a:solidFill>
                  <a:srgbClr val="FFFFFF"/>
                </a:solidFill>
              </a:rPr>
              <a:t>du </a:t>
            </a:r>
            <a:r>
              <a:rPr lang="fr-FR" sz="2400" dirty="0" smtClean="0">
                <a:solidFill>
                  <a:srgbClr val="FFFFFF"/>
                </a:solidFill>
              </a:rPr>
              <a:t>Multimédia (utilisation de </a:t>
            </a:r>
            <a:r>
              <a:rPr lang="fr-FR" sz="2400" dirty="0" err="1" smtClean="0">
                <a:solidFill>
                  <a:srgbClr val="FFFFFF"/>
                </a:solidFill>
              </a:rPr>
              <a:t>Bootstrap</a:t>
            </a:r>
            <a:r>
              <a:rPr lang="fr-FR" sz="2400" dirty="0" smtClean="0">
                <a:solidFill>
                  <a:srgbClr val="FFFFFF"/>
                </a:solidFill>
              </a:rPr>
              <a:t>): </a:t>
            </a:r>
            <a:r>
              <a:rPr lang="fr-FR" sz="2400" dirty="0" err="1" smtClean="0">
                <a:solidFill>
                  <a:srgbClr val="FFFFFF"/>
                </a:solidFill>
              </a:rPr>
              <a:t>www.iim.fr</a:t>
            </a:r>
            <a:endParaRPr lang="fr-FR" sz="24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err="1" smtClean="0">
                <a:solidFill>
                  <a:srgbClr val="FFFFFF"/>
                </a:solidFill>
              </a:rPr>
              <a:t>OpenClassrooms</a:t>
            </a:r>
            <a:r>
              <a:rPr lang="fr-FR" sz="2400" dirty="0" smtClean="0">
                <a:solidFill>
                  <a:srgbClr val="FFFFFF"/>
                </a:solidFill>
              </a:rPr>
              <a:t>: </a:t>
            </a:r>
            <a:r>
              <a:rPr lang="fr-FR" sz="2400" dirty="0" err="1" smtClean="0">
                <a:solidFill>
                  <a:srgbClr val="FFFFFF"/>
                </a:solidFill>
                <a:hlinkClick r:id="rId2"/>
              </a:rPr>
              <a:t>www.openclassrooms.com</a:t>
            </a:r>
            <a:endParaRPr lang="fr-FR" sz="24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rgbClr val="FFFFFF"/>
                </a:solidFill>
              </a:rPr>
              <a:t>w3schools</a:t>
            </a:r>
            <a:r>
              <a:rPr lang="fr-FR" sz="2400" dirty="0">
                <a:solidFill>
                  <a:srgbClr val="FFFFFF"/>
                </a:solidFill>
              </a:rPr>
              <a:t>: </a:t>
            </a:r>
            <a:r>
              <a:rPr lang="fr-FR" sz="2400" dirty="0" smtClean="0">
                <a:solidFill>
                  <a:srgbClr val="FFFFFF"/>
                </a:solidFill>
                <a:hlinkClick r:id="rId3"/>
              </a:rPr>
              <a:t>www.w3schools.com</a:t>
            </a:r>
            <a:endParaRPr lang="fr-FR" sz="24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rgbClr val="FFFFFF"/>
                </a:solidFill>
                <a:hlinkClick r:id="rId4"/>
              </a:rPr>
              <a:t>sql.sh: www.sql.sh</a:t>
            </a:r>
            <a:endParaRPr lang="fr-FR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9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Sommaire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6514" y="2980332"/>
            <a:ext cx="8176955" cy="3625608"/>
          </a:xfrm>
          <a:prstGeom prst="rect">
            <a:avLst/>
          </a:prstGeom>
          <a:noFill/>
          <a:ln w="38100" cmpd="sng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Conception du Back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r>
              <a:rPr lang="fr-FR" sz="2000" dirty="0" smtClean="0">
                <a:solidFill>
                  <a:schemeClr val="bg1"/>
                </a:solidFill>
              </a:rPr>
              <a:t>- Modèle entité-association</a:t>
            </a:r>
          </a:p>
          <a:p>
            <a:pPr>
              <a:lnSpc>
                <a:spcPct val="110000"/>
              </a:lnSpc>
            </a:pPr>
            <a:r>
              <a:rPr lang="fr-FR" sz="2000" dirty="0">
                <a:solidFill>
                  <a:schemeClr val="bg1"/>
                </a:solidFill>
              </a:rPr>
              <a:t>	</a:t>
            </a:r>
            <a:r>
              <a:rPr lang="fr-FR" sz="2000" dirty="0" smtClean="0">
                <a:solidFill>
                  <a:schemeClr val="bg1"/>
                </a:solidFill>
              </a:rPr>
              <a:t>- Modèle relationnel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Design du front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Spécification fonctionnelles des pages Web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Versioning GIT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Bilans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 smtClean="0">
                <a:solidFill>
                  <a:schemeClr val="bg1"/>
                </a:solidFill>
              </a:rPr>
              <a:t>Bibliographie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487" y="5247936"/>
            <a:ext cx="62071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Conception du Back</a:t>
            </a:r>
          </a:p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	</a:t>
            </a:r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Modèle entité-association</a:t>
            </a:r>
            <a:endParaRPr lang="fr-FR" sz="4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4" name="Image 3" descr="Capture d’écran 2018-05-05 à 11.4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39" y="203200"/>
            <a:ext cx="6890122" cy="5044736"/>
          </a:xfrm>
          <a:prstGeom prst="rect">
            <a:avLst/>
          </a:prstGeom>
          <a:ln w="28575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208120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351" y="5247936"/>
            <a:ext cx="57114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Conception du Back</a:t>
            </a:r>
          </a:p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	</a:t>
            </a:r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Modèle relationnel</a:t>
            </a:r>
            <a:endParaRPr lang="fr-FR" sz="4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3" name="Image 2" descr="Capture d’écran 2018-05-05 à 16.1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1" y="531119"/>
            <a:ext cx="7643813" cy="4668365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368730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3763" y="5247936"/>
            <a:ext cx="5378596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Connexion et Accueil (</a:t>
            </a:r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1/3)</a:t>
            </a:r>
            <a:endParaRPr lang="fr-FR" sz="32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3" name="Image 2" descr="Capture d’écran 2018-05-05 à 16.1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9" y="569804"/>
            <a:ext cx="4193234" cy="3923509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  <p:pic>
        <p:nvPicPr>
          <p:cNvPr id="4" name="Image 3" descr="Capture d’écran 2018-05-05 à 16.12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9" y="1487228"/>
            <a:ext cx="4173841" cy="3760708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128788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4645" y="5247936"/>
            <a:ext cx="5076830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Mon réseau et Vous (</a:t>
            </a:r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2/3)</a:t>
            </a:r>
            <a:endParaRPr lang="fr-FR" sz="32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3" name="Image 2" descr="Capture d’écran 2018-05-05 à 16.1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4" y="244202"/>
            <a:ext cx="3988923" cy="3467665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  <p:pic>
        <p:nvPicPr>
          <p:cNvPr id="4" name="Image 3" descr="Capture d’écran 2018-05-05 à 16.12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09" y="2096314"/>
            <a:ext cx="4222589" cy="3231105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5583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288" y="5247936"/>
            <a:ext cx="577954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Notifications et Emplois(</a:t>
            </a:r>
            <a:r>
              <a:rPr lang="fr-FR" sz="32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3/3)</a:t>
            </a:r>
            <a:endParaRPr lang="fr-FR" sz="32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3" name="Image 2" descr="Capture d’écran 2018-05-05 à 16.1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4" y="179083"/>
            <a:ext cx="3923799" cy="3418824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  <p:pic>
        <p:nvPicPr>
          <p:cNvPr id="4" name="Image 3" descr="Capture d’écran 2018-05-05 à 16.1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04" y="1698870"/>
            <a:ext cx="4020974" cy="3549066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167325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(1/3)</a:t>
            </a:r>
            <a:endParaRPr lang="fr-FR" sz="2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87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(2/3)</a:t>
            </a:r>
            <a:endParaRPr lang="fr-FR" sz="2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99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351</TotalTime>
  <Words>227</Words>
  <Application>Microsoft Macintosh PowerPoint</Application>
  <PresentationFormat>Présentation à l'écran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Ciel</vt:lpstr>
      <vt:lpstr>Social Media Professionnel pour la communauté de l’ ECE Paris 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Professionnel pour la communauté de l’ ECE Paris </dc:title>
  <dc:creator>Awa Oulalé</dc:creator>
  <cp:lastModifiedBy>Awa Oulalé</cp:lastModifiedBy>
  <cp:revision>19</cp:revision>
  <dcterms:created xsi:type="dcterms:W3CDTF">2018-05-03T00:48:07Z</dcterms:created>
  <dcterms:modified xsi:type="dcterms:W3CDTF">2018-05-05T14:20:23Z</dcterms:modified>
</cp:coreProperties>
</file>