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7" r:id="rId2"/>
    <p:sldId id="295" r:id="rId3"/>
    <p:sldId id="288" r:id="rId4"/>
    <p:sldId id="289" r:id="rId5"/>
    <p:sldId id="292" r:id="rId6"/>
    <p:sldId id="293" r:id="rId7"/>
    <p:sldId id="294" r:id="rId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EF5AD-D05D-43FF-9DBC-8AABBC1590FC}" v="1" dt="2021-11-01T00:31:02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3512" autoAdjust="0"/>
  </p:normalViewPr>
  <p:slideViewPr>
    <p:cSldViewPr>
      <p:cViewPr varScale="1">
        <p:scale>
          <a:sx n="117" d="100"/>
          <a:sy n="117" d="100"/>
        </p:scale>
        <p:origin x="13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31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0" y="4876800"/>
            <a:ext cx="594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10.1 - 10.4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10.19, 23, 24</a:t>
            </a:r>
          </a:p>
        </p:txBody>
      </p:sp>
    </p:spTree>
    <p:extLst>
      <p:ext uri="{BB962C8B-B14F-4D97-AF65-F5344CB8AC3E}">
        <p14:creationId xmlns:p14="http://schemas.microsoft.com/office/powerpoint/2010/main" val="27702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st Frequently Asked Questions About Car Insurance - Williams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Issues with Insurance Data for </a:t>
            </a:r>
            <a:r>
              <a:rPr lang="en-US" sz="4000" dirty="0" err="1">
                <a:solidFill>
                  <a:srgbClr val="FFFF66"/>
                </a:solidFill>
              </a:rPr>
              <a:t>bestglm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3769" y="3048000"/>
            <a:ext cx="852446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&lt;- function(Field){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	Field &lt;-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gsub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("\\$|,","", Field))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Change factors to numbers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insurance$HOME_VAL_num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insurance$HOME_VAL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insurance$INCOME_num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insurance$INCOME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insurance$BLUEBOOK_num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insurance$BLUEBOOK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insurance$OLDCLAIM_num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insurance$OLDCLAIM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03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Issues with Insurance Data for </a:t>
            </a:r>
            <a:r>
              <a:rPr lang="en-US" sz="4000" dirty="0" err="1">
                <a:solidFill>
                  <a:srgbClr val="FFFF66"/>
                </a:solidFill>
              </a:rPr>
              <a:t>bestglm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3769" y="3048000"/>
            <a:ext cx="8524461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#remove unneeded variables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insurance.1 = within(insurance,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{INDEX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TARGET_AMT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HOME_VAL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INCOME = NULL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BLUEBOOK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OLDCLAIM = NULL})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Predictor Selection Methods for Logistic Regression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2609194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4000" strike="sngStrike" dirty="0"/>
              <a:t>All subsets</a:t>
            </a:r>
            <a:r>
              <a:rPr lang="en-US" sz="4000" dirty="0"/>
              <a:t>  </a:t>
            </a:r>
            <a:r>
              <a:rPr lang="en-US" sz="4000" dirty="0" err="1"/>
              <a:t>bestglm</a:t>
            </a:r>
            <a:endParaRPr lang="en-US" sz="4000" dirty="0"/>
          </a:p>
          <a:p>
            <a:pPr>
              <a:buFontTx/>
              <a:buAutoNum type="arabicPeriod"/>
            </a:pPr>
            <a:r>
              <a:rPr lang="en-US" sz="4000" dirty="0"/>
              <a:t>Backward elimination?</a:t>
            </a:r>
          </a:p>
          <a:p>
            <a:pPr>
              <a:buFontTx/>
              <a:buAutoNum type="arabicPeriod"/>
            </a:pPr>
            <a:r>
              <a:rPr lang="en-US" sz="4000" dirty="0"/>
              <a:t>Forward selection?</a:t>
            </a:r>
          </a:p>
          <a:p>
            <a:pPr>
              <a:buFontTx/>
              <a:buAutoNum type="arabicPeriod"/>
            </a:pPr>
            <a:r>
              <a:rPr lang="en-US" sz="4000" dirty="0"/>
              <a:t>Stepwise regression?</a:t>
            </a:r>
          </a:p>
        </p:txBody>
      </p:sp>
    </p:spTree>
    <p:extLst>
      <p:ext uri="{BB962C8B-B14F-4D97-AF65-F5344CB8AC3E}">
        <p14:creationId xmlns:p14="http://schemas.microsoft.com/office/powerpoint/2010/main" val="141658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Stepwise Regression (Linear Regression)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20228" y="1752600"/>
            <a:ext cx="9144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</a:t>
            </a:r>
            <a:r>
              <a:rPr lang="en-US" dirty="0"/>
              <a:t> Alternate forward selection and backward elimination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533054" y="3248521"/>
            <a:ext cx="9144000" cy="311308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dirty="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990600" y="4343400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304800" y="4191000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9272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FF66"/>
                </a:solidFill>
              </a:rPr>
              <a:t>Is there a package in R to automate this process?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653063"/>
            <a:ext cx="10588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3200" kern="0" dirty="0">
                <a:solidFill>
                  <a:schemeClr val="bg1"/>
                </a:solidFill>
              </a:rPr>
              <a:t>Yes! The </a:t>
            </a:r>
            <a:r>
              <a:rPr lang="en-US" sz="3200" kern="0" dirty="0" err="1">
                <a:solidFill>
                  <a:schemeClr val="bg1"/>
                </a:solidFill>
              </a:rPr>
              <a:t>stepAIC</a:t>
            </a:r>
            <a:r>
              <a:rPr lang="en-US" sz="3200" kern="0" dirty="0">
                <a:solidFill>
                  <a:schemeClr val="bg1"/>
                </a:solidFill>
              </a:rPr>
              <a:t> function in the MASS package can be used.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4600" y="26204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rgbClr val="FFFF66"/>
                </a:solidFill>
              </a:rPr>
              <a:t>Great! Can you show us how to use it?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32143" y="3627918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kern="0" dirty="0">
                <a:solidFill>
                  <a:schemeClr val="bg1"/>
                </a:solidFill>
              </a:rPr>
              <a:t>No! Not yet…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5105400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Your task is to investigate the </a:t>
            </a:r>
            <a:r>
              <a:rPr lang="en-US" dirty="0" err="1">
                <a:ea typeface="Times New Roman" panose="02020603050405020304" pitchFamily="18" charset="0"/>
              </a:rPr>
              <a:t>stepAIC</a:t>
            </a:r>
            <a:r>
              <a:rPr lang="en-US" dirty="0">
                <a:ea typeface="Times New Roman" panose="02020603050405020304" pitchFamily="18" charset="0"/>
              </a:rPr>
              <a:t> function to determine how it can be used to determine the best logistic regression model using the insurance data</a:t>
            </a:r>
          </a:p>
        </p:txBody>
      </p:sp>
    </p:spTree>
    <p:extLst>
      <p:ext uri="{BB962C8B-B14F-4D97-AF65-F5344CB8AC3E}">
        <p14:creationId xmlns:p14="http://schemas.microsoft.com/office/powerpoint/2010/main" val="23649059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Default Design</vt:lpstr>
      <vt:lpstr>STOR 455 Class 31</vt:lpstr>
      <vt:lpstr>PowerPoint Presentation</vt:lpstr>
      <vt:lpstr>Issues with Insurance Data for bestglm</vt:lpstr>
      <vt:lpstr>Issues with Insurance Data for bestglm</vt:lpstr>
      <vt:lpstr>Predictor Selection Methods for Logistic Regression</vt:lpstr>
      <vt:lpstr>Stepwise Regression (Linear Regression)</vt:lpstr>
      <vt:lpstr>Is there a package in R to automate this process?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2018-10-12T13:56:43Z</dcterms:created>
  <dcterms:modified xsi:type="dcterms:W3CDTF">2021-11-01T00:31:16Z</dcterms:modified>
</cp:coreProperties>
</file>