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7" r:id="rId2"/>
    <p:sldId id="288" r:id="rId3"/>
    <p:sldId id="291" r:id="rId4"/>
    <p:sldId id="289" r:id="rId5"/>
    <p:sldId id="296" r:id="rId6"/>
    <p:sldId id="294" r:id="rId7"/>
    <p:sldId id="290" r:id="rId8"/>
    <p:sldId id="297" r:id="rId9"/>
    <p:sldId id="295" r:id="rId1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A50021"/>
    <a:srgbClr val="006600"/>
    <a:srgbClr val="FFFF66"/>
    <a:srgbClr val="000000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7095-33A8-4399-8AC2-72FDEB3C1F96}" v="26" dt="2021-11-03T12:27:19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3512" autoAdjust="0"/>
  </p:normalViewPr>
  <p:slideViewPr>
    <p:cSldViewPr>
      <p:cViewPr>
        <p:scale>
          <a:sx n="69" d="100"/>
          <a:sy n="69" d="100"/>
        </p:scale>
        <p:origin x="420" y="-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05200" y="4495800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Homework #7:	Due today at 5:00pm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Exam #2		Friday in Class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C949D-6AFF-4F45-B5FD-E074365AE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3400"/>
            <a:ext cx="9144000" cy="3581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4800" b="1" kern="0" dirty="0">
                <a:solidFill>
                  <a:schemeClr val="bg1"/>
                </a:solidFill>
              </a:rPr>
              <a:t>STOR 455</a:t>
            </a:r>
            <a:br>
              <a:rPr lang="en-US" sz="4800" b="1" kern="0" dirty="0">
                <a:solidFill>
                  <a:schemeClr val="bg1"/>
                </a:solidFill>
              </a:rPr>
            </a:br>
            <a:r>
              <a:rPr lang="en-US" sz="4800" b="1" kern="0" dirty="0">
                <a:solidFill>
                  <a:schemeClr val="bg1"/>
                </a:solidFill>
              </a:rPr>
              <a:t>Class 32</a:t>
            </a:r>
          </a:p>
        </p:txBody>
      </p:sp>
    </p:spTree>
    <p:extLst>
      <p:ext uri="{BB962C8B-B14F-4D97-AF65-F5344CB8AC3E}">
        <p14:creationId xmlns:p14="http://schemas.microsoft.com/office/powerpoint/2010/main" val="27702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20059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Course Topics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9142" y="1828801"/>
            <a:ext cx="84582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Simple Linear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Building a Model &amp; Assessing Conditions  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Transformations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Outliers &amp; Influential Points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Inference for Regression Slope/Correlation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ANOVA for simple linear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Confidence and Prediction Intervals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Multiple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rgbClr val="FFFF99"/>
                </a:solidFill>
              </a:rPr>
              <a:t>Building a Model &amp; Assessing Conditions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rgbClr val="FFFF99"/>
                </a:solidFill>
              </a:rPr>
              <a:t>Methods for Choosing Predictors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Interaction Terms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Polynomial Models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Second Order Models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 err="1">
                <a:solidFill>
                  <a:schemeClr val="bg1"/>
                </a:solidFill>
              </a:rPr>
              <a:t>Multicollinearity</a:t>
            </a:r>
            <a:r>
              <a:rPr lang="en-US" sz="1600" dirty="0">
                <a:solidFill>
                  <a:schemeClr val="bg1"/>
                </a:solidFill>
              </a:rPr>
              <a:t> &amp; VIF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Nested F-Test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Cross Validation Correlation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8400" y="1828801"/>
            <a:ext cx="41910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Logistic Regression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Building a Model with a single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Building a Model with multiple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Tests of significance for a model (single or multiple predictors)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Test of significance for nested models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Methods for Choosing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Assessing linearity of the logit model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Confidence interval for Odds Ratio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Interpreting Odds Ratio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Predicting Probabilities</a:t>
            </a:r>
          </a:p>
          <a:p>
            <a:pPr marL="182880"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691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57400" y="7620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000" kern="0" dirty="0">
                <a:solidFill>
                  <a:schemeClr val="bg1"/>
                </a:solidFill>
              </a:rPr>
              <a:t>Practice Exam #2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743200"/>
            <a:ext cx="10515600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```{r message=FALSE}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library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BirthWeight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read_csv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"https://raw.githubusercontent.com/JA-McLean/STOR455/master/data/BirthWeight.csv"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abalone_train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read_csv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"https://raw.githubusercontent.com/JA-McLean/STOR455/master/data/abalone_train.csv")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abalone_test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read_csv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("https://raw.githubusercontent.com/JA-McLean/STOR455/master/data/abalone_test.csv"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3241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8600"/>
            <a:ext cx="774522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Course Topics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2642" y="2085411"/>
            <a:ext cx="84582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Simple Linear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Building a Model &amp; Assessing Conditions  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Transformations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Outliers &amp; Influential Points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Inference for Regression Slope/Correlation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ANOVA for simple linear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Confidence and Prediction Intervals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Multiple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rgbClr val="FFFF99"/>
                </a:solidFill>
              </a:rPr>
              <a:t>Building a Model &amp; Assessing Conditions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rgbClr val="FFFF99"/>
                </a:solidFill>
              </a:rPr>
              <a:t>Methods for Choosing Predictors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Interaction Terms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Polynomial Models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Second Order Models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 err="1">
                <a:solidFill>
                  <a:schemeClr val="bg1"/>
                </a:solidFill>
              </a:rPr>
              <a:t>Multicollinearity</a:t>
            </a:r>
            <a:r>
              <a:rPr lang="en-US" sz="1600" dirty="0">
                <a:solidFill>
                  <a:schemeClr val="bg1"/>
                </a:solidFill>
              </a:rPr>
              <a:t> &amp; VIF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Nested F-Test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Cross Validation Correlation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1900" y="2085411"/>
            <a:ext cx="41910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Logistic Regression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Building a Model with a single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Building a Model with multiple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Tests of significance for a model (single or multiple predictors)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Test of significance for nested models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Methods for Choosing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Assessing linearity of the logit model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Confidence interval for Odds Ratio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Interpreting Odds Ratio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Predicting Probabilities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A643F-B451-417E-8065-CAC118539CCE}"/>
              </a:ext>
            </a:extLst>
          </p:cNvPr>
          <p:cNvSpPr/>
          <p:nvPr/>
        </p:nvSpPr>
        <p:spPr bwMode="auto">
          <a:xfrm>
            <a:off x="-1155700" y="256610"/>
            <a:ext cx="28956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4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Course Topics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2642" y="2085411"/>
            <a:ext cx="84582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Simple Linear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Building a Model &amp; Assessing Conditions  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Transformations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Outliers &amp; Influential Points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Inference for Regression Slope/Correlation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ANOVA for simple linear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Confidence and Prediction Intervals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Multiple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rgbClr val="FFFF99"/>
                </a:solidFill>
              </a:rPr>
              <a:t>Building a Model &amp; Assessing Conditions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rgbClr val="FFFF99"/>
                </a:solidFill>
              </a:rPr>
              <a:t>Methods for Choosing Predictors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Interaction Terms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Polynomial Models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Second Order Models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 err="1">
                <a:solidFill>
                  <a:schemeClr val="bg1"/>
                </a:solidFill>
              </a:rPr>
              <a:t>Multicollinearity</a:t>
            </a:r>
            <a:r>
              <a:rPr lang="en-US" sz="1600" dirty="0">
                <a:solidFill>
                  <a:schemeClr val="bg1"/>
                </a:solidFill>
              </a:rPr>
              <a:t> &amp; VIF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Nested F-Test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Cross Validation Correlation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1900" y="2085411"/>
            <a:ext cx="41910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Logistic Regression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Building a Model with a single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Building a Model with multiple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Tests of significance for a model (single or multiple predictors)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Test of significance for nested models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Methods for Choosing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Assessing linearity of the logit model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Confidence interval for Odds Ratio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Interpreting Odds Ratio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Predicting Probabilities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A643F-B451-417E-8065-CAC118539CCE}"/>
              </a:ext>
            </a:extLst>
          </p:cNvPr>
          <p:cNvSpPr/>
          <p:nvPr/>
        </p:nvSpPr>
        <p:spPr bwMode="auto">
          <a:xfrm>
            <a:off x="-1155700" y="256610"/>
            <a:ext cx="28956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254"/>
            <a:ext cx="7446457" cy="68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2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700" y="276789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Course Topics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7742" y="1905000"/>
            <a:ext cx="84582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Simple Linear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Building a Model &amp; Assessing Conditions  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Transformations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Outliers &amp; Influential Points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Inference for Regression Slope/Correlation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ANOVA for simple linear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Confidence and Prediction Intervals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Multiple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Building a Model &amp; Assessing Conditions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Methods for Choosing Predictors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Interaction Terms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Polynomial Models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Second Order Models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 err="1">
                <a:solidFill>
                  <a:schemeClr val="bg1"/>
                </a:solidFill>
              </a:rPr>
              <a:t>Multicollinearity</a:t>
            </a:r>
            <a:r>
              <a:rPr lang="en-US" sz="1600" dirty="0">
                <a:solidFill>
                  <a:schemeClr val="bg1"/>
                </a:solidFill>
              </a:rPr>
              <a:t> &amp; VIF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Nested F-Test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Cross Validation Correlation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0" y="1905000"/>
            <a:ext cx="41910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Logistic Regression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Building a Model with a single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Building a Model with multiple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Tests of significance for a model (single or multiple predictors)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Test of significance for nested models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Methods for Choosing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Assessing linearity of the logit model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Confidence interval for Odds Ratio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Interpreting Odds Ratio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Predicting Probabilities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33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700" y="276789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Course Topics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7742" y="1905000"/>
            <a:ext cx="84582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Simple Linear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Building a Model &amp; Assessing Conditions  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Transformations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Outliers &amp; Influential Points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Inference for Regression Slope/Correlation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ANOVA for simple linear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FFFF99"/>
                </a:solidFill>
              </a:rPr>
              <a:t>Confidence and Prediction Intervals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Multiple Regression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Building a Model &amp; Assessing Conditions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Methods for Choosing Predictors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Interaction Terms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Polynomial Models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Second Order Models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 err="1">
                <a:solidFill>
                  <a:schemeClr val="bg1"/>
                </a:solidFill>
              </a:rPr>
              <a:t>Multicollinearity</a:t>
            </a:r>
            <a:r>
              <a:rPr lang="en-US" sz="1600" dirty="0">
                <a:solidFill>
                  <a:schemeClr val="bg1"/>
                </a:solidFill>
              </a:rPr>
              <a:t> &amp; VIF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Nested F-Test</a:t>
            </a:r>
          </a:p>
          <a:p>
            <a:pPr marL="982980" lvl="1" indent="-342900">
              <a:spcBef>
                <a:spcPts val="0"/>
              </a:spcBef>
              <a:buFont typeface="+mj-lt"/>
              <a:buAutoNum type="arabicPeriod" startAt="7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Cross Validation Correlation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0" y="1905000"/>
            <a:ext cx="41910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Logistic Regression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Building a Model with a single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Building a Model with multiple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Tests of significance for a model (single or multiple predictors)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Test of significance for nested models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Methods for Choosing Predictors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Assessing linearity of the logit model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Confidence interval for Odds Ratio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Interpreting Odds Ratio</a:t>
            </a:r>
          </a:p>
          <a:p>
            <a:pPr marL="525780" indent="-342900">
              <a:spcBef>
                <a:spcPts val="0"/>
              </a:spcBef>
              <a:buFont typeface="+mj-lt"/>
              <a:buAutoNum type="arabicPeriod" startAt="15"/>
            </a:pPr>
            <a:r>
              <a:rPr lang="en-US" sz="1600" dirty="0">
                <a:solidFill>
                  <a:schemeClr val="bg1"/>
                </a:solidFill>
              </a:rPr>
              <a:t>Predicting Probabilities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3986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Widescreen</PresentationFormat>
  <Paragraphs>148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Courier New</vt:lpstr>
      <vt:lpstr>Times New Roman</vt:lpstr>
      <vt:lpstr>Default Design</vt:lpstr>
      <vt:lpstr>PowerPoint Presentation</vt:lpstr>
      <vt:lpstr>Course Topics</vt:lpstr>
      <vt:lpstr>PowerPoint Presentation</vt:lpstr>
      <vt:lpstr>PowerPoint Presentation</vt:lpstr>
      <vt:lpstr>Course Topics</vt:lpstr>
      <vt:lpstr>Course Topics</vt:lpstr>
      <vt:lpstr>PowerPoint Presentation</vt:lpstr>
      <vt:lpstr>Course Topics</vt:lpstr>
      <vt:lpstr>Course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2018-10-12T13:56:43Z</dcterms:created>
  <dcterms:modified xsi:type="dcterms:W3CDTF">2021-11-03T12:43:54Z</dcterms:modified>
</cp:coreProperties>
</file>