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B7BF-A7DF-4F1F-ACF7-0AF841226F6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1F28-3232-4F1D-9D4E-47F99A2B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Player Chess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Irish, John Miller, Ashley Ward, </a:t>
            </a:r>
            <a:r>
              <a:rPr lang="en-US" dirty="0" err="1"/>
              <a:t>Millena</a:t>
            </a:r>
            <a:r>
              <a:rPr lang="en-US" dirty="0"/>
              <a:t> </a:t>
            </a:r>
            <a:r>
              <a:rPr lang="en-US" dirty="0" err="1"/>
              <a:t>Ohera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 is to have a functional game of two player chess.</a:t>
            </a:r>
          </a:p>
          <a:p>
            <a:r>
              <a:rPr lang="en-US" dirty="0"/>
              <a:t>The game would be visually appealing, the users would be able to click the game pieces, </a:t>
            </a:r>
          </a:p>
        </p:txBody>
      </p:sp>
    </p:spTree>
    <p:extLst>
      <p:ext uri="{BB962C8B-B14F-4D97-AF65-F5344CB8AC3E}">
        <p14:creationId xmlns:p14="http://schemas.microsoft.com/office/powerpoint/2010/main" val="25019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GUI.</a:t>
            </a:r>
          </a:p>
          <a:p>
            <a:r>
              <a:rPr lang="en-US" dirty="0"/>
              <a:t>Actual Game play.</a:t>
            </a:r>
          </a:p>
          <a:p>
            <a:r>
              <a:rPr lang="en-US" dirty="0"/>
              <a:t>Turns.</a:t>
            </a:r>
          </a:p>
          <a:p>
            <a:r>
              <a:rPr lang="en-US" dirty="0"/>
              <a:t>Removed Pieces, Pawn Trading.</a:t>
            </a:r>
          </a:p>
          <a:p>
            <a:r>
              <a:rPr lang="en-US" dirty="0"/>
              <a:t>Cheat Codes.</a:t>
            </a:r>
          </a:p>
          <a:p>
            <a:r>
              <a:rPr lang="en-US" dirty="0"/>
              <a:t>Make it Pretty.</a:t>
            </a:r>
          </a:p>
          <a:p>
            <a:r>
              <a:rPr lang="en-US" dirty="0"/>
              <a:t>Undo Button.</a:t>
            </a:r>
          </a:p>
          <a:p>
            <a:r>
              <a:rPr lang="en-US" dirty="0"/>
              <a:t>Reset Game/New Game.</a:t>
            </a:r>
          </a:p>
          <a:p>
            <a:r>
              <a:rPr lang="en-US" dirty="0"/>
              <a:t>Check for Check Mate</a:t>
            </a:r>
          </a:p>
          <a:p>
            <a:r>
              <a:rPr lang="en-US" dirty="0"/>
              <a:t>Check for Move into check.</a:t>
            </a:r>
          </a:p>
        </p:txBody>
      </p:sp>
    </p:spTree>
    <p:extLst>
      <p:ext uri="{BB962C8B-B14F-4D97-AF65-F5344CB8AC3E}">
        <p14:creationId xmlns:p14="http://schemas.microsoft.com/office/powerpoint/2010/main" val="181262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Two Player Chess</vt:lpstr>
      <vt:lpstr>Chess</vt:lpstr>
      <vt:lpstr>Things to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Player Chess</dc:title>
  <dc:creator>Alexander D. Irish</dc:creator>
  <cp:lastModifiedBy>Alexander D. Irish</cp:lastModifiedBy>
  <cp:revision>5</cp:revision>
  <dcterms:created xsi:type="dcterms:W3CDTF">2017-02-15T23:09:30Z</dcterms:created>
  <dcterms:modified xsi:type="dcterms:W3CDTF">2017-02-16T14:05:18Z</dcterms:modified>
</cp:coreProperties>
</file>