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8" y="-1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1752600"/>
            <a:ext cx="8458200" cy="1752600"/>
          </a:xfrm>
        </p:spPr>
        <p:txBody>
          <a:bodyPr/>
          <a:lstStyle>
            <a:lvl1pPr algn="ctr">
              <a:defRPr sz="400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21507" name="Picture 3" descr="b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1371602"/>
            <a:ext cx="9140825" cy="49213"/>
          </a:xfrm>
          <a:prstGeom prst="rect">
            <a:avLst/>
          </a:prstGeom>
          <a:noFill/>
        </p:spPr>
      </p:pic>
      <p:pic>
        <p:nvPicPr>
          <p:cNvPr id="21508" name="Picture 4" descr="b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6278565"/>
            <a:ext cx="9140825" cy="52387"/>
          </a:xfrm>
          <a:prstGeom prst="rect">
            <a:avLst/>
          </a:prstGeom>
          <a:noFill/>
        </p:spPr>
      </p:pic>
      <p:sp>
        <p:nvSpPr>
          <p:cNvPr id="2151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latin typeface="+mj-lt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142852"/>
            <a:ext cx="2071702" cy="494793"/>
            <a:chOff x="5786447" y="500044"/>
            <a:chExt cx="2928959" cy="851981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86447" y="500044"/>
              <a:ext cx="2928959" cy="842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그림 6" descr="KNU.문장-주변_주황_파랑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5786447" y="500044"/>
              <a:ext cx="857256" cy="851981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hee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wrap="square"/>
          <a:lstStyle>
            <a:lvl1pPr latinLnBrk="0">
              <a:defRPr baseline="0"/>
            </a:lvl1pPr>
            <a:lvl2pPr latinLnBrk="0">
              <a:defRPr baseline="0"/>
            </a:lvl2pPr>
            <a:lvl3pPr latinLnBrk="0">
              <a:defRPr baseline="0"/>
            </a:lvl3pPr>
            <a:lvl4pPr latinLnBrk="0">
              <a:defRPr baseline="0"/>
            </a:lvl4pPr>
            <a:lvl5pPr latinLnBrk="0">
              <a:defRPr baseline="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899007-95BC-41B3-8D70-3FD4A45410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바닥글 개체 틀 8"/>
          <p:cNvSpPr>
            <a:spLocks noGrp="1"/>
          </p:cNvSpPr>
          <p:nvPr>
            <p:ph type="ftr" sz="quarter" idx="3"/>
          </p:nvPr>
        </p:nvSpPr>
        <p:spPr>
          <a:xfrm>
            <a:off x="1500165" y="6492877"/>
            <a:ext cx="6348435" cy="288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000000"/>
                </a:solidFill>
                <a:latin typeface="+mj-lt"/>
                <a:ea typeface="+mj-ea"/>
              </a:defRPr>
            </a:lvl1pPr>
          </a:lstStyle>
          <a:p>
            <a:endParaRPr lang="ko-KR" altLang="en-US"/>
          </a:p>
        </p:txBody>
      </p:sp>
    </p:spTree>
  </p:cSld>
  <p:clrMapOvr>
    <a:masterClrMapping/>
  </p:clrMapOvr>
  <p:transition>
    <p:whee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51B36C-3AC6-4DF0-9A66-02C2ADB6AEE7}" type="datetimeFigureOut">
              <a:rPr lang="ko-KR" altLang="en-US" smtClean="0"/>
              <a:t>2014-10-06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9007-95BC-41B3-8D70-3FD4A4541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57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12156" y="6477000"/>
            <a:ext cx="88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+mj-lt"/>
              </a:defRPr>
            </a:lvl1pPr>
          </a:lstStyle>
          <a:p>
            <a:fld id="{A1899007-95BC-41B3-8D70-3FD4A45410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8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pic>
        <p:nvPicPr>
          <p:cNvPr id="20485" name="Picture 5" descr="bar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990599"/>
            <a:ext cx="8991600" cy="51435"/>
          </a:xfrm>
          <a:prstGeom prst="rect">
            <a:avLst/>
          </a:prstGeom>
          <a:noFill/>
        </p:spPr>
      </p:pic>
      <p:pic>
        <p:nvPicPr>
          <p:cNvPr id="20486" name="Picture 6" descr="bar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400800"/>
            <a:ext cx="9022080" cy="46038"/>
          </a:xfrm>
          <a:prstGeom prst="rect">
            <a:avLst/>
          </a:prstGeom>
          <a:noFill/>
        </p:spPr>
      </p:pic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>
          <a:xfrm>
            <a:off x="1428730" y="6492877"/>
            <a:ext cx="6338887" cy="288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000000"/>
                </a:solidFill>
                <a:latin typeface="+mj-lt"/>
                <a:ea typeface="+mj-ea"/>
              </a:defRPr>
            </a:lvl1pPr>
          </a:lstStyle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22" y="6491741"/>
            <a:ext cx="1073375" cy="308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그림 9" descr="KNU.문장-주변_주황_파랑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4190" y="6460930"/>
            <a:ext cx="357191" cy="3549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wheel/>
  </p:transition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휴먼모음T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휴먼모음T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휴먼모음T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휴먼모음T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휴먼모음T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휴먼모음T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휴먼모음T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휴먼모음T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v"/>
        <a:defRPr kumimoji="1" sz="2000" b="1">
          <a:solidFill>
            <a:srgbClr val="000000"/>
          </a:solidFill>
          <a:latin typeface="+mj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ü"/>
        <a:defRPr kumimoji="1">
          <a:solidFill>
            <a:srgbClr val="000000"/>
          </a:solidFill>
          <a:latin typeface="+mj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Times New Roman" pitchFamily="18" charset="0"/>
        <a:buChar char="–"/>
        <a:defRPr kumimoji="1" sz="1600">
          <a:solidFill>
            <a:srgbClr val="000000"/>
          </a:solidFill>
          <a:latin typeface="+mj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90000"/>
        <a:buChar char="•"/>
        <a:defRPr kumimoji="1" sz="1400">
          <a:solidFill>
            <a:srgbClr val="000000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rgbClr val="000000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Type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365" y="1268760"/>
            <a:ext cx="4785891" cy="447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66556"/>
      </p:ext>
    </p:extLst>
  </p:cSld>
  <p:clrMapOvr>
    <a:masterClrMapping/>
  </p:clrMapOvr>
  <p:transition>
    <p:whee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</p:spPr>
        <p:txBody>
          <a:bodyPr/>
          <a:lstStyle/>
          <a:p>
            <a:r>
              <a:rPr lang="en-US" altLang="ko-KR" dirty="0" smtClean="0"/>
              <a:t>Operator Descriptions (1)</a:t>
            </a:r>
            <a:endParaRPr lang="ko-KR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1323975"/>
            <a:ext cx="56483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3" y="5661248"/>
            <a:ext cx="21621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040320"/>
      </p:ext>
    </p:extLst>
  </p:cSld>
  <p:clrMapOvr>
    <a:masterClrMapping/>
  </p:clrMapOvr>
  <p:transition>
    <p:whee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Operator </a:t>
            </a:r>
            <a:r>
              <a:rPr lang="en-US" altLang="ko-KR" dirty="0" smtClean="0"/>
              <a:t>Descriptions (2)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1340768"/>
            <a:ext cx="5648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628800"/>
            <a:ext cx="57531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093111"/>
      </p:ext>
    </p:extLst>
  </p:cSld>
  <p:clrMapOvr>
    <a:masterClrMapping/>
  </p:clrMapOvr>
  <p:transition>
    <p:wheel/>
  </p:transition>
</p:sld>
</file>

<file path=ppt/theme/theme1.xml><?xml version="1.0" encoding="utf-8"?>
<a:theme xmlns:a="http://schemas.openxmlformats.org/drawingml/2006/main" name="Service St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KNU-로고왼쪽하단">
      <a:majorFont>
        <a:latin typeface="Arial"/>
        <a:ea typeface="휴먼모음T"/>
        <a:cs typeface=""/>
      </a:majorFont>
      <a:minorFont>
        <a:latin typeface="Arial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rgbClr val="000000"/>
          </a:solidFill>
        </a:ln>
      </a:spPr>
      <a:bodyPr wrap="square" rtlCol="0" anchor="ctr">
        <a:noAutofit/>
      </a:bodyPr>
      <a:lstStyle>
        <a:defPPr algn="ctr" latinLnBrk="0">
          <a:defRPr sz="1200" b="1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1_KNU-로고왼쪽하단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6">
        <a:dk1>
          <a:srgbClr val="41280D"/>
        </a:dk1>
        <a:lt1>
          <a:srgbClr val="FFFFFF"/>
        </a:lt1>
        <a:dk2>
          <a:srgbClr val="B4783C"/>
        </a:dk2>
        <a:lt2>
          <a:srgbClr val="666633"/>
        </a:lt2>
        <a:accent1>
          <a:srgbClr val="4C7188"/>
        </a:accent1>
        <a:accent2>
          <a:srgbClr val="FF9900"/>
        </a:accent2>
        <a:accent3>
          <a:srgbClr val="FFFFFF"/>
        </a:accent3>
        <a:accent4>
          <a:srgbClr val="362109"/>
        </a:accent4>
        <a:accent5>
          <a:srgbClr val="B2BBC3"/>
        </a:accent5>
        <a:accent6>
          <a:srgbClr val="E78A00"/>
        </a:accent6>
        <a:hlink>
          <a:srgbClr val="0000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7">
        <a:dk1>
          <a:srgbClr val="41280D"/>
        </a:dk1>
        <a:lt1>
          <a:srgbClr val="FFFFFF"/>
        </a:lt1>
        <a:dk2>
          <a:srgbClr val="336699"/>
        </a:dk2>
        <a:lt2>
          <a:srgbClr val="666633"/>
        </a:lt2>
        <a:accent1>
          <a:srgbClr val="FFCC66"/>
        </a:accent1>
        <a:accent2>
          <a:srgbClr val="993300"/>
        </a:accent2>
        <a:accent3>
          <a:srgbClr val="FFFFFF"/>
        </a:accent3>
        <a:accent4>
          <a:srgbClr val="362109"/>
        </a:accent4>
        <a:accent5>
          <a:srgbClr val="FFE2B8"/>
        </a:accent5>
        <a:accent6>
          <a:srgbClr val="8A2D00"/>
        </a:accent6>
        <a:hlink>
          <a:srgbClr val="0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SP-GiST</Template>
  <TotalTime>8</TotalTime>
  <Words>12</Words>
  <Application>Microsoft Office PowerPoint</Application>
  <PresentationFormat>화면 슬라이드 쇼(4:3)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Service Stack</vt:lpstr>
      <vt:lpstr>Data Type</vt:lpstr>
      <vt:lpstr>Operator Descriptions (1)</vt:lpstr>
      <vt:lpstr>Operator Descriptions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</dc:title>
  <dc:creator>khyoo</dc:creator>
  <cp:lastModifiedBy>khyoo</cp:lastModifiedBy>
  <cp:revision>2</cp:revision>
  <dcterms:created xsi:type="dcterms:W3CDTF">2014-10-06T08:41:52Z</dcterms:created>
  <dcterms:modified xsi:type="dcterms:W3CDTF">2014-10-06T08:50:07Z</dcterms:modified>
</cp:coreProperties>
</file>