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352"/>
    <a:srgbClr val="222222"/>
    <a:srgbClr val="626262"/>
    <a:srgbClr val="404040"/>
    <a:srgbClr val="0CB9B9"/>
    <a:srgbClr val="294366"/>
    <a:srgbClr val="380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23FF-CF50-4C98-919C-925A6EC6301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BA54-F16C-42B3-B679-135F5D234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BA54-F16C-42B3-B679-135F5D234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Change MainLauncher to second activity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BBA54-F16C-42B3-B679-135F5D234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A7C4-D12B-4E2A-A332-439DF423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DB251-C310-4E74-9D24-F0724954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6D13-A6B0-4EE4-B8EA-5F72FC6C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51A-1F4A-4F0F-8303-744036D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A0ED-FFB7-4EED-9E06-CAE3C26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86C6-D027-4727-9505-169D251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A462-AB40-462F-8BDB-90934AFB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70E0-648B-47EE-A98A-26743D7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E472-6E9E-4236-B7F2-9453E4D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CBA4-075D-427E-B81D-47FEB1F2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DD024-1724-4704-AD27-90909477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DE8B-4987-4C52-BACC-3BDDCAD6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94E7-4ED0-4AB0-9BE1-0A96D707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E5E3-093E-4141-BC34-207D14E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9A17-4B91-4B4E-B4E2-79F9C414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F366-6682-4FD6-A76C-C587DF2D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05A1-78E5-4CD7-9C38-56B8D424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7EE9-3EBB-4B47-9C18-E1C1E65E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4EC8-7DDC-4A05-84FB-36B12D0C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B2E6-D14D-42CE-9B55-A2D8117F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A006-347D-4DA5-9175-0E706E37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D1A8-EC5A-495B-B962-891DF3DA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6EBB-A94F-4DFF-8C76-87A79B7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708B-9F1E-4140-B403-DBF10E32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9A0D-9A0F-40C3-8710-7FE14F24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7B9-3EA4-4510-8817-F67BEBAD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BC4C-C049-4E10-B827-DE4ADCF4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279E-7273-467B-B72B-C62C09D5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7F70-F6CF-4B4B-A7A9-4B9FB67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77EB-CF25-44EB-AF33-32EAC6FB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2E9B-3BE2-4EDC-9C0E-EF17B18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9290-106D-44B0-AE1D-3D6EF8D7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0838-EF60-4B32-A589-981084A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BB45-2E19-4D52-9ECB-4F51BA11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7343-73C2-4E39-B0DE-F9460F69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1C50A-B296-4C12-B2FC-D64EE65E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70D14-5209-4FB8-88F9-26CD9BBF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86B90-705D-453C-A207-B7A593F7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DF3B-7EEE-4A5E-8C1D-560747A1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DA18-B9DB-417A-B1BE-0F1D4B01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D4D9C-250B-42D2-8BD9-8EDBAC2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E5005-94CC-488D-BE7D-0FCCE2FF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CBB4F-DDBC-4373-8CC1-21814199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F859D-8F6C-4601-BCB1-787B7E94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CA70F-A4D2-45F6-9472-94CD2F69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04CD-04D9-4282-8C1F-080E5E8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BD2D-9DA1-4674-878E-D9D2D97C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29DD-C2A7-4F52-B6F7-7EAD2C14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DE24E-39A2-4889-AF9B-3272587E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73C1-AE73-4770-905C-AB74A012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A01F-6C1C-481E-8443-C11C6560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92DE-68D9-4A0A-85CE-B2DBF72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D05B-D2E4-4F6D-AEAA-9B789115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C64C-9DA0-4C61-8C8F-6638A0B1D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11D2-B868-4731-A332-01C5A10E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403E-2484-4796-9F3E-96DD9B1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1507-661E-49A7-B68E-10820307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F4BA-02BB-4629-BA98-2DF8ECD0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6032-611A-4925-B4D9-5C4CAD6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BAE8-9281-4B75-BD46-3F384A95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D514-14AE-460B-AF1B-D2567F91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A33F-6CEA-464E-8D36-225BBB69FAA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F2B6-A6DA-48E0-85D4-057D5DDCF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0124-D5C9-4067-AC1A-F46F7351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asilik/Xamarin.RecyclerDem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B9B9"/>
            </a:gs>
            <a:gs pos="71000">
              <a:srgbClr val="2D4352"/>
            </a:gs>
            <a:gs pos="100000">
              <a:srgbClr val="22222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2044"/>
            <a:ext cx="9144000" cy="1013467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RecyclerView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3617"/>
            <a:ext cx="9144000" cy="774019"/>
          </a:xfrm>
        </p:spPr>
        <p:txBody>
          <a:bodyPr/>
          <a:lstStyle/>
          <a:p>
            <a:pPr algn="r"/>
            <a:r>
              <a:rPr lang="pl-PL" dirty="0">
                <a:solidFill>
                  <a:schemeClr val="bg1"/>
                </a:solidFill>
                <a:latin typeface="Candara Light" panose="020E0502030303020204" pitchFamily="34" charset="0"/>
              </a:rPr>
              <a:t>by Aleksander Wasilik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5F4742-D978-43CB-A478-CC0D89EF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19" y="1188854"/>
            <a:ext cx="2960962" cy="28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0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092"/>
            <a:ext cx="4470523" cy="103381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Scheme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B5E3A66-E2B0-4271-82E7-4281C332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23" y="0"/>
            <a:ext cx="772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65988" y="3167390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101 Funny Thank You Memes to Say Thanks for a Job Well Done">
            <a:extLst>
              <a:ext uri="{FF2B5EF4-FFF2-40B4-BE49-F238E27FC236}">
                <a16:creationId xmlns:a16="http://schemas.microsoft.com/office/drawing/2014/main" id="{CF99938D-81F1-4889-925C-ABA6A763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66" y="256875"/>
            <a:ext cx="9457267" cy="63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9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Topics: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25871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Short definition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Components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LayoutManager types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 click event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Drag and drop in recycler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Custom swipe behavior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872E-F9CF-4141-BFD8-9DA8C68DB7DE}"/>
              </a:ext>
            </a:extLst>
          </p:cNvPr>
          <p:cNvSpPr txBox="1"/>
          <p:nvPr/>
        </p:nvSpPr>
        <p:spPr>
          <a:xfrm>
            <a:off x="1212980" y="5355771"/>
            <a:ext cx="975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SAMPLE AVAILABLE HERE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1. Short definition: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RecyclerView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 is advanced listview suitable for large data sets. It has built in mechanism for memory-efficient handling multiple list items. When user scrolls items outside of visible area Recycler sets is state to </a:t>
            </a: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Scrap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, next the scrap view is fully detached and marked as </a:t>
            </a: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Dirty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, adapter makes data binding and the view is attached to the new postion. </a:t>
            </a:r>
          </a:p>
        </p:txBody>
      </p:sp>
    </p:spTree>
    <p:extLst>
      <p:ext uri="{BB962C8B-B14F-4D97-AF65-F5344CB8AC3E}">
        <p14:creationId xmlns:p14="http://schemas.microsoft.com/office/powerpoint/2010/main" val="226375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1. Short definition: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B6305-9997-4D57-BBFF-BB95A81E4FDE}"/>
              </a:ext>
            </a:extLst>
          </p:cNvPr>
          <p:cNvSpPr/>
          <p:nvPr/>
        </p:nvSpPr>
        <p:spPr>
          <a:xfrm>
            <a:off x="8343179" y="1282960"/>
            <a:ext cx="2920481" cy="4397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8D90D2-742C-40F7-8AA1-472171B5E5AC}"/>
              </a:ext>
            </a:extLst>
          </p:cNvPr>
          <p:cNvSpPr/>
          <p:nvPr/>
        </p:nvSpPr>
        <p:spPr>
          <a:xfrm>
            <a:off x="8562447" y="1449028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D0864-8315-4433-A779-D7BE123BAF08}"/>
              </a:ext>
            </a:extLst>
          </p:cNvPr>
          <p:cNvSpPr/>
          <p:nvPr/>
        </p:nvSpPr>
        <p:spPr>
          <a:xfrm>
            <a:off x="8562447" y="2164171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53DCD-515C-422F-9E4D-36DFA8BF256E}"/>
              </a:ext>
            </a:extLst>
          </p:cNvPr>
          <p:cNvSpPr/>
          <p:nvPr/>
        </p:nvSpPr>
        <p:spPr>
          <a:xfrm>
            <a:off x="8562447" y="2879314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CD3134-FAD5-49C4-8427-6FD2BAD22478}"/>
              </a:ext>
            </a:extLst>
          </p:cNvPr>
          <p:cNvSpPr/>
          <p:nvPr/>
        </p:nvSpPr>
        <p:spPr>
          <a:xfrm>
            <a:off x="8562446" y="3593677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496104-622A-463E-B68F-7B3EDCD3969D}"/>
              </a:ext>
            </a:extLst>
          </p:cNvPr>
          <p:cNvSpPr/>
          <p:nvPr/>
        </p:nvSpPr>
        <p:spPr>
          <a:xfrm>
            <a:off x="8562445" y="4308820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33E903-2CE6-448B-99ED-FB5CF31FDABF}"/>
              </a:ext>
            </a:extLst>
          </p:cNvPr>
          <p:cNvSpPr/>
          <p:nvPr/>
        </p:nvSpPr>
        <p:spPr>
          <a:xfrm>
            <a:off x="8562444" y="5023183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408BF8-F64D-4C66-BAEE-FA25967EA17E}"/>
              </a:ext>
            </a:extLst>
          </p:cNvPr>
          <p:cNvSpPr/>
          <p:nvPr/>
        </p:nvSpPr>
        <p:spPr>
          <a:xfrm>
            <a:off x="8562443" y="5738326"/>
            <a:ext cx="2481943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F736A6-9D00-4767-B95D-B634EA37F042}"/>
              </a:ext>
            </a:extLst>
          </p:cNvPr>
          <p:cNvSpPr/>
          <p:nvPr/>
        </p:nvSpPr>
        <p:spPr>
          <a:xfrm>
            <a:off x="8562442" y="728647"/>
            <a:ext cx="2481943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Scrap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BE5A6F-CD4D-46DF-98B3-2AAD9F8894A6}"/>
              </a:ext>
            </a:extLst>
          </p:cNvPr>
          <p:cNvSpPr/>
          <p:nvPr/>
        </p:nvSpPr>
        <p:spPr>
          <a:xfrm>
            <a:off x="8562587" y="75504"/>
            <a:ext cx="2481943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Dirty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DE91AB-DB5B-49A5-9174-330A723F91BA}"/>
              </a:ext>
            </a:extLst>
          </p:cNvPr>
          <p:cNvSpPr/>
          <p:nvPr/>
        </p:nvSpPr>
        <p:spPr>
          <a:xfrm>
            <a:off x="8562441" y="6349481"/>
            <a:ext cx="2481943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11C3AE-03A3-4F22-B9D9-C8E25389A905}"/>
              </a:ext>
            </a:extLst>
          </p:cNvPr>
          <p:cNvCxnSpPr>
            <a:stCxn id="20" idx="1"/>
            <a:endCxn id="21" idx="1"/>
          </p:cNvCxnSpPr>
          <p:nvPr/>
        </p:nvCxnSpPr>
        <p:spPr>
          <a:xfrm rot="10800000" flipV="1">
            <a:off x="8562441" y="304103"/>
            <a:ext cx="146" cy="6273977"/>
          </a:xfrm>
          <a:prstGeom prst="bentConnector3">
            <a:avLst>
              <a:gd name="adj1" fmla="val 68711438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F9AF4A-BBDD-4B92-9EC0-BD84D3954E37}"/>
              </a:ext>
            </a:extLst>
          </p:cNvPr>
          <p:cNvSpPr txBox="1"/>
          <p:nvPr/>
        </p:nvSpPr>
        <p:spPr>
          <a:xfrm>
            <a:off x="7147250" y="2037246"/>
            <a:ext cx="461665" cy="2859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Adapter OnBindViewHolder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2. Components: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8"/>
            <a:ext cx="10814755" cy="4154455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Adapter – provides binding from app specific data to list views.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LayoutManager – responsible for measuring and positioning views inside recyclerView. It also contains policy for when to recycle no longer visible views.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ViewHolder – single list item with data outlets for easy binding.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ItemDecoration – allows to draw custom effects for recycler items.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ItemTouchHelper – adds swipe and drag’n’drop support for items in recycler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ItemTouchHelper.Callback – contract between ItemTouchHelper and app defining custom callbacks on item movement</a:t>
            </a:r>
          </a:p>
        </p:txBody>
      </p:sp>
    </p:spTree>
    <p:extLst>
      <p:ext uri="{BB962C8B-B14F-4D97-AF65-F5344CB8AC3E}">
        <p14:creationId xmlns:p14="http://schemas.microsoft.com/office/powerpoint/2010/main" val="11089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3. LayoutManager types: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18807-F590-4791-878D-2A00E6DE0620}"/>
              </a:ext>
            </a:extLst>
          </p:cNvPr>
          <p:cNvSpPr/>
          <p:nvPr/>
        </p:nvSpPr>
        <p:spPr>
          <a:xfrm>
            <a:off x="906681" y="1828799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ED663-FB93-457B-9D19-246EBDE0C705}"/>
              </a:ext>
            </a:extLst>
          </p:cNvPr>
          <p:cNvSpPr txBox="1"/>
          <p:nvPr/>
        </p:nvSpPr>
        <p:spPr>
          <a:xfrm>
            <a:off x="906681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LinearLayoutManager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4F416-17EC-4642-9C35-689719A5C7A4}"/>
              </a:ext>
            </a:extLst>
          </p:cNvPr>
          <p:cNvSpPr/>
          <p:nvPr/>
        </p:nvSpPr>
        <p:spPr>
          <a:xfrm>
            <a:off x="4601890" y="1828798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30851-B619-4201-BA58-42C1F8497C9D}"/>
              </a:ext>
            </a:extLst>
          </p:cNvPr>
          <p:cNvSpPr txBox="1"/>
          <p:nvPr/>
        </p:nvSpPr>
        <p:spPr>
          <a:xfrm>
            <a:off x="4601889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GridLayoutManager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D8A1B-551A-479B-A379-E6CD8AC85C5E}"/>
              </a:ext>
            </a:extLst>
          </p:cNvPr>
          <p:cNvSpPr/>
          <p:nvPr/>
        </p:nvSpPr>
        <p:spPr>
          <a:xfrm>
            <a:off x="8364834" y="1828798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68D4E-6BFA-48C7-989B-8DF370360473}"/>
              </a:ext>
            </a:extLst>
          </p:cNvPr>
          <p:cNvSpPr txBox="1"/>
          <p:nvPr/>
        </p:nvSpPr>
        <p:spPr>
          <a:xfrm>
            <a:off x="8364835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StaggeredGridLayoutManager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53D3D4-73ED-4F9F-8EA5-F240641A6EA4}"/>
              </a:ext>
            </a:extLst>
          </p:cNvPr>
          <p:cNvSpPr/>
          <p:nvPr/>
        </p:nvSpPr>
        <p:spPr>
          <a:xfrm>
            <a:off x="1119673" y="2381252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E26D84-5FAD-4471-B7BD-34DD23684ADC}"/>
              </a:ext>
            </a:extLst>
          </p:cNvPr>
          <p:cNvSpPr/>
          <p:nvPr/>
        </p:nvSpPr>
        <p:spPr>
          <a:xfrm>
            <a:off x="1116562" y="2931923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14FE82-EE44-4421-ADD9-F692AF68400D}"/>
              </a:ext>
            </a:extLst>
          </p:cNvPr>
          <p:cNvSpPr/>
          <p:nvPr/>
        </p:nvSpPr>
        <p:spPr>
          <a:xfrm>
            <a:off x="1116562" y="3482594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E9BD49-8244-4AE2-B229-538B31AD9349}"/>
              </a:ext>
            </a:extLst>
          </p:cNvPr>
          <p:cNvSpPr/>
          <p:nvPr/>
        </p:nvSpPr>
        <p:spPr>
          <a:xfrm>
            <a:off x="1112441" y="4029433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B25591-7F1C-4882-B935-B9C3E042CE63}"/>
              </a:ext>
            </a:extLst>
          </p:cNvPr>
          <p:cNvSpPr/>
          <p:nvPr/>
        </p:nvSpPr>
        <p:spPr>
          <a:xfrm>
            <a:off x="1112441" y="4576272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16E5A0-13D9-48A4-B0D7-AC7DEF86EBFD}"/>
              </a:ext>
            </a:extLst>
          </p:cNvPr>
          <p:cNvSpPr/>
          <p:nvPr/>
        </p:nvSpPr>
        <p:spPr>
          <a:xfrm>
            <a:off x="1119673" y="5677614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8DECCB-EA50-4FF5-ADE4-95062283BF1C}"/>
              </a:ext>
            </a:extLst>
          </p:cNvPr>
          <p:cNvSpPr/>
          <p:nvPr/>
        </p:nvSpPr>
        <p:spPr>
          <a:xfrm>
            <a:off x="1112441" y="5123111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35A1CA-A43A-4683-85F2-7AF6DDBB7632}"/>
              </a:ext>
            </a:extLst>
          </p:cNvPr>
          <p:cNvSpPr/>
          <p:nvPr/>
        </p:nvSpPr>
        <p:spPr>
          <a:xfrm>
            <a:off x="5658696" y="2498369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4E20AD-B341-47B3-944E-EC84ABA087B5}"/>
              </a:ext>
            </a:extLst>
          </p:cNvPr>
          <p:cNvSpPr/>
          <p:nvPr/>
        </p:nvSpPr>
        <p:spPr>
          <a:xfrm>
            <a:off x="4713942" y="2509713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E3BF5-F0DD-4FA1-9E92-B59E8832DFDF}"/>
              </a:ext>
            </a:extLst>
          </p:cNvPr>
          <p:cNvSpPr/>
          <p:nvPr/>
        </p:nvSpPr>
        <p:spPr>
          <a:xfrm>
            <a:off x="6603450" y="2498368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43CEB9-22B3-4DBF-B80B-1B4FED208C53}"/>
              </a:ext>
            </a:extLst>
          </p:cNvPr>
          <p:cNvSpPr/>
          <p:nvPr/>
        </p:nvSpPr>
        <p:spPr>
          <a:xfrm>
            <a:off x="5650057" y="3429000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2AF1F3-A3B0-424C-A7C9-C474D069AB26}"/>
              </a:ext>
            </a:extLst>
          </p:cNvPr>
          <p:cNvSpPr/>
          <p:nvPr/>
        </p:nvSpPr>
        <p:spPr>
          <a:xfrm>
            <a:off x="4705303" y="3440344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D54891-B25F-4683-8F50-3AC37C0A005B}"/>
              </a:ext>
            </a:extLst>
          </p:cNvPr>
          <p:cNvSpPr/>
          <p:nvPr/>
        </p:nvSpPr>
        <p:spPr>
          <a:xfrm>
            <a:off x="6594811" y="3428999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A3A18-C98F-4E8C-BACF-3175D54DC9BF}"/>
              </a:ext>
            </a:extLst>
          </p:cNvPr>
          <p:cNvSpPr/>
          <p:nvPr/>
        </p:nvSpPr>
        <p:spPr>
          <a:xfrm>
            <a:off x="5633782" y="4357347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1920C9-3BF9-4CB0-A399-4D9985D1FBD4}"/>
              </a:ext>
            </a:extLst>
          </p:cNvPr>
          <p:cNvSpPr/>
          <p:nvPr/>
        </p:nvSpPr>
        <p:spPr>
          <a:xfrm>
            <a:off x="4689028" y="4368691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7EFE04-CE54-41A5-8169-3307F50BEA90}"/>
              </a:ext>
            </a:extLst>
          </p:cNvPr>
          <p:cNvSpPr/>
          <p:nvPr/>
        </p:nvSpPr>
        <p:spPr>
          <a:xfrm>
            <a:off x="6578536" y="4357346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91073-0D91-4341-916F-29421CB3ED20}"/>
              </a:ext>
            </a:extLst>
          </p:cNvPr>
          <p:cNvSpPr/>
          <p:nvPr/>
        </p:nvSpPr>
        <p:spPr>
          <a:xfrm>
            <a:off x="5622807" y="5299293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257522-CCA3-49BD-9658-302C4DE1D108}"/>
              </a:ext>
            </a:extLst>
          </p:cNvPr>
          <p:cNvSpPr/>
          <p:nvPr/>
        </p:nvSpPr>
        <p:spPr>
          <a:xfrm>
            <a:off x="4678053" y="5310637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199D02B-25AC-4D25-806A-99823D564C4A}"/>
              </a:ext>
            </a:extLst>
          </p:cNvPr>
          <p:cNvSpPr/>
          <p:nvPr/>
        </p:nvSpPr>
        <p:spPr>
          <a:xfrm>
            <a:off x="6567561" y="5299292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6F24FCC-C3F5-4FE7-A44F-7C2B715B17EF}"/>
              </a:ext>
            </a:extLst>
          </p:cNvPr>
          <p:cNvSpPr/>
          <p:nvPr/>
        </p:nvSpPr>
        <p:spPr>
          <a:xfrm>
            <a:off x="8516202" y="2489240"/>
            <a:ext cx="1103659" cy="136268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7FB3C4-A125-4745-BCF0-4E4B02BFB8DA}"/>
              </a:ext>
            </a:extLst>
          </p:cNvPr>
          <p:cNvSpPr/>
          <p:nvPr/>
        </p:nvSpPr>
        <p:spPr>
          <a:xfrm>
            <a:off x="9771229" y="2489240"/>
            <a:ext cx="1369522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9C897F5-2FD1-405C-88CE-AF3804A543C0}"/>
              </a:ext>
            </a:extLst>
          </p:cNvPr>
          <p:cNvSpPr/>
          <p:nvPr/>
        </p:nvSpPr>
        <p:spPr>
          <a:xfrm>
            <a:off x="9771229" y="3412656"/>
            <a:ext cx="1369522" cy="136268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88220F-74B4-4ABA-B69E-C9CA5D023BDF}"/>
              </a:ext>
            </a:extLst>
          </p:cNvPr>
          <p:cNvSpPr/>
          <p:nvPr/>
        </p:nvSpPr>
        <p:spPr>
          <a:xfrm>
            <a:off x="8516202" y="3963326"/>
            <a:ext cx="1110463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16BCE7B-E982-47B0-818C-01634C130E17}"/>
              </a:ext>
            </a:extLst>
          </p:cNvPr>
          <p:cNvSpPr/>
          <p:nvPr/>
        </p:nvSpPr>
        <p:spPr>
          <a:xfrm>
            <a:off x="8516202" y="4901769"/>
            <a:ext cx="1110463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6F8B354-7EE9-4035-94CB-E6D82427B730}"/>
              </a:ext>
            </a:extLst>
          </p:cNvPr>
          <p:cNvSpPr/>
          <p:nvPr/>
        </p:nvSpPr>
        <p:spPr>
          <a:xfrm>
            <a:off x="9778034" y="4901769"/>
            <a:ext cx="1362718" cy="1165509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4. Item click event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F4510FE-EA90-4C0D-A1B9-81167742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Adding „Click” event in adapter is dangerous cause we do it by:</a:t>
            </a:r>
            <a:b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view.Click += myEvent;</a:t>
            </a:r>
          </a:p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If the view is bound multiple times it is dangerous cause the event is fired multiple times. We should make some mechanism to prevent subscribing multiple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99857" y="447484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SAMPLE IN 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3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5. Drag and drop in recycler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F4510FE-EA90-4C0D-A1B9-81167742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Android provides with a class called ItemTouchHelper. Attaching one to RecyclerView allows almost out of the box in simple drag’n’drop and swipe to dismiss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99857" y="447484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SAMPLE IN 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6. Custom swipe behavior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65988" y="3167390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3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275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Candara Light</vt:lpstr>
      <vt:lpstr>Courier New</vt:lpstr>
      <vt:lpstr>Office Theme</vt:lpstr>
      <vt:lpstr>RecyclerView</vt:lpstr>
      <vt:lpstr>Topics:</vt:lpstr>
      <vt:lpstr>1. Short definition:</vt:lpstr>
      <vt:lpstr>1. Short definition:</vt:lpstr>
      <vt:lpstr>2. Components:</vt:lpstr>
      <vt:lpstr>3. LayoutManager types:</vt:lpstr>
      <vt:lpstr>4. Item click event</vt:lpstr>
      <vt:lpstr>5. Drag and drop in recycler</vt:lpstr>
      <vt:lpstr>6. Custom swipe behavior</vt:lpstr>
      <vt:lpstr>Scheme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RecyclerView</dc:title>
  <dc:creator>Aleksander Wasilik (ADWA)</dc:creator>
  <cp:lastModifiedBy>Aleksander Wasilik (ADWA)</cp:lastModifiedBy>
  <cp:revision>18</cp:revision>
  <dcterms:created xsi:type="dcterms:W3CDTF">2020-07-20T06:26:56Z</dcterms:created>
  <dcterms:modified xsi:type="dcterms:W3CDTF">2020-07-21T07:35:36Z</dcterms:modified>
</cp:coreProperties>
</file>