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7" r:id="rId5"/>
    <p:sldId id="278" r:id="rId6"/>
    <p:sldId id="281" r:id="rId7"/>
    <p:sldId id="283" r:id="rId8"/>
    <p:sldId id="284" r:id="rId9"/>
    <p:sldId id="308" r:id="rId10"/>
    <p:sldId id="282" r:id="rId11"/>
    <p:sldId id="280" r:id="rId12"/>
    <p:sldId id="321" r:id="rId13"/>
    <p:sldId id="271" r:id="rId14"/>
    <p:sldId id="287" r:id="rId15"/>
    <p:sldId id="309" r:id="rId16"/>
    <p:sldId id="290" r:id="rId17"/>
    <p:sldId id="289" r:id="rId18"/>
    <p:sldId id="258" r:id="rId19"/>
    <p:sldId id="311" r:id="rId20"/>
    <p:sldId id="298" r:id="rId21"/>
    <p:sldId id="259" r:id="rId22"/>
    <p:sldId id="299" r:id="rId23"/>
    <p:sldId id="300" r:id="rId24"/>
    <p:sldId id="312" r:id="rId25"/>
    <p:sldId id="313" r:id="rId26"/>
    <p:sldId id="314" r:id="rId27"/>
    <p:sldId id="315" r:id="rId28"/>
    <p:sldId id="316" r:id="rId29"/>
    <p:sldId id="304" r:id="rId30"/>
    <p:sldId id="260" r:id="rId31"/>
    <p:sldId id="270" r:id="rId32"/>
    <p:sldId id="305" r:id="rId33"/>
    <p:sldId id="322" r:id="rId34"/>
    <p:sldId id="3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06E"/>
    <a:srgbClr val="B55D5D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95065" autoAdjust="0"/>
  </p:normalViewPr>
  <p:slideViewPr>
    <p:cSldViewPr snapToGrid="0" showGuides="1">
      <p:cViewPr>
        <p:scale>
          <a:sx n="87" d="100"/>
          <a:sy n="87" d="100"/>
        </p:scale>
        <p:origin x="-6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sh Bajracharya" userId="7694386c1b30c99f" providerId="LiveId" clId="{1F94C34C-9799-4AF2-BC57-B5BE7EC1DC16}"/>
    <pc:docChg chg="undo redo custSel addSld delSld modSld delMainMaster modMainMaster">
      <pc:chgData name="Samesh Bajracharya" userId="7694386c1b30c99f" providerId="LiveId" clId="{1F94C34C-9799-4AF2-BC57-B5BE7EC1DC16}" dt="2022-03-01T18:57:48.595" v="2308" actId="2711"/>
      <pc:docMkLst>
        <pc:docMk/>
      </pc:docMkLst>
      <pc:sldChg chg="del">
        <pc:chgData name="Samesh Bajracharya" userId="7694386c1b30c99f" providerId="LiveId" clId="{1F94C34C-9799-4AF2-BC57-B5BE7EC1DC16}" dt="2022-03-01T18:52:17.708" v="2263" actId="2696"/>
        <pc:sldMkLst>
          <pc:docMk/>
          <pc:sldMk cId="59582380" sldId="256"/>
        </pc:sldMkLst>
      </pc:sldChg>
      <pc:sldChg chg="addSp modSp mod">
        <pc:chgData name="Samesh Bajracharya" userId="7694386c1b30c99f" providerId="LiveId" clId="{1F94C34C-9799-4AF2-BC57-B5BE7EC1DC16}" dt="2022-03-01T18:53:45.343" v="2271" actId="14100"/>
        <pc:sldMkLst>
          <pc:docMk/>
          <pc:sldMk cId="3737989870" sldId="257"/>
        </pc:sldMkLst>
        <pc:spChg chg="mod">
          <ac:chgData name="Samesh Bajracharya" userId="7694386c1b30c99f" providerId="LiveId" clId="{1F94C34C-9799-4AF2-BC57-B5BE7EC1DC16}" dt="2022-03-01T18:53:21.769" v="2266" actId="2711"/>
          <ac:spMkLst>
            <pc:docMk/>
            <pc:sldMk cId="3737989870" sldId="257"/>
            <ac:spMk id="2" creationId="{998EF7BD-FE81-4B20-8DC5-0B3EB736F9F8}"/>
          </ac:spMkLst>
        </pc:spChg>
        <pc:spChg chg="mod">
          <ac:chgData name="Samesh Bajracharya" userId="7694386c1b30c99f" providerId="LiveId" clId="{1F94C34C-9799-4AF2-BC57-B5BE7EC1DC16}" dt="2022-03-01T18:53:45.343" v="2271" actId="14100"/>
          <ac:spMkLst>
            <pc:docMk/>
            <pc:sldMk cId="3737989870" sldId="257"/>
            <ac:spMk id="3" creationId="{1AFF0EFE-C50F-44EB-8978-B97795477C9E}"/>
          </ac:spMkLst>
        </pc:spChg>
        <pc:spChg chg="mod">
          <ac:chgData name="Samesh Bajracharya" userId="7694386c1b30c99f" providerId="LiveId" clId="{1F94C34C-9799-4AF2-BC57-B5BE7EC1DC16}" dt="2022-03-01T18:53:38.675" v="2269" actId="2711"/>
          <ac:spMkLst>
            <pc:docMk/>
            <pc:sldMk cId="3737989870" sldId="257"/>
            <ac:spMk id="8" creationId="{ED2A10AA-9B13-49CB-853A-5913406E7467}"/>
          </ac:spMkLst>
        </pc:spChg>
        <pc:spChg chg="mod">
          <ac:chgData name="Samesh Bajracharya" userId="7694386c1b30c99f" providerId="LiveId" clId="{1F94C34C-9799-4AF2-BC57-B5BE7EC1DC16}" dt="2022-03-01T18:53:34.371" v="2268" actId="2711"/>
          <ac:spMkLst>
            <pc:docMk/>
            <pc:sldMk cId="3737989870" sldId="257"/>
            <ac:spMk id="9" creationId="{A3567FE2-4D13-4140-B59A-F4CFB87FDBAB}"/>
          </ac:spMkLst>
        </pc:spChg>
        <pc:grpChg chg="add mod">
          <ac:chgData name="Samesh Bajracharya" userId="7694386c1b30c99f" providerId="LiveId" clId="{1F94C34C-9799-4AF2-BC57-B5BE7EC1DC16}" dt="2022-03-01T16:25:18.655" v="478" actId="164"/>
          <ac:grpSpMkLst>
            <pc:docMk/>
            <pc:sldMk cId="3737989870" sldId="257"/>
            <ac:grpSpMk id="11" creationId="{04C6C715-799B-40C7-B9DB-3AC9E50112BE}"/>
          </ac:grpSpMkLst>
        </pc:grpChg>
      </pc:sldChg>
      <pc:sldChg chg="addSp delSp modSp add mod setBg">
        <pc:chgData name="Samesh Bajracharya" userId="7694386c1b30c99f" providerId="LiveId" clId="{1F94C34C-9799-4AF2-BC57-B5BE7EC1DC16}" dt="2022-03-01T17:13:14.158" v="1009" actId="1076"/>
        <pc:sldMkLst>
          <pc:docMk/>
          <pc:sldMk cId="667313866" sldId="258"/>
        </pc:sldMkLst>
        <pc:spChg chg="mod">
          <ac:chgData name="Samesh Bajracharya" userId="7694386c1b30c99f" providerId="LiveId" clId="{1F94C34C-9799-4AF2-BC57-B5BE7EC1DC16}" dt="2022-03-01T15:38:06.411" v="253"/>
          <ac:spMkLst>
            <pc:docMk/>
            <pc:sldMk cId="667313866" sldId="258"/>
            <ac:spMk id="2" creationId="{110FB20D-23EC-4E8C-B3A0-5B2654BE90DE}"/>
          </ac:spMkLst>
        </pc:spChg>
        <pc:spChg chg="mod">
          <ac:chgData name="Samesh Bajracharya" userId="7694386c1b30c99f" providerId="LiveId" clId="{1F94C34C-9799-4AF2-BC57-B5BE7EC1DC16}" dt="2022-03-01T15:44:44.134" v="414"/>
          <ac:spMkLst>
            <pc:docMk/>
            <pc:sldMk cId="667313866" sldId="258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6:35:41.339" v="580" actId="14100"/>
          <ac:spMkLst>
            <pc:docMk/>
            <pc:sldMk cId="667313866" sldId="258"/>
            <ac:spMk id="4" creationId="{5D498251-1DB2-4951-AFA3-46654924FB70}"/>
          </ac:spMkLst>
        </pc:spChg>
        <pc:spChg chg="mod">
          <ac:chgData name="Samesh Bajracharya" userId="7694386c1b30c99f" providerId="LiveId" clId="{1F94C34C-9799-4AF2-BC57-B5BE7EC1DC16}" dt="2022-03-01T15:37:21.625" v="250" actId="207"/>
          <ac:spMkLst>
            <pc:docMk/>
            <pc:sldMk cId="667313866" sldId="258"/>
            <ac:spMk id="7" creationId="{F1806D1C-AA10-4479-978A-F62180075225}"/>
          </ac:spMkLst>
        </pc:spChg>
        <pc:spChg chg="mod">
          <ac:chgData name="Samesh Bajracharya" userId="7694386c1b30c99f" providerId="LiveId" clId="{1F94C34C-9799-4AF2-BC57-B5BE7EC1DC16}" dt="2022-03-01T15:37:37.841" v="251" actId="207"/>
          <ac:spMkLst>
            <pc:docMk/>
            <pc:sldMk cId="667313866" sldId="258"/>
            <ac:spMk id="8" creationId="{3D4C98B3-2D07-4A88-A11E-5AECE369EF72}"/>
          </ac:spMkLst>
        </pc:spChg>
        <pc:spChg chg="mod">
          <ac:chgData name="Samesh Bajracharya" userId="7694386c1b30c99f" providerId="LiveId" clId="{1F94C34C-9799-4AF2-BC57-B5BE7EC1DC16}" dt="2022-03-01T17:13:14.158" v="1009" actId="1076"/>
          <ac:spMkLst>
            <pc:docMk/>
            <pc:sldMk cId="667313866" sldId="258"/>
            <ac:spMk id="9" creationId="{9CF89A91-4DD2-42D5-BED9-93984CBAA3DA}"/>
          </ac:spMkLst>
        </pc:spChg>
        <pc:spChg chg="mod">
          <ac:chgData name="Samesh Bajracharya" userId="7694386c1b30c99f" providerId="LiveId" clId="{1F94C34C-9799-4AF2-BC57-B5BE7EC1DC16}" dt="2022-03-01T15:37:54.001" v="252" actId="207"/>
          <ac:spMkLst>
            <pc:docMk/>
            <pc:sldMk cId="667313866" sldId="258"/>
            <ac:spMk id="10" creationId="{AA426661-8D18-45A3-A25E-8436985A7FB7}"/>
          </ac:spMkLst>
        </pc:spChg>
        <pc:spChg chg="add del mod">
          <ac:chgData name="Samesh Bajracharya" userId="7694386c1b30c99f" providerId="LiveId" clId="{1F94C34C-9799-4AF2-BC57-B5BE7EC1DC16}" dt="2022-03-01T16:31:53.488" v="504" actId="20577"/>
          <ac:spMkLst>
            <pc:docMk/>
            <pc:sldMk cId="667313866" sldId="258"/>
            <ac:spMk id="11" creationId="{55BC93E9-AA60-45E5-BCED-2652798B64C3}"/>
          </ac:spMkLst>
        </pc:spChg>
        <pc:spChg chg="add del mod">
          <ac:chgData name="Samesh Bajracharya" userId="7694386c1b30c99f" providerId="LiveId" clId="{1F94C34C-9799-4AF2-BC57-B5BE7EC1DC16}" dt="2022-03-01T16:35:20.175" v="579"/>
          <ac:spMkLst>
            <pc:docMk/>
            <pc:sldMk cId="667313866" sldId="258"/>
            <ac:spMk id="12" creationId="{02B95D11-0810-4FF0-9DCA-F5DEA59A374F}"/>
          </ac:spMkLst>
        </pc:spChg>
      </pc:sldChg>
      <pc:sldChg chg="del">
        <pc:chgData name="Samesh Bajracharya" userId="7694386c1b30c99f" providerId="LiveId" clId="{1F94C34C-9799-4AF2-BC57-B5BE7EC1DC16}" dt="2022-03-01T15:35:02.470" v="224" actId="2696"/>
        <pc:sldMkLst>
          <pc:docMk/>
          <pc:sldMk cId="3167172060" sldId="258"/>
        </pc:sldMkLst>
      </pc:sldChg>
      <pc:sldChg chg="addSp delSp modSp add mod setBg">
        <pc:chgData name="Samesh Bajracharya" userId="7694386c1b30c99f" providerId="LiveId" clId="{1F94C34C-9799-4AF2-BC57-B5BE7EC1DC16}" dt="2022-03-01T18:56:17.035" v="2292" actId="2711"/>
        <pc:sldMkLst>
          <pc:docMk/>
          <pc:sldMk cId="4271082374" sldId="259"/>
        </pc:sldMkLst>
        <pc:spChg chg="mod">
          <ac:chgData name="Samesh Bajracharya" userId="7694386c1b30c99f" providerId="LiveId" clId="{1F94C34C-9799-4AF2-BC57-B5BE7EC1DC16}" dt="2022-03-01T18:56:03.828" v="2288" actId="2711"/>
          <ac:spMkLst>
            <pc:docMk/>
            <pc:sldMk cId="4271082374" sldId="259"/>
            <ac:spMk id="2" creationId="{110FB20D-23EC-4E8C-B3A0-5B2654BE90DE}"/>
          </ac:spMkLst>
        </pc:spChg>
        <pc:spChg chg="mod">
          <ac:chgData name="Samesh Bajracharya" userId="7694386c1b30c99f" providerId="LiveId" clId="{1F94C34C-9799-4AF2-BC57-B5BE7EC1DC16}" dt="2022-03-01T18:56:17.035" v="2292" actId="2711"/>
          <ac:spMkLst>
            <pc:docMk/>
            <pc:sldMk cId="4271082374" sldId="259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6:36:42.351" v="584" actId="14100"/>
          <ac:spMkLst>
            <pc:docMk/>
            <pc:sldMk cId="4271082374" sldId="259"/>
            <ac:spMk id="4" creationId="{5D498251-1DB2-4951-AFA3-46654924FB70}"/>
          </ac:spMkLst>
        </pc:spChg>
        <pc:spChg chg="mod">
          <ac:chgData name="Samesh Bajracharya" userId="7694386c1b30c99f" providerId="LiveId" clId="{1F94C34C-9799-4AF2-BC57-B5BE7EC1DC16}" dt="2022-03-01T15:43:26.914" v="407" actId="207"/>
          <ac:spMkLst>
            <pc:docMk/>
            <pc:sldMk cId="4271082374" sldId="259"/>
            <ac:spMk id="7" creationId="{F1806D1C-AA10-4479-978A-F62180075225}"/>
          </ac:spMkLst>
        </pc:spChg>
        <pc:spChg chg="mod">
          <ac:chgData name="Samesh Bajracharya" userId="7694386c1b30c99f" providerId="LiveId" clId="{1F94C34C-9799-4AF2-BC57-B5BE7EC1DC16}" dt="2022-03-01T15:43:35.736" v="409" actId="207"/>
          <ac:spMkLst>
            <pc:docMk/>
            <pc:sldMk cId="4271082374" sldId="259"/>
            <ac:spMk id="8" creationId="{3D4C98B3-2D07-4A88-A11E-5AECE369EF72}"/>
          </ac:spMkLst>
        </pc:spChg>
        <pc:spChg chg="mod">
          <ac:chgData name="Samesh Bajracharya" userId="7694386c1b30c99f" providerId="LiveId" clId="{1F94C34C-9799-4AF2-BC57-B5BE7EC1DC16}" dt="2022-03-01T18:56:07.210" v="2289" actId="2711"/>
          <ac:spMkLst>
            <pc:docMk/>
            <pc:sldMk cId="4271082374" sldId="259"/>
            <ac:spMk id="9" creationId="{9CF89A91-4DD2-42D5-BED9-93984CBAA3DA}"/>
          </ac:spMkLst>
        </pc:spChg>
        <pc:spChg chg="mod">
          <ac:chgData name="Samesh Bajracharya" userId="7694386c1b30c99f" providerId="LiveId" clId="{1F94C34C-9799-4AF2-BC57-B5BE7EC1DC16}" dt="2022-03-01T15:43:48.089" v="410" actId="207"/>
          <ac:spMkLst>
            <pc:docMk/>
            <pc:sldMk cId="4271082374" sldId="259"/>
            <ac:spMk id="10" creationId="{AA426661-8D18-45A3-A25E-8436985A7FB7}"/>
          </ac:spMkLst>
        </pc:spChg>
        <pc:spChg chg="mod">
          <ac:chgData name="Samesh Bajracharya" userId="7694386c1b30c99f" providerId="LiveId" clId="{1F94C34C-9799-4AF2-BC57-B5BE7EC1DC16}" dt="2022-03-01T18:56:10.627" v="2290" actId="2711"/>
          <ac:spMkLst>
            <pc:docMk/>
            <pc:sldMk cId="4271082374" sldId="259"/>
            <ac:spMk id="11" creationId="{55BC93E9-AA60-45E5-BCED-2652798B64C3}"/>
          </ac:spMkLst>
        </pc:spChg>
        <pc:spChg chg="mod">
          <ac:chgData name="Samesh Bajracharya" userId="7694386c1b30c99f" providerId="LiveId" clId="{1F94C34C-9799-4AF2-BC57-B5BE7EC1DC16}" dt="2022-03-01T15:43:57.120" v="411" actId="207"/>
          <ac:spMkLst>
            <pc:docMk/>
            <pc:sldMk cId="4271082374" sldId="259"/>
            <ac:spMk id="12" creationId="{6B98F685-AC02-4B90-99E3-8464F0252F59}"/>
          </ac:spMkLst>
        </pc:spChg>
        <pc:spChg chg="add del mod">
          <ac:chgData name="Samesh Bajracharya" userId="7694386c1b30c99f" providerId="LiveId" clId="{1F94C34C-9799-4AF2-BC57-B5BE7EC1DC16}" dt="2022-03-01T18:56:13.971" v="2291" actId="2711"/>
          <ac:spMkLst>
            <pc:docMk/>
            <pc:sldMk cId="4271082374" sldId="259"/>
            <ac:spMk id="13" creationId="{8FE18183-3DCE-4429-A1F6-677F2CD1C8CF}"/>
          </ac:spMkLst>
        </pc:spChg>
        <pc:spChg chg="add mod">
          <ac:chgData name="Samesh Bajracharya" userId="7694386c1b30c99f" providerId="LiveId" clId="{1F94C34C-9799-4AF2-BC57-B5BE7EC1DC16}" dt="2022-03-01T16:33:11.473" v="515" actId="571"/>
          <ac:spMkLst>
            <pc:docMk/>
            <pc:sldMk cId="4271082374" sldId="259"/>
            <ac:spMk id="14" creationId="{69D1D344-64D3-40DC-8586-E3F1AA46B7F7}"/>
          </ac:spMkLst>
        </pc:spChg>
      </pc:sldChg>
      <pc:sldChg chg="modSp add del mod setBg">
        <pc:chgData name="Samesh Bajracharya" userId="7694386c1b30c99f" providerId="LiveId" clId="{1F94C34C-9799-4AF2-BC57-B5BE7EC1DC16}" dt="2022-03-01T18:57:27.322" v="2303" actId="2711"/>
        <pc:sldMkLst>
          <pc:docMk/>
          <pc:sldMk cId="3209223761" sldId="260"/>
        </pc:sldMkLst>
        <pc:spChg chg="mod">
          <ac:chgData name="Samesh Bajracharya" userId="7694386c1b30c99f" providerId="LiveId" clId="{1F94C34C-9799-4AF2-BC57-B5BE7EC1DC16}" dt="2022-03-01T18:57:15.426" v="2299" actId="2711"/>
          <ac:spMkLst>
            <pc:docMk/>
            <pc:sldMk cId="3209223761" sldId="260"/>
            <ac:spMk id="2" creationId="{110FB20D-23EC-4E8C-B3A0-5B2654BE90DE}"/>
          </ac:spMkLst>
        </pc:spChg>
        <pc:spChg chg="mod">
          <ac:chgData name="Samesh Bajracharya" userId="7694386c1b30c99f" providerId="LiveId" clId="{1F94C34C-9799-4AF2-BC57-B5BE7EC1DC16}" dt="2022-03-01T18:57:11.907" v="2298" actId="2711"/>
          <ac:spMkLst>
            <pc:docMk/>
            <pc:sldMk cId="3209223761" sldId="260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6:39:48.736" v="642" actId="207"/>
          <ac:spMkLst>
            <pc:docMk/>
            <pc:sldMk cId="3209223761" sldId="260"/>
            <ac:spMk id="4" creationId="{5D498251-1DB2-4951-AFA3-46654924FB70}"/>
          </ac:spMkLst>
        </pc:spChg>
        <pc:spChg chg="mod">
          <ac:chgData name="Samesh Bajracharya" userId="7694386c1b30c99f" providerId="LiveId" clId="{1F94C34C-9799-4AF2-BC57-B5BE7EC1DC16}" dt="2022-03-01T16:40:24.480" v="647" actId="207"/>
          <ac:spMkLst>
            <pc:docMk/>
            <pc:sldMk cId="3209223761" sldId="260"/>
            <ac:spMk id="7" creationId="{F1806D1C-AA10-4479-978A-F62180075225}"/>
          </ac:spMkLst>
        </pc:spChg>
        <pc:spChg chg="mod">
          <ac:chgData name="Samesh Bajracharya" userId="7694386c1b30c99f" providerId="LiveId" clId="{1F94C34C-9799-4AF2-BC57-B5BE7EC1DC16}" dt="2022-03-01T16:40:19.648" v="646" actId="207"/>
          <ac:spMkLst>
            <pc:docMk/>
            <pc:sldMk cId="3209223761" sldId="260"/>
            <ac:spMk id="8" creationId="{3D4C98B3-2D07-4A88-A11E-5AECE369EF72}"/>
          </ac:spMkLst>
        </pc:spChg>
        <pc:spChg chg="mod">
          <ac:chgData name="Samesh Bajracharya" userId="7694386c1b30c99f" providerId="LiveId" clId="{1F94C34C-9799-4AF2-BC57-B5BE7EC1DC16}" dt="2022-03-01T18:57:18.515" v="2300" actId="2711"/>
          <ac:spMkLst>
            <pc:docMk/>
            <pc:sldMk cId="3209223761" sldId="260"/>
            <ac:spMk id="9" creationId="{9CF89A91-4DD2-42D5-BED9-93984CBAA3DA}"/>
          </ac:spMkLst>
        </pc:spChg>
        <pc:spChg chg="mod">
          <ac:chgData name="Samesh Bajracharya" userId="7694386c1b30c99f" providerId="LiveId" clId="{1F94C34C-9799-4AF2-BC57-B5BE7EC1DC16}" dt="2022-03-01T16:40:15.632" v="645" actId="207"/>
          <ac:spMkLst>
            <pc:docMk/>
            <pc:sldMk cId="3209223761" sldId="260"/>
            <ac:spMk id="10" creationId="{AA426661-8D18-45A3-A25E-8436985A7FB7}"/>
          </ac:spMkLst>
        </pc:spChg>
        <pc:spChg chg="mod">
          <ac:chgData name="Samesh Bajracharya" userId="7694386c1b30c99f" providerId="LiveId" clId="{1F94C34C-9799-4AF2-BC57-B5BE7EC1DC16}" dt="2022-03-01T18:57:21.369" v="2301" actId="2711"/>
          <ac:spMkLst>
            <pc:docMk/>
            <pc:sldMk cId="3209223761" sldId="260"/>
            <ac:spMk id="11" creationId="{55BC93E9-AA60-45E5-BCED-2652798B64C3}"/>
          </ac:spMkLst>
        </pc:spChg>
        <pc:spChg chg="mod">
          <ac:chgData name="Samesh Bajracharya" userId="7694386c1b30c99f" providerId="LiveId" clId="{1F94C34C-9799-4AF2-BC57-B5BE7EC1DC16}" dt="2022-03-01T16:40:11.249" v="644" actId="207"/>
          <ac:spMkLst>
            <pc:docMk/>
            <pc:sldMk cId="3209223761" sldId="260"/>
            <ac:spMk id="12" creationId="{6B98F685-AC02-4B90-99E3-8464F0252F59}"/>
          </ac:spMkLst>
        </pc:spChg>
        <pc:spChg chg="mod">
          <ac:chgData name="Samesh Bajracharya" userId="7694386c1b30c99f" providerId="LiveId" clId="{1F94C34C-9799-4AF2-BC57-B5BE7EC1DC16}" dt="2022-03-01T18:57:24.322" v="2302" actId="2711"/>
          <ac:spMkLst>
            <pc:docMk/>
            <pc:sldMk cId="3209223761" sldId="260"/>
            <ac:spMk id="13" creationId="{8FE18183-3DCE-4429-A1F6-677F2CD1C8CF}"/>
          </ac:spMkLst>
        </pc:spChg>
        <pc:spChg chg="mod">
          <ac:chgData name="Samesh Bajracharya" userId="7694386c1b30c99f" providerId="LiveId" clId="{1F94C34C-9799-4AF2-BC57-B5BE7EC1DC16}" dt="2022-03-01T16:40:04.407" v="643" actId="207"/>
          <ac:spMkLst>
            <pc:docMk/>
            <pc:sldMk cId="3209223761" sldId="260"/>
            <ac:spMk id="14" creationId="{A655299B-8767-44F6-B289-CAFEEB6E34C1}"/>
          </ac:spMkLst>
        </pc:spChg>
        <pc:spChg chg="mod">
          <ac:chgData name="Samesh Bajracharya" userId="7694386c1b30c99f" providerId="LiveId" clId="{1F94C34C-9799-4AF2-BC57-B5BE7EC1DC16}" dt="2022-03-01T18:57:27.322" v="2303" actId="2711"/>
          <ac:spMkLst>
            <pc:docMk/>
            <pc:sldMk cId="3209223761" sldId="260"/>
            <ac:spMk id="15" creationId="{3C0BF29C-1293-4822-96C7-4E3DBF87522D}"/>
          </ac:spMkLst>
        </pc:spChg>
      </pc:sldChg>
      <pc:sldChg chg="add del">
        <pc:chgData name="Samesh Bajracharya" userId="7694386c1b30c99f" providerId="LiveId" clId="{1F94C34C-9799-4AF2-BC57-B5BE7EC1DC16}" dt="2022-03-01T18:52:05.209" v="2259" actId="2696"/>
        <pc:sldMkLst>
          <pc:docMk/>
          <pc:sldMk cId="688656153" sldId="266"/>
        </pc:sldMkLst>
      </pc:sldChg>
      <pc:sldChg chg="addSp delSp modSp del mod">
        <pc:chgData name="Samesh Bajracharya" userId="7694386c1b30c99f" providerId="LiveId" clId="{1F94C34C-9799-4AF2-BC57-B5BE7EC1DC16}" dt="2022-03-01T18:18:13.554" v="1877" actId="2696"/>
        <pc:sldMkLst>
          <pc:docMk/>
          <pc:sldMk cId="3187533055" sldId="268"/>
        </pc:sldMkLst>
        <pc:picChg chg="add del mod">
          <ac:chgData name="Samesh Bajracharya" userId="7694386c1b30c99f" providerId="LiveId" clId="{1F94C34C-9799-4AF2-BC57-B5BE7EC1DC16}" dt="2022-03-01T17:49:43.884" v="1391"/>
          <ac:picMkLst>
            <pc:docMk/>
            <pc:sldMk cId="3187533055" sldId="268"/>
            <ac:picMk id="10" creationId="{9DE41952-861B-4718-9234-0D5692136004}"/>
          </ac:picMkLst>
        </pc:picChg>
        <pc:picChg chg="mod">
          <ac:chgData name="Samesh Bajracharya" userId="7694386c1b30c99f" providerId="LiveId" clId="{1F94C34C-9799-4AF2-BC57-B5BE7EC1DC16}" dt="2022-03-01T17:04:26.734" v="921" actId="1076"/>
          <ac:picMkLst>
            <pc:docMk/>
            <pc:sldMk cId="3187533055" sldId="268"/>
            <ac:picMk id="11" creationId="{9D82A855-CCB0-4075-B5EE-5CC6FD176DB4}"/>
          </ac:picMkLst>
        </pc:picChg>
      </pc:sldChg>
      <pc:sldChg chg="addSp delSp modSp del mod">
        <pc:chgData name="Samesh Bajracharya" userId="7694386c1b30c99f" providerId="LiveId" clId="{1F94C34C-9799-4AF2-BC57-B5BE7EC1DC16}" dt="2022-03-01T18:18:17.783" v="1878" actId="2696"/>
        <pc:sldMkLst>
          <pc:docMk/>
          <pc:sldMk cId="433561355" sldId="269"/>
        </pc:sldMkLst>
        <pc:spChg chg="del mod">
          <ac:chgData name="Samesh Bajracharya" userId="7694386c1b30c99f" providerId="LiveId" clId="{1F94C34C-9799-4AF2-BC57-B5BE7EC1DC16}" dt="2022-03-01T17:20:23.827" v="1130" actId="478"/>
          <ac:spMkLst>
            <pc:docMk/>
            <pc:sldMk cId="433561355" sldId="269"/>
            <ac:spMk id="4" creationId="{3B5C6BAC-F3F8-4AA0-B332-02F663571328}"/>
          </ac:spMkLst>
        </pc:spChg>
        <pc:spChg chg="add del mod">
          <ac:chgData name="Samesh Bajracharya" userId="7694386c1b30c99f" providerId="LiveId" clId="{1F94C34C-9799-4AF2-BC57-B5BE7EC1DC16}" dt="2022-03-01T17:20:28.337" v="1132" actId="478"/>
          <ac:spMkLst>
            <pc:docMk/>
            <pc:sldMk cId="433561355" sldId="269"/>
            <ac:spMk id="6" creationId="{E730276D-9714-4C65-BEEE-F4C98816E55B}"/>
          </ac:spMkLst>
        </pc:spChg>
        <pc:picChg chg="del">
          <ac:chgData name="Samesh Bajracharya" userId="7694386c1b30c99f" providerId="LiveId" clId="{1F94C34C-9799-4AF2-BC57-B5BE7EC1DC16}" dt="2022-03-01T17:20:26.453" v="1131" actId="478"/>
          <ac:picMkLst>
            <pc:docMk/>
            <pc:sldMk cId="433561355" sldId="269"/>
            <ac:picMk id="7" creationId="{A241642C-CB49-4AA1-9EAD-3BCEA280B5B6}"/>
          </ac:picMkLst>
        </pc:picChg>
      </pc:sldChg>
      <pc:sldChg chg="addSp delSp modSp mod">
        <pc:chgData name="Samesh Bajracharya" userId="7694386c1b30c99f" providerId="LiveId" clId="{1F94C34C-9799-4AF2-BC57-B5BE7EC1DC16}" dt="2022-03-01T18:57:36.523" v="2305" actId="2711"/>
        <pc:sldMkLst>
          <pc:docMk/>
          <pc:sldMk cId="961730162" sldId="270"/>
        </pc:sldMkLst>
        <pc:spChg chg="mod">
          <ac:chgData name="Samesh Bajracharya" userId="7694386c1b30c99f" providerId="LiveId" clId="{1F94C34C-9799-4AF2-BC57-B5BE7EC1DC16}" dt="2022-03-01T18:57:32.937" v="2304" actId="2711"/>
          <ac:spMkLst>
            <pc:docMk/>
            <pc:sldMk cId="961730162" sldId="270"/>
            <ac:spMk id="2" creationId="{903A9A18-93E0-4615-B7AA-B8C8FBB14464}"/>
          </ac:spMkLst>
        </pc:spChg>
        <pc:spChg chg="mod">
          <ac:chgData name="Samesh Bajracharya" userId="7694386c1b30c99f" providerId="LiveId" clId="{1F94C34C-9799-4AF2-BC57-B5BE7EC1DC16}" dt="2022-03-01T18:57:36.523" v="2305" actId="2711"/>
          <ac:spMkLst>
            <pc:docMk/>
            <pc:sldMk cId="961730162" sldId="270"/>
            <ac:spMk id="3" creationId="{B91B32C0-5E61-447F-9557-57AF415D6FE9}"/>
          </ac:spMkLst>
        </pc:spChg>
        <pc:spChg chg="del">
          <ac:chgData name="Samesh Bajracharya" userId="7694386c1b30c99f" providerId="LiveId" clId="{1F94C34C-9799-4AF2-BC57-B5BE7EC1DC16}" dt="2022-03-01T18:22:26.650" v="2035" actId="478"/>
          <ac:spMkLst>
            <pc:docMk/>
            <pc:sldMk cId="961730162" sldId="270"/>
            <ac:spMk id="4" creationId="{0BDDBFEE-BC50-46CF-AB8F-D145B99B57A6}"/>
          </ac:spMkLst>
        </pc:spChg>
        <pc:spChg chg="add del mod">
          <ac:chgData name="Samesh Bajracharya" userId="7694386c1b30c99f" providerId="LiveId" clId="{1F94C34C-9799-4AF2-BC57-B5BE7EC1DC16}" dt="2022-03-01T18:48:29.392" v="2235" actId="931"/>
          <ac:spMkLst>
            <pc:docMk/>
            <pc:sldMk cId="961730162" sldId="270"/>
            <ac:spMk id="6" creationId="{C25C13E2-4FB1-4BF4-ADC0-3CE6D3CD8781}"/>
          </ac:spMkLst>
        </pc:spChg>
        <pc:picChg chg="del mod">
          <ac:chgData name="Samesh Bajracharya" userId="7694386c1b30c99f" providerId="LiveId" clId="{1F94C34C-9799-4AF2-BC57-B5BE7EC1DC16}" dt="2022-03-01T18:47:58.315" v="2234" actId="478"/>
          <ac:picMkLst>
            <pc:docMk/>
            <pc:sldMk cId="961730162" sldId="270"/>
            <ac:picMk id="7" creationId="{29305ED8-D39E-4A20-A7CB-7EC58B3E325D}"/>
          </ac:picMkLst>
        </pc:picChg>
        <pc:picChg chg="add mod">
          <ac:chgData name="Samesh Bajracharya" userId="7694386c1b30c99f" providerId="LiveId" clId="{1F94C34C-9799-4AF2-BC57-B5BE7EC1DC16}" dt="2022-03-01T18:48:29.392" v="2235" actId="931"/>
          <ac:picMkLst>
            <pc:docMk/>
            <pc:sldMk cId="961730162" sldId="270"/>
            <ac:picMk id="9" creationId="{45236BC4-020D-4ECD-93F6-AC720100DC3E}"/>
          </ac:picMkLst>
        </pc:picChg>
      </pc:sldChg>
      <pc:sldChg chg="delSp add mod">
        <pc:chgData name="Samesh Bajracharya" userId="7694386c1b30c99f" providerId="LiveId" clId="{1F94C34C-9799-4AF2-BC57-B5BE7EC1DC16}" dt="2022-03-01T18:39:04.762" v="2181" actId="478"/>
        <pc:sldMkLst>
          <pc:docMk/>
          <pc:sldMk cId="347657463" sldId="271"/>
        </pc:sldMkLst>
        <pc:spChg chg="del">
          <ac:chgData name="Samesh Bajracharya" userId="7694386c1b30c99f" providerId="LiveId" clId="{1F94C34C-9799-4AF2-BC57-B5BE7EC1DC16}" dt="2022-03-01T18:39:04.762" v="2181" actId="478"/>
          <ac:spMkLst>
            <pc:docMk/>
            <pc:sldMk cId="347657463" sldId="271"/>
            <ac:spMk id="4" creationId="{1B5E3677-5FC4-4712-BA70-5DBE574539E2}"/>
          </ac:spMkLst>
        </pc:spChg>
      </pc:sldChg>
      <pc:sldChg chg="addSp delSp modSp del mod">
        <pc:chgData name="Samesh Bajracharya" userId="7694386c1b30c99f" providerId="LiveId" clId="{1F94C34C-9799-4AF2-BC57-B5BE7EC1DC16}" dt="2022-03-01T17:16:46.492" v="1092" actId="2696"/>
        <pc:sldMkLst>
          <pc:docMk/>
          <pc:sldMk cId="460269255" sldId="271"/>
        </pc:sldMkLst>
        <pc:spChg chg="mod">
          <ac:chgData name="Samesh Bajracharya" userId="7694386c1b30c99f" providerId="LiveId" clId="{1F94C34C-9799-4AF2-BC57-B5BE7EC1DC16}" dt="2022-03-01T17:14:04.068" v="1037" actId="2711"/>
          <ac:spMkLst>
            <pc:docMk/>
            <pc:sldMk cId="460269255" sldId="271"/>
            <ac:spMk id="2" creationId="{A1BB985D-7833-4E74-AA1C-E9A4BC3CC6D1}"/>
          </ac:spMkLst>
        </pc:spChg>
        <pc:spChg chg="del mod">
          <ac:chgData name="Samesh Bajracharya" userId="7694386c1b30c99f" providerId="LiveId" clId="{1F94C34C-9799-4AF2-BC57-B5BE7EC1DC16}" dt="2022-03-01T17:14:23.849" v="1039" actId="478"/>
          <ac:spMkLst>
            <pc:docMk/>
            <pc:sldMk cId="460269255" sldId="271"/>
            <ac:spMk id="3" creationId="{09548D1D-2547-44FC-BACD-2BCD769E2662}"/>
          </ac:spMkLst>
        </pc:spChg>
        <pc:spChg chg="del mod">
          <ac:chgData name="Samesh Bajracharya" userId="7694386c1b30c99f" providerId="LiveId" clId="{1F94C34C-9799-4AF2-BC57-B5BE7EC1DC16}" dt="2022-03-01T17:14:32.614" v="1041" actId="478"/>
          <ac:spMkLst>
            <pc:docMk/>
            <pc:sldMk cId="460269255" sldId="271"/>
            <ac:spMk id="6" creationId="{5CD639B0-7991-4B2B-9E50-32064EB91255}"/>
          </ac:spMkLst>
        </pc:spChg>
        <pc:spChg chg="del">
          <ac:chgData name="Samesh Bajracharya" userId="7694386c1b30c99f" providerId="LiveId" clId="{1F94C34C-9799-4AF2-BC57-B5BE7EC1DC16}" dt="2022-03-01T17:14:28.371" v="1040" actId="478"/>
          <ac:spMkLst>
            <pc:docMk/>
            <pc:sldMk cId="460269255" sldId="271"/>
            <ac:spMk id="7" creationId="{2E37A9B0-8DFC-4474-9F0A-612E661EF4EC}"/>
          </ac:spMkLst>
        </pc:spChg>
        <pc:spChg chg="mod">
          <ac:chgData name="Samesh Bajracharya" userId="7694386c1b30c99f" providerId="LiveId" clId="{1F94C34C-9799-4AF2-BC57-B5BE7EC1DC16}" dt="2022-03-01T17:16:35.122" v="1091" actId="20577"/>
          <ac:spMkLst>
            <pc:docMk/>
            <pc:sldMk cId="460269255" sldId="271"/>
            <ac:spMk id="8" creationId="{D78F2DCC-A50E-40A1-81F9-70371D4AA42F}"/>
          </ac:spMkLst>
        </pc:spChg>
        <pc:spChg chg="add del mod">
          <ac:chgData name="Samesh Bajracharya" userId="7694386c1b30c99f" providerId="LiveId" clId="{1F94C34C-9799-4AF2-BC57-B5BE7EC1DC16}" dt="2022-03-01T17:11:10.423" v="964" actId="478"/>
          <ac:spMkLst>
            <pc:docMk/>
            <pc:sldMk cId="460269255" sldId="271"/>
            <ac:spMk id="9" creationId="{16910144-981D-4B09-8E97-F3655F98F14F}"/>
          </ac:spMkLst>
        </pc:spChg>
        <pc:picChg chg="add mod">
          <ac:chgData name="Samesh Bajracharya" userId="7694386c1b30c99f" providerId="LiveId" clId="{1F94C34C-9799-4AF2-BC57-B5BE7EC1DC16}" dt="2022-03-01T17:16:19.350" v="1064" actId="1076"/>
          <ac:picMkLst>
            <pc:docMk/>
            <pc:sldMk cId="460269255" sldId="271"/>
            <ac:picMk id="11" creationId="{421D8D2E-A69D-484C-858B-B269E51E8245}"/>
          </ac:picMkLst>
        </pc:picChg>
        <pc:picChg chg="add del">
          <ac:chgData name="Samesh Bajracharya" userId="7694386c1b30c99f" providerId="LiveId" clId="{1F94C34C-9799-4AF2-BC57-B5BE7EC1DC16}" dt="2022-03-01T17:12:45.948" v="989" actId="478"/>
          <ac:picMkLst>
            <pc:docMk/>
            <pc:sldMk cId="460269255" sldId="271"/>
            <ac:picMk id="22" creationId="{900B31E0-725B-4414-BD86-F34DA104673A}"/>
          </ac:picMkLst>
        </pc:picChg>
        <pc:picChg chg="del">
          <ac:chgData name="Samesh Bajracharya" userId="7694386c1b30c99f" providerId="LiveId" clId="{1F94C34C-9799-4AF2-BC57-B5BE7EC1DC16}" dt="2022-03-01T17:12:48.304" v="990" actId="478"/>
          <ac:picMkLst>
            <pc:docMk/>
            <pc:sldMk cId="460269255" sldId="271"/>
            <ac:picMk id="83" creationId="{C881BE4E-5D69-E447-A036-5172F6570748}"/>
          </ac:picMkLst>
        </pc:picChg>
        <pc:picChg chg="del">
          <ac:chgData name="Samesh Bajracharya" userId="7694386c1b30c99f" providerId="LiveId" clId="{1F94C34C-9799-4AF2-BC57-B5BE7EC1DC16}" dt="2022-03-01T17:12:43.919" v="988" actId="478"/>
          <ac:picMkLst>
            <pc:docMk/>
            <pc:sldMk cId="460269255" sldId="271"/>
            <ac:picMk id="85" creationId="{65FBD7DF-30E8-9042-8A0D-0F64C33E0B41}"/>
          </ac:picMkLst>
        </pc:picChg>
      </pc:sldChg>
      <pc:sldChg chg="modSp add del mod">
        <pc:chgData name="Samesh Bajracharya" userId="7694386c1b30c99f" providerId="LiveId" clId="{1F94C34C-9799-4AF2-BC57-B5BE7EC1DC16}" dt="2022-03-01T18:51:59.585" v="2257" actId="2696"/>
        <pc:sldMkLst>
          <pc:docMk/>
          <pc:sldMk cId="269403648" sldId="272"/>
        </pc:sldMkLst>
        <pc:spChg chg="mod">
          <ac:chgData name="Samesh Bajracharya" userId="7694386c1b30c99f" providerId="LiveId" clId="{1F94C34C-9799-4AF2-BC57-B5BE7EC1DC16}" dt="2022-03-01T17:33:50.371" v="1257" actId="27636"/>
          <ac:spMkLst>
            <pc:docMk/>
            <pc:sldMk cId="269403648" sldId="272"/>
            <ac:spMk id="8" creationId="{C8438480-8B6F-44E5-A602-6240C1B85FB3}"/>
          </ac:spMkLst>
        </pc:spChg>
      </pc:sldChg>
      <pc:sldChg chg="delSp modSp add del mod">
        <pc:chgData name="Samesh Bajracharya" userId="7694386c1b30c99f" providerId="LiveId" clId="{1F94C34C-9799-4AF2-BC57-B5BE7EC1DC16}" dt="2022-03-01T18:52:01.817" v="2258" actId="2696"/>
        <pc:sldMkLst>
          <pc:docMk/>
          <pc:sldMk cId="1169930804" sldId="273"/>
        </pc:sldMkLst>
        <pc:spChg chg="mod">
          <ac:chgData name="Samesh Bajracharya" userId="7694386c1b30c99f" providerId="LiveId" clId="{1F94C34C-9799-4AF2-BC57-B5BE7EC1DC16}" dt="2022-03-01T17:20:43.523" v="1134" actId="6549"/>
          <ac:spMkLst>
            <pc:docMk/>
            <pc:sldMk cId="1169930804" sldId="273"/>
            <ac:spMk id="3" creationId="{EB5F9B50-CED9-4961-91E8-058BE256771F}"/>
          </ac:spMkLst>
        </pc:spChg>
        <pc:graphicFrameChg chg="del">
          <ac:chgData name="Samesh Bajracharya" userId="7694386c1b30c99f" providerId="LiveId" clId="{1F94C34C-9799-4AF2-BC57-B5BE7EC1DC16}" dt="2022-03-01T17:20:39.457" v="1133" actId="478"/>
          <ac:graphicFrameMkLst>
            <pc:docMk/>
            <pc:sldMk cId="1169930804" sldId="273"/>
            <ac:graphicFrameMk id="6" creationId="{C062A1BC-6630-4B2A-9929-8780DBCEC3DB}"/>
          </ac:graphicFrameMkLst>
        </pc:graphicFrameChg>
      </pc:sldChg>
      <pc:sldChg chg="del">
        <pc:chgData name="Samesh Bajracharya" userId="7694386c1b30c99f" providerId="LiveId" clId="{1F94C34C-9799-4AF2-BC57-B5BE7EC1DC16}" dt="2022-03-01T18:52:08.201" v="2260" actId="2696"/>
        <pc:sldMkLst>
          <pc:docMk/>
          <pc:sldMk cId="435634487" sldId="274"/>
        </pc:sldMkLst>
      </pc:sldChg>
      <pc:sldChg chg="del">
        <pc:chgData name="Samesh Bajracharya" userId="7694386c1b30c99f" providerId="LiveId" clId="{1F94C34C-9799-4AF2-BC57-B5BE7EC1DC16}" dt="2022-03-01T18:52:11.822" v="2261" actId="2696"/>
        <pc:sldMkLst>
          <pc:docMk/>
          <pc:sldMk cId="2928802494" sldId="275"/>
        </pc:sldMkLst>
      </pc:sldChg>
      <pc:sldChg chg="del">
        <pc:chgData name="Samesh Bajracharya" userId="7694386c1b30c99f" providerId="LiveId" clId="{1F94C34C-9799-4AF2-BC57-B5BE7EC1DC16}" dt="2022-03-01T18:52:14.879" v="2262" actId="2696"/>
        <pc:sldMkLst>
          <pc:docMk/>
          <pc:sldMk cId="1124779538" sldId="276"/>
        </pc:sldMkLst>
      </pc:sldChg>
      <pc:sldChg chg="addSp delSp modSp mod">
        <pc:chgData name="Samesh Bajracharya" userId="7694386c1b30c99f" providerId="LiveId" clId="{1F94C34C-9799-4AF2-BC57-B5BE7EC1DC16}" dt="2022-03-01T18:53:55.515" v="2273" actId="2711"/>
        <pc:sldMkLst>
          <pc:docMk/>
          <pc:sldMk cId="3566985462" sldId="278"/>
        </pc:sldMkLst>
        <pc:spChg chg="add del mod">
          <ac:chgData name="Samesh Bajracharya" userId="7694386c1b30c99f" providerId="LiveId" clId="{1F94C34C-9799-4AF2-BC57-B5BE7EC1DC16}" dt="2022-03-01T18:53:51.675" v="2272" actId="2711"/>
          <ac:spMkLst>
            <pc:docMk/>
            <pc:sldMk cId="3566985462" sldId="278"/>
            <ac:spMk id="2" creationId="{110FB20D-23EC-4E8C-B3A0-5B2654BE90DE}"/>
          </ac:spMkLst>
        </pc:spChg>
        <pc:spChg chg="add del mod">
          <ac:chgData name="Samesh Bajracharya" userId="7694386c1b30c99f" providerId="LiveId" clId="{1F94C34C-9799-4AF2-BC57-B5BE7EC1DC16}" dt="2022-03-01T18:53:55.515" v="2273" actId="2711"/>
          <ac:spMkLst>
            <pc:docMk/>
            <pc:sldMk cId="3566985462" sldId="278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5:36:22.030" v="246" actId="1038"/>
          <ac:spMkLst>
            <pc:docMk/>
            <pc:sldMk cId="3566985462" sldId="278"/>
            <ac:spMk id="4" creationId="{5D498251-1DB2-4951-AFA3-46654924FB70}"/>
          </ac:spMkLst>
        </pc:spChg>
        <pc:spChg chg="mod">
          <ac:chgData name="Samesh Bajracharya" userId="7694386c1b30c99f" providerId="LiveId" clId="{1F94C34C-9799-4AF2-BC57-B5BE7EC1DC16}" dt="2022-03-01T15:36:21.721" v="245" actId="1038"/>
          <ac:spMkLst>
            <pc:docMk/>
            <pc:sldMk cId="3566985462" sldId="278"/>
            <ac:spMk id="6" creationId="{066ED67C-EB91-4FD4-A71D-03D3E7D6A151}"/>
          </ac:spMkLst>
        </pc:spChg>
      </pc:sldChg>
      <pc:sldChg chg="del">
        <pc:chgData name="Samesh Bajracharya" userId="7694386c1b30c99f" providerId="LiveId" clId="{1F94C34C-9799-4AF2-BC57-B5BE7EC1DC16}" dt="2022-03-01T15:28:16.301" v="157" actId="2696"/>
        <pc:sldMkLst>
          <pc:docMk/>
          <pc:sldMk cId="2165166070" sldId="279"/>
        </pc:sldMkLst>
      </pc:sldChg>
      <pc:sldChg chg="modSp add del mod">
        <pc:chgData name="Samesh Bajracharya" userId="7694386c1b30c99f" providerId="LiveId" clId="{1F94C34C-9799-4AF2-BC57-B5BE7EC1DC16}" dt="2022-03-01T15:28:46.623" v="162" actId="2696"/>
        <pc:sldMkLst>
          <pc:docMk/>
          <pc:sldMk cId="2258558123" sldId="279"/>
        </pc:sldMkLst>
        <pc:spChg chg="mod">
          <ac:chgData name="Samesh Bajracharya" userId="7694386c1b30c99f" providerId="LiveId" clId="{1F94C34C-9799-4AF2-BC57-B5BE7EC1DC16}" dt="2022-03-01T15:28:24.646" v="160" actId="1076"/>
          <ac:spMkLst>
            <pc:docMk/>
            <pc:sldMk cId="2258558123" sldId="279"/>
            <ac:spMk id="4" creationId="{5D498251-1DB2-4951-AFA3-46654924FB70}"/>
          </ac:spMkLst>
        </pc:spChg>
      </pc:sldChg>
      <pc:sldChg chg="add del">
        <pc:chgData name="Samesh Bajracharya" userId="7694386c1b30c99f" providerId="LiveId" clId="{1F94C34C-9799-4AF2-BC57-B5BE7EC1DC16}" dt="2022-03-01T15:28:19.213" v="158" actId="2696"/>
        <pc:sldMkLst>
          <pc:docMk/>
          <pc:sldMk cId="208585467" sldId="280"/>
        </pc:sldMkLst>
      </pc:sldChg>
      <pc:sldChg chg="addSp delSp modSp add mod setBg">
        <pc:chgData name="Samesh Bajracharya" userId="7694386c1b30c99f" providerId="LiveId" clId="{1F94C34C-9799-4AF2-BC57-B5BE7EC1DC16}" dt="2022-03-01T16:27:01.471" v="479"/>
        <pc:sldMkLst>
          <pc:docMk/>
          <pc:sldMk cId="422466534" sldId="280"/>
        </pc:sldMkLst>
        <pc:spChg chg="mod">
          <ac:chgData name="Samesh Bajracharya" userId="7694386c1b30c99f" providerId="LiveId" clId="{1F94C34C-9799-4AF2-BC57-B5BE7EC1DC16}" dt="2022-03-01T15:30:00.545" v="166"/>
          <ac:spMkLst>
            <pc:docMk/>
            <pc:sldMk cId="422466534" sldId="280"/>
            <ac:spMk id="2" creationId="{110FB20D-23EC-4E8C-B3A0-5B2654BE90DE}"/>
          </ac:spMkLst>
        </pc:spChg>
        <pc:spChg chg="mod">
          <ac:chgData name="Samesh Bajracharya" userId="7694386c1b30c99f" providerId="LiveId" clId="{1F94C34C-9799-4AF2-BC57-B5BE7EC1DC16}" dt="2022-03-01T15:37:05.640" v="249"/>
          <ac:spMkLst>
            <pc:docMk/>
            <pc:sldMk cId="422466534" sldId="280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5:29:09.378" v="163" actId="207"/>
          <ac:spMkLst>
            <pc:docMk/>
            <pc:sldMk cId="422466534" sldId="280"/>
            <ac:spMk id="4" creationId="{5D498251-1DB2-4951-AFA3-46654924FB70}"/>
          </ac:spMkLst>
        </pc:spChg>
        <pc:spChg chg="mod">
          <ac:chgData name="Samesh Bajracharya" userId="7694386c1b30c99f" providerId="LiveId" clId="{1F94C34C-9799-4AF2-BC57-B5BE7EC1DC16}" dt="2022-03-01T15:30:44.852" v="167" actId="207"/>
          <ac:spMkLst>
            <pc:docMk/>
            <pc:sldMk cId="422466534" sldId="280"/>
            <ac:spMk id="7" creationId="{F1806D1C-AA10-4479-978A-F62180075225}"/>
          </ac:spMkLst>
        </pc:spChg>
        <pc:spChg chg="mod">
          <ac:chgData name="Samesh Bajracharya" userId="7694386c1b30c99f" providerId="LiveId" clId="{1F94C34C-9799-4AF2-BC57-B5BE7EC1DC16}" dt="2022-03-01T15:30:58.128" v="168" actId="207"/>
          <ac:spMkLst>
            <pc:docMk/>
            <pc:sldMk cId="422466534" sldId="280"/>
            <ac:spMk id="8" creationId="{3D4C98B3-2D07-4A88-A11E-5AECE369EF72}"/>
          </ac:spMkLst>
        </pc:spChg>
        <pc:spChg chg="add del mod">
          <ac:chgData name="Samesh Bajracharya" userId="7694386c1b30c99f" providerId="LiveId" clId="{1F94C34C-9799-4AF2-BC57-B5BE7EC1DC16}" dt="2022-03-01T16:27:01.471" v="479"/>
          <ac:spMkLst>
            <pc:docMk/>
            <pc:sldMk cId="422466534" sldId="280"/>
            <ac:spMk id="9" creationId="{9CF89A91-4DD2-42D5-BED9-93984CBAA3DA}"/>
          </ac:spMkLst>
        </pc:spChg>
      </pc:sldChg>
      <pc:sldChg chg="new del">
        <pc:chgData name="Samesh Bajracharya" userId="7694386c1b30c99f" providerId="LiveId" clId="{1F94C34C-9799-4AF2-BC57-B5BE7EC1DC16}" dt="2022-03-01T15:35:15.758" v="226" actId="2696"/>
        <pc:sldMkLst>
          <pc:docMk/>
          <pc:sldMk cId="417808781" sldId="281"/>
        </pc:sldMkLst>
      </pc:sldChg>
      <pc:sldChg chg="modSp add mod">
        <pc:chgData name="Samesh Bajracharya" userId="7694386c1b30c99f" providerId="LiveId" clId="{1F94C34C-9799-4AF2-BC57-B5BE7EC1DC16}" dt="2022-03-01T18:54:26.436" v="2276" actId="2711"/>
        <pc:sldMkLst>
          <pc:docMk/>
          <pc:sldMk cId="1063235062" sldId="281"/>
        </pc:sldMkLst>
        <pc:spChg chg="mod">
          <ac:chgData name="Samesh Bajracharya" userId="7694386c1b30c99f" providerId="LiveId" clId="{1F94C34C-9799-4AF2-BC57-B5BE7EC1DC16}" dt="2022-03-01T18:54:14.642" v="2274" actId="2711"/>
          <ac:spMkLst>
            <pc:docMk/>
            <pc:sldMk cId="1063235062" sldId="281"/>
            <ac:spMk id="2" creationId="{E2C50832-0B36-43C5-98EC-4CD165D78718}"/>
          </ac:spMkLst>
        </pc:spChg>
        <pc:spChg chg="mod">
          <ac:chgData name="Samesh Bajracharya" userId="7694386c1b30c99f" providerId="LiveId" clId="{1F94C34C-9799-4AF2-BC57-B5BE7EC1DC16}" dt="2022-03-01T18:54:26.436" v="2276" actId="2711"/>
          <ac:spMkLst>
            <pc:docMk/>
            <pc:sldMk cId="1063235062" sldId="281"/>
            <ac:spMk id="3" creationId="{552A9C73-06ED-419B-81B5-491CBFC22330}"/>
          </ac:spMkLst>
        </pc:spChg>
        <pc:picChg chg="mod">
          <ac:chgData name="Samesh Bajracharya" userId="7694386c1b30c99f" providerId="LiveId" clId="{1F94C34C-9799-4AF2-BC57-B5BE7EC1DC16}" dt="2022-03-01T16:55:11.102" v="904" actId="14100"/>
          <ac:picMkLst>
            <pc:docMk/>
            <pc:sldMk cId="1063235062" sldId="281"/>
            <ac:picMk id="7" creationId="{A241642C-CB49-4AA1-9EAD-3BCEA280B5B6}"/>
          </ac:picMkLst>
        </pc:picChg>
      </pc:sldChg>
      <pc:sldChg chg="new del">
        <pc:chgData name="Samesh Bajracharya" userId="7694386c1b30c99f" providerId="LiveId" clId="{1F94C34C-9799-4AF2-BC57-B5BE7EC1DC16}" dt="2022-03-01T16:42:13.395" v="718" actId="47"/>
        <pc:sldMkLst>
          <pc:docMk/>
          <pc:sldMk cId="3628241191" sldId="281"/>
        </pc:sldMkLst>
      </pc:sldChg>
      <pc:sldChg chg="add setBg">
        <pc:chgData name="Samesh Bajracharya" userId="7694386c1b30c99f" providerId="LiveId" clId="{1F94C34C-9799-4AF2-BC57-B5BE7EC1DC16}" dt="2022-03-01T16:48:37.120" v="860"/>
        <pc:sldMkLst>
          <pc:docMk/>
          <pc:sldMk cId="1713807155" sldId="282"/>
        </pc:sldMkLst>
      </pc:sldChg>
      <pc:sldChg chg="addSp delSp modSp add mod">
        <pc:chgData name="Samesh Bajracharya" userId="7694386c1b30c99f" providerId="LiveId" clId="{1F94C34C-9799-4AF2-BC57-B5BE7EC1DC16}" dt="2022-03-01T18:54:35.442" v="2278" actId="2711"/>
        <pc:sldMkLst>
          <pc:docMk/>
          <pc:sldMk cId="264492421" sldId="283"/>
        </pc:sldMkLst>
        <pc:spChg chg="mod">
          <ac:chgData name="Samesh Bajracharya" userId="7694386c1b30c99f" providerId="LiveId" clId="{1F94C34C-9799-4AF2-BC57-B5BE7EC1DC16}" dt="2022-03-01T18:54:31.619" v="2277" actId="2711"/>
          <ac:spMkLst>
            <pc:docMk/>
            <pc:sldMk cId="264492421" sldId="283"/>
            <ac:spMk id="2" creationId="{903A9A18-93E0-4615-B7AA-B8C8FBB14464}"/>
          </ac:spMkLst>
        </pc:spChg>
        <pc:spChg chg="mod">
          <ac:chgData name="Samesh Bajracharya" userId="7694386c1b30c99f" providerId="LiveId" clId="{1F94C34C-9799-4AF2-BC57-B5BE7EC1DC16}" dt="2022-03-01T18:54:35.442" v="2278" actId="2711"/>
          <ac:spMkLst>
            <pc:docMk/>
            <pc:sldMk cId="264492421" sldId="283"/>
            <ac:spMk id="3" creationId="{B91B32C0-5E61-447F-9557-57AF415D6FE9}"/>
          </ac:spMkLst>
        </pc:spChg>
        <pc:spChg chg="del">
          <ac:chgData name="Samesh Bajracharya" userId="7694386c1b30c99f" providerId="LiveId" clId="{1F94C34C-9799-4AF2-BC57-B5BE7EC1DC16}" dt="2022-03-01T18:38:42.026" v="2179" actId="478"/>
          <ac:spMkLst>
            <pc:docMk/>
            <pc:sldMk cId="264492421" sldId="283"/>
            <ac:spMk id="4" creationId="{0BDDBFEE-BC50-46CF-AB8F-D145B99B57A6}"/>
          </ac:spMkLst>
        </pc:spChg>
        <pc:spChg chg="add mod">
          <ac:chgData name="Samesh Bajracharya" userId="7694386c1b30c99f" providerId="LiveId" clId="{1F94C34C-9799-4AF2-BC57-B5BE7EC1DC16}" dt="2022-03-01T18:51:23.344" v="2251" actId="478"/>
          <ac:spMkLst>
            <pc:docMk/>
            <pc:sldMk cId="264492421" sldId="283"/>
            <ac:spMk id="11" creationId="{87614C5F-099A-4ED9-B033-86834173FEB1}"/>
          </ac:spMkLst>
        </pc:spChg>
        <pc:picChg chg="add del mod">
          <ac:chgData name="Samesh Bajracharya" userId="7694386c1b30c99f" providerId="LiveId" clId="{1F94C34C-9799-4AF2-BC57-B5BE7EC1DC16}" dt="2022-03-01T17:03:48.911" v="920" actId="478"/>
          <ac:picMkLst>
            <pc:docMk/>
            <pc:sldMk cId="264492421" sldId="283"/>
            <ac:picMk id="6" creationId="{F1537B8A-FB22-4647-B0C5-9D53202648C8}"/>
          </ac:picMkLst>
        </pc:picChg>
        <pc:picChg chg="del">
          <ac:chgData name="Samesh Bajracharya" userId="7694386c1b30c99f" providerId="LiveId" clId="{1F94C34C-9799-4AF2-BC57-B5BE7EC1DC16}" dt="2022-03-01T18:51:23.344" v="2251" actId="478"/>
          <ac:picMkLst>
            <pc:docMk/>
            <pc:sldMk cId="264492421" sldId="283"/>
            <ac:picMk id="7" creationId="{29305ED8-D39E-4A20-A7CB-7EC58B3E325D}"/>
          </ac:picMkLst>
        </pc:picChg>
        <pc:picChg chg="add mod">
          <ac:chgData name="Samesh Bajracharya" userId="7694386c1b30c99f" providerId="LiveId" clId="{1F94C34C-9799-4AF2-BC57-B5BE7EC1DC16}" dt="2022-03-01T18:41:37.030" v="2192" actId="1076"/>
          <ac:picMkLst>
            <pc:docMk/>
            <pc:sldMk cId="264492421" sldId="283"/>
            <ac:picMk id="8" creationId="{6D1952C7-D6FA-47E7-9F75-23CB0FBD3C85}"/>
          </ac:picMkLst>
        </pc:picChg>
        <pc:picChg chg="add del mod">
          <ac:chgData name="Samesh Bajracharya" userId="7694386c1b30c99f" providerId="LiveId" clId="{1F94C34C-9799-4AF2-BC57-B5BE7EC1DC16}" dt="2022-03-01T18:51:18.437" v="2250"/>
          <ac:picMkLst>
            <pc:docMk/>
            <pc:sldMk cId="264492421" sldId="283"/>
            <ac:picMk id="9" creationId="{649CE399-4735-43CC-A6E8-26246E074F89}"/>
          </ac:picMkLst>
        </pc:picChg>
        <pc:picChg chg="add mod">
          <ac:chgData name="Samesh Bajracharya" userId="7694386c1b30c99f" providerId="LiveId" clId="{1F94C34C-9799-4AF2-BC57-B5BE7EC1DC16}" dt="2022-03-01T18:51:30.486" v="2253" actId="1076"/>
          <ac:picMkLst>
            <pc:docMk/>
            <pc:sldMk cId="264492421" sldId="283"/>
            <ac:picMk id="12" creationId="{5483C3F6-68CB-4B5E-945A-408395F1D2AC}"/>
          </ac:picMkLst>
        </pc:picChg>
      </pc:sldChg>
      <pc:sldChg chg="addSp delSp modSp add mod setBg">
        <pc:chgData name="Samesh Bajracharya" userId="7694386c1b30c99f" providerId="LiveId" clId="{1F94C34C-9799-4AF2-BC57-B5BE7EC1DC16}" dt="2022-03-01T18:54:47.646" v="2280" actId="2711"/>
        <pc:sldMkLst>
          <pc:docMk/>
          <pc:sldMk cId="1785062628" sldId="284"/>
        </pc:sldMkLst>
        <pc:spChg chg="mod">
          <ac:chgData name="Samesh Bajracharya" userId="7694386c1b30c99f" providerId="LiveId" clId="{1F94C34C-9799-4AF2-BC57-B5BE7EC1DC16}" dt="2022-03-01T18:54:47.646" v="2280" actId="2711"/>
          <ac:spMkLst>
            <pc:docMk/>
            <pc:sldMk cId="1785062628" sldId="284"/>
            <ac:spMk id="2" creationId="{903A9A18-93E0-4615-B7AA-B8C8FBB14464}"/>
          </ac:spMkLst>
        </pc:spChg>
        <pc:spChg chg="mod">
          <ac:chgData name="Samesh Bajracharya" userId="7694386c1b30c99f" providerId="LiveId" clId="{1F94C34C-9799-4AF2-BC57-B5BE7EC1DC16}" dt="2022-03-01T18:54:42.358" v="2279" actId="2711"/>
          <ac:spMkLst>
            <pc:docMk/>
            <pc:sldMk cId="1785062628" sldId="284"/>
            <ac:spMk id="3" creationId="{B91B32C0-5E61-447F-9557-57AF415D6FE9}"/>
          </ac:spMkLst>
        </pc:spChg>
        <pc:spChg chg="del">
          <ac:chgData name="Samesh Bajracharya" userId="7694386c1b30c99f" providerId="LiveId" clId="{1F94C34C-9799-4AF2-BC57-B5BE7EC1DC16}" dt="2022-03-01T18:38:46.814" v="2180" actId="478"/>
          <ac:spMkLst>
            <pc:docMk/>
            <pc:sldMk cId="1785062628" sldId="284"/>
            <ac:spMk id="4" creationId="{0BDDBFEE-BC50-46CF-AB8F-D145B99B57A6}"/>
          </ac:spMkLst>
        </pc:spChg>
        <pc:spChg chg="add mod">
          <ac:chgData name="Samesh Bajracharya" userId="7694386c1b30c99f" providerId="LiveId" clId="{1F94C34C-9799-4AF2-BC57-B5BE7EC1DC16}" dt="2022-03-01T18:51:35.500" v="2254" actId="478"/>
          <ac:spMkLst>
            <pc:docMk/>
            <pc:sldMk cId="1785062628" sldId="284"/>
            <ac:spMk id="6" creationId="{30AA167D-F91A-4181-910B-8A9DDC87B6F1}"/>
          </ac:spMkLst>
        </pc:spChg>
        <pc:picChg chg="del">
          <ac:chgData name="Samesh Bajracharya" userId="7694386c1b30c99f" providerId="LiveId" clId="{1F94C34C-9799-4AF2-BC57-B5BE7EC1DC16}" dt="2022-03-01T18:51:35.500" v="2254" actId="478"/>
          <ac:picMkLst>
            <pc:docMk/>
            <pc:sldMk cId="1785062628" sldId="284"/>
            <ac:picMk id="7" creationId="{29305ED8-D39E-4A20-A7CB-7EC58B3E325D}"/>
          </ac:picMkLst>
        </pc:picChg>
        <pc:picChg chg="add mod">
          <ac:chgData name="Samesh Bajracharya" userId="7694386c1b30c99f" providerId="LiveId" clId="{1F94C34C-9799-4AF2-BC57-B5BE7EC1DC16}" dt="2022-03-01T18:51:41.492" v="2256" actId="1076"/>
          <ac:picMkLst>
            <pc:docMk/>
            <pc:sldMk cId="1785062628" sldId="284"/>
            <ac:picMk id="10" creationId="{AF498FE2-6461-42DF-B81F-74199DABF0EF}"/>
          </ac:picMkLst>
        </pc:picChg>
        <pc:picChg chg="add del mod">
          <ac:chgData name="Samesh Bajracharya" userId="7694386c1b30c99f" providerId="LiveId" clId="{1F94C34C-9799-4AF2-BC57-B5BE7EC1DC16}" dt="2022-03-01T18:41:31.214" v="2190" actId="21"/>
          <ac:picMkLst>
            <pc:docMk/>
            <pc:sldMk cId="1785062628" sldId="284"/>
            <ac:picMk id="5123" creationId="{F7B2BE8B-90B2-4337-81F0-26EEA09029DD}"/>
          </ac:picMkLst>
        </pc:picChg>
        <pc:picChg chg="add mod">
          <ac:chgData name="Samesh Bajracharya" userId="7694386c1b30c99f" providerId="LiveId" clId="{1F94C34C-9799-4AF2-BC57-B5BE7EC1DC16}" dt="2022-03-01T18:42:50.015" v="2201" actId="1036"/>
          <ac:picMkLst>
            <pc:docMk/>
            <pc:sldMk cId="1785062628" sldId="284"/>
            <ac:picMk id="5125" creationId="{A3AF682D-8AE5-4861-895C-2A250089612A}"/>
          </ac:picMkLst>
        </pc:picChg>
      </pc:sldChg>
      <pc:sldChg chg="delSp modSp add del mod">
        <pc:chgData name="Samesh Bajracharya" userId="7694386c1b30c99f" providerId="LiveId" clId="{1F94C34C-9799-4AF2-BC57-B5BE7EC1DC16}" dt="2022-03-01T17:27:12.839" v="1200" actId="2696"/>
        <pc:sldMkLst>
          <pc:docMk/>
          <pc:sldMk cId="4105728354" sldId="285"/>
        </pc:sldMkLst>
        <pc:spChg chg="mod">
          <ac:chgData name="Samesh Bajracharya" userId="7694386c1b30c99f" providerId="LiveId" clId="{1F94C34C-9799-4AF2-BC57-B5BE7EC1DC16}" dt="2022-03-01T17:12:21.199" v="983" actId="27636"/>
          <ac:spMkLst>
            <pc:docMk/>
            <pc:sldMk cId="4105728354" sldId="285"/>
            <ac:spMk id="3" creationId="{09548D1D-2547-44FC-BACD-2BCD769E2662}"/>
          </ac:spMkLst>
        </pc:spChg>
        <pc:spChg chg="mod">
          <ac:chgData name="Samesh Bajracharya" userId="7694386c1b30c99f" providerId="LiveId" clId="{1F94C34C-9799-4AF2-BC57-B5BE7EC1DC16}" dt="2022-03-01T17:12:21.196" v="982" actId="27636"/>
          <ac:spMkLst>
            <pc:docMk/>
            <pc:sldMk cId="4105728354" sldId="285"/>
            <ac:spMk id="6" creationId="{5CD639B0-7991-4B2B-9E50-32064EB91255}"/>
          </ac:spMkLst>
        </pc:spChg>
        <pc:picChg chg="del mod">
          <ac:chgData name="Samesh Bajracharya" userId="7694386c1b30c99f" providerId="LiveId" clId="{1F94C34C-9799-4AF2-BC57-B5BE7EC1DC16}" dt="2022-03-01T17:27:07.880" v="1199" actId="478"/>
          <ac:picMkLst>
            <pc:docMk/>
            <pc:sldMk cId="4105728354" sldId="285"/>
            <ac:picMk id="85" creationId="{65FBD7DF-30E8-9042-8A0D-0F64C33E0B41}"/>
          </ac:picMkLst>
        </pc:picChg>
      </pc:sldChg>
      <pc:sldChg chg="addSp delSp modSp add del mod">
        <pc:chgData name="Samesh Bajracharya" userId="7694386c1b30c99f" providerId="LiveId" clId="{1F94C34C-9799-4AF2-BC57-B5BE7EC1DC16}" dt="2022-03-01T17:22:52.529" v="1166" actId="2696"/>
        <pc:sldMkLst>
          <pc:docMk/>
          <pc:sldMk cId="2558991168" sldId="286"/>
        </pc:sldMkLst>
        <pc:spChg chg="add mod">
          <ac:chgData name="Samesh Bajracharya" userId="7694386c1b30c99f" providerId="LiveId" clId="{1F94C34C-9799-4AF2-BC57-B5BE7EC1DC16}" dt="2022-03-01T17:19:17.093" v="1124" actId="1076"/>
          <ac:spMkLst>
            <pc:docMk/>
            <pc:sldMk cId="2558991168" sldId="286"/>
            <ac:spMk id="3" creationId="{AEA70FA6-9793-4922-B53D-31A6C5EC5349}"/>
          </ac:spMkLst>
        </pc:spChg>
        <pc:spChg chg="mod">
          <ac:chgData name="Samesh Bajracharya" userId="7694386c1b30c99f" providerId="LiveId" clId="{1F94C34C-9799-4AF2-BC57-B5BE7EC1DC16}" dt="2022-03-01T17:17:38.034" v="1116" actId="20577"/>
          <ac:spMkLst>
            <pc:docMk/>
            <pc:sldMk cId="2558991168" sldId="286"/>
            <ac:spMk id="8" creationId="{D78F2DCC-A50E-40A1-81F9-70371D4AA42F}"/>
          </ac:spMkLst>
        </pc:spChg>
        <pc:picChg chg="del">
          <ac:chgData name="Samesh Bajracharya" userId="7694386c1b30c99f" providerId="LiveId" clId="{1F94C34C-9799-4AF2-BC57-B5BE7EC1DC16}" dt="2022-03-01T17:17:43.690" v="1117" actId="478"/>
          <ac:picMkLst>
            <pc:docMk/>
            <pc:sldMk cId="2558991168" sldId="286"/>
            <ac:picMk id="11" creationId="{421D8D2E-A69D-484C-858B-B269E51E8245}"/>
          </ac:picMkLst>
        </pc:picChg>
      </pc:sldChg>
      <pc:sldChg chg="addSp delSp modSp add mod">
        <pc:chgData name="Samesh Bajracharya" userId="7694386c1b30c99f" providerId="LiveId" clId="{1F94C34C-9799-4AF2-BC57-B5BE7EC1DC16}" dt="2022-03-01T17:24:13.119" v="1193" actId="478"/>
        <pc:sldMkLst>
          <pc:docMk/>
          <pc:sldMk cId="3090766078" sldId="287"/>
        </pc:sldMkLst>
        <pc:spChg chg="del mod">
          <ac:chgData name="Samesh Bajracharya" userId="7694386c1b30c99f" providerId="LiveId" clId="{1F94C34C-9799-4AF2-BC57-B5BE7EC1DC16}" dt="2022-03-01T17:21:29.533" v="1146" actId="478"/>
          <ac:spMkLst>
            <pc:docMk/>
            <pc:sldMk cId="3090766078" sldId="287"/>
            <ac:spMk id="2" creationId="{4332B532-EB3E-428B-9224-EFA237D16A73}"/>
          </ac:spMkLst>
        </pc:spChg>
        <pc:spChg chg="del">
          <ac:chgData name="Samesh Bajracharya" userId="7694386c1b30c99f" providerId="LiveId" clId="{1F94C34C-9799-4AF2-BC57-B5BE7EC1DC16}" dt="2022-03-01T17:22:26.191" v="1163" actId="478"/>
          <ac:spMkLst>
            <pc:docMk/>
            <pc:sldMk cId="3090766078" sldId="287"/>
            <ac:spMk id="3" creationId="{EB5F9B50-CED9-4961-91E8-058BE256771F}"/>
          </ac:spMkLst>
        </pc:spChg>
        <pc:spChg chg="add mod">
          <ac:chgData name="Samesh Bajracharya" userId="7694386c1b30c99f" providerId="LiveId" clId="{1F94C34C-9799-4AF2-BC57-B5BE7EC1DC16}" dt="2022-03-01T17:22:46.145" v="1164" actId="255"/>
          <ac:spMkLst>
            <pc:docMk/>
            <pc:sldMk cId="3090766078" sldId="287"/>
            <ac:spMk id="4" creationId="{B6364969-3428-4400-AC4A-FEDBB6F06128}"/>
          </ac:spMkLst>
        </pc:spChg>
        <pc:spChg chg="add mod">
          <ac:chgData name="Samesh Bajracharya" userId="7694386c1b30c99f" providerId="LiveId" clId="{1F94C34C-9799-4AF2-BC57-B5BE7EC1DC16}" dt="2022-03-01T17:22:50.181" v="1165" actId="1076"/>
          <ac:spMkLst>
            <pc:docMk/>
            <pc:sldMk cId="3090766078" sldId="287"/>
            <ac:spMk id="6" creationId="{CDEDE4EB-34AF-4710-A2E9-882F046E5DD1}"/>
          </ac:spMkLst>
        </pc:spChg>
        <pc:graphicFrameChg chg="del">
          <ac:chgData name="Samesh Bajracharya" userId="7694386c1b30c99f" providerId="LiveId" clId="{1F94C34C-9799-4AF2-BC57-B5BE7EC1DC16}" dt="2022-03-01T17:24:13.119" v="1193" actId="478"/>
          <ac:graphicFrameMkLst>
            <pc:docMk/>
            <pc:sldMk cId="3090766078" sldId="287"/>
            <ac:graphicFrameMk id="9" creationId="{DCCB6637-D8E6-4BF1-9EF6-E5654DE57B60}"/>
          </ac:graphicFrameMkLst>
        </pc:graphicFrameChg>
      </pc:sldChg>
      <pc:sldChg chg="modSp add del">
        <pc:chgData name="Samesh Bajracharya" userId="7694386c1b30c99f" providerId="LiveId" clId="{1F94C34C-9799-4AF2-BC57-B5BE7EC1DC16}" dt="2022-03-01T17:22:02.237" v="1160" actId="2696"/>
        <pc:sldMkLst>
          <pc:docMk/>
          <pc:sldMk cId="362958431" sldId="288"/>
        </pc:sldMkLst>
        <pc:spChg chg="mod">
          <ac:chgData name="Samesh Bajracharya" userId="7694386c1b30c99f" providerId="LiveId" clId="{1F94C34C-9799-4AF2-BC57-B5BE7EC1DC16}" dt="2022-03-01T17:21:59.392" v="1159"/>
          <ac:spMkLst>
            <pc:docMk/>
            <pc:sldMk cId="362958431" sldId="288"/>
            <ac:spMk id="3" creationId="{EB5F9B50-CED9-4961-91E8-058BE256771F}"/>
          </ac:spMkLst>
        </pc:spChg>
      </pc:sldChg>
      <pc:sldChg chg="add del">
        <pc:chgData name="Samesh Bajracharya" userId="7694386c1b30c99f" providerId="LiveId" clId="{1F94C34C-9799-4AF2-BC57-B5BE7EC1DC16}" dt="2022-03-01T17:26:56.548" v="1198" actId="2696"/>
        <pc:sldMkLst>
          <pc:docMk/>
          <pc:sldMk cId="2213757812" sldId="288"/>
        </pc:sldMkLst>
      </pc:sldChg>
      <pc:sldChg chg="add">
        <pc:chgData name="Samesh Bajracharya" userId="7694386c1b30c99f" providerId="LiveId" clId="{1F94C34C-9799-4AF2-BC57-B5BE7EC1DC16}" dt="2022-03-01T17:23:16.431" v="1168"/>
        <pc:sldMkLst>
          <pc:docMk/>
          <pc:sldMk cId="2034960070" sldId="289"/>
        </pc:sldMkLst>
      </pc:sldChg>
      <pc:sldChg chg="addSp delSp modSp add mod">
        <pc:chgData name="Samesh Bajracharya" userId="7694386c1b30c99f" providerId="LiveId" clId="{1F94C34C-9799-4AF2-BC57-B5BE7EC1DC16}" dt="2022-03-01T17:24:08.055" v="1192" actId="478"/>
        <pc:sldMkLst>
          <pc:docMk/>
          <pc:sldMk cId="3096400348" sldId="290"/>
        </pc:sldMkLst>
        <pc:spChg chg="mod">
          <ac:chgData name="Samesh Bajracharya" userId="7694386c1b30c99f" providerId="LiveId" clId="{1F94C34C-9799-4AF2-BC57-B5BE7EC1DC16}" dt="2022-03-01T17:23:50.068" v="1189" actId="20577"/>
          <ac:spMkLst>
            <pc:docMk/>
            <pc:sldMk cId="3096400348" sldId="290"/>
            <ac:spMk id="4" creationId="{B6364969-3428-4400-AC4A-FEDBB6F06128}"/>
          </ac:spMkLst>
        </pc:spChg>
        <pc:spChg chg="del mod">
          <ac:chgData name="Samesh Bajracharya" userId="7694386c1b30c99f" providerId="LiveId" clId="{1F94C34C-9799-4AF2-BC57-B5BE7EC1DC16}" dt="2022-03-01T17:23:42.354" v="1171" actId="478"/>
          <ac:spMkLst>
            <pc:docMk/>
            <pc:sldMk cId="3096400348" sldId="290"/>
            <ac:spMk id="6" creationId="{CDEDE4EB-34AF-4710-A2E9-882F046E5DD1}"/>
          </ac:spMkLst>
        </pc:spChg>
        <pc:graphicFrameChg chg="del">
          <ac:chgData name="Samesh Bajracharya" userId="7694386c1b30c99f" providerId="LiveId" clId="{1F94C34C-9799-4AF2-BC57-B5BE7EC1DC16}" dt="2022-03-01T17:24:08.055" v="1192" actId="478"/>
          <ac:graphicFrameMkLst>
            <pc:docMk/>
            <pc:sldMk cId="3096400348" sldId="290"/>
            <ac:graphicFrameMk id="9" creationId="{DCCB6637-D8E6-4BF1-9EF6-E5654DE57B60}"/>
          </ac:graphicFrameMkLst>
        </pc:graphicFrameChg>
        <pc:picChg chg="add mod">
          <ac:chgData name="Samesh Bajracharya" userId="7694386c1b30c99f" providerId="LiveId" clId="{1F94C34C-9799-4AF2-BC57-B5BE7EC1DC16}" dt="2022-03-01T17:23:58.943" v="1191" actId="1076"/>
          <ac:picMkLst>
            <pc:docMk/>
            <pc:sldMk cId="3096400348" sldId="290"/>
            <ac:picMk id="5" creationId="{3BB57814-020F-4167-A91D-95DADC59F26A}"/>
          </ac:picMkLst>
        </pc:picChg>
      </pc:sldChg>
      <pc:sldChg chg="addSp delSp modSp add del mod">
        <pc:chgData name="Samesh Bajracharya" userId="7694386c1b30c99f" providerId="LiveId" clId="{1F94C34C-9799-4AF2-BC57-B5BE7EC1DC16}" dt="2022-03-01T17:47:38.522" v="1376" actId="2696"/>
        <pc:sldMkLst>
          <pc:docMk/>
          <pc:sldMk cId="858111231" sldId="291"/>
        </pc:sldMkLst>
        <pc:spChg chg="add del">
          <ac:chgData name="Samesh Bajracharya" userId="7694386c1b30c99f" providerId="LiveId" clId="{1F94C34C-9799-4AF2-BC57-B5BE7EC1DC16}" dt="2022-03-01T17:44:14.233" v="1331" actId="478"/>
          <ac:spMkLst>
            <pc:docMk/>
            <pc:sldMk cId="858111231" sldId="291"/>
            <ac:spMk id="3" creationId="{65015163-D5FD-4849-978B-77883FAF7928}"/>
          </ac:spMkLst>
        </pc:spChg>
        <pc:spChg chg="add del">
          <ac:chgData name="Samesh Bajracharya" userId="7694386c1b30c99f" providerId="LiveId" clId="{1F94C34C-9799-4AF2-BC57-B5BE7EC1DC16}" dt="2022-03-01T17:45:16.984" v="1349" actId="478"/>
          <ac:spMkLst>
            <pc:docMk/>
            <pc:sldMk cId="858111231" sldId="291"/>
            <ac:spMk id="4" creationId="{CA1C0347-C2C9-46A2-B7A6-9653B525F7DD}"/>
          </ac:spMkLst>
        </pc:spChg>
        <pc:spChg chg="add del mod">
          <ac:chgData name="Samesh Bajracharya" userId="7694386c1b30c99f" providerId="LiveId" clId="{1F94C34C-9799-4AF2-BC57-B5BE7EC1DC16}" dt="2022-03-01T17:46:26.277" v="1366" actId="14100"/>
          <ac:spMkLst>
            <pc:docMk/>
            <pc:sldMk cId="858111231" sldId="291"/>
            <ac:spMk id="5" creationId="{93A6F33C-3AFE-474E-AC15-C00F368C3C6A}"/>
          </ac:spMkLst>
        </pc:spChg>
        <pc:spChg chg="add del mod">
          <ac:chgData name="Samesh Bajracharya" userId="7694386c1b30c99f" providerId="LiveId" clId="{1F94C34C-9799-4AF2-BC57-B5BE7EC1DC16}" dt="2022-03-01T17:41:49.813" v="1311" actId="478"/>
          <ac:spMkLst>
            <pc:docMk/>
            <pc:sldMk cId="858111231" sldId="291"/>
            <ac:spMk id="6" creationId="{C11A76DC-DA4C-4CB4-9D62-E170747F7CAB}"/>
          </ac:spMkLst>
        </pc:spChg>
        <pc:spChg chg="del mod">
          <ac:chgData name="Samesh Bajracharya" userId="7694386c1b30c99f" providerId="LiveId" clId="{1F94C34C-9799-4AF2-BC57-B5BE7EC1DC16}" dt="2022-03-01T17:44:25.617" v="1338" actId="478"/>
          <ac:spMkLst>
            <pc:docMk/>
            <pc:sldMk cId="858111231" sldId="291"/>
            <ac:spMk id="7" creationId="{EDDBF960-6F61-4D6A-BB89-A7D96B46BDCC}"/>
          </ac:spMkLst>
        </pc:spChg>
        <pc:spChg chg="add del mod">
          <ac:chgData name="Samesh Bajracharya" userId="7694386c1b30c99f" providerId="LiveId" clId="{1F94C34C-9799-4AF2-BC57-B5BE7EC1DC16}" dt="2022-03-01T17:43:54.054" v="1328" actId="478"/>
          <ac:spMkLst>
            <pc:docMk/>
            <pc:sldMk cId="858111231" sldId="291"/>
            <ac:spMk id="8" creationId="{C8438480-8B6F-44E5-A602-6240C1B85FB3}"/>
          </ac:spMkLst>
        </pc:spChg>
        <pc:spChg chg="add del">
          <ac:chgData name="Samesh Bajracharya" userId="7694386c1b30c99f" providerId="LiveId" clId="{1F94C34C-9799-4AF2-BC57-B5BE7EC1DC16}" dt="2022-03-01T17:44:11.163" v="1330" actId="478"/>
          <ac:spMkLst>
            <pc:docMk/>
            <pc:sldMk cId="858111231" sldId="291"/>
            <ac:spMk id="9" creationId="{A1EE8A19-6968-4C81-B180-20FEF61ADEE1}"/>
          </ac:spMkLst>
        </pc:spChg>
        <pc:spChg chg="add del mod">
          <ac:chgData name="Samesh Bajracharya" userId="7694386c1b30c99f" providerId="LiveId" clId="{1F94C34C-9799-4AF2-BC57-B5BE7EC1DC16}" dt="2022-03-01T17:46:38.105" v="1369"/>
          <ac:spMkLst>
            <pc:docMk/>
            <pc:sldMk cId="858111231" sldId="291"/>
            <ac:spMk id="11" creationId="{41EC3A7C-61F7-4312-B6F9-D22C33D15928}"/>
          </ac:spMkLst>
        </pc:spChg>
        <pc:picChg chg="add mod">
          <ac:chgData name="Samesh Bajracharya" userId="7694386c1b30c99f" providerId="LiveId" clId="{1F94C34C-9799-4AF2-BC57-B5BE7EC1DC16}" dt="2022-03-01T17:46:04.509" v="1364" actId="14100"/>
          <ac:picMkLst>
            <pc:docMk/>
            <pc:sldMk cId="858111231" sldId="291"/>
            <ac:picMk id="10" creationId="{CF73E933-ADD8-4EFA-9DAF-410C07DCF6CD}"/>
          </ac:picMkLst>
        </pc:picChg>
        <pc:picChg chg="add del mod">
          <ac:chgData name="Samesh Bajracharya" userId="7694386c1b30c99f" providerId="LiveId" clId="{1F94C34C-9799-4AF2-BC57-B5BE7EC1DC16}" dt="2022-03-01T17:44:07.376" v="1329" actId="478"/>
          <ac:picMkLst>
            <pc:docMk/>
            <pc:sldMk cId="858111231" sldId="291"/>
            <ac:picMk id="29" creationId="{F0E35123-11A3-CD40-A44F-8A81B9105639}"/>
          </ac:picMkLst>
        </pc:picChg>
        <pc:picChg chg="add del mod">
          <ac:chgData name="Samesh Bajracharya" userId="7694386c1b30c99f" providerId="LiveId" clId="{1F94C34C-9799-4AF2-BC57-B5BE7EC1DC16}" dt="2022-03-01T17:45:14.674" v="1348" actId="478"/>
          <ac:picMkLst>
            <pc:docMk/>
            <pc:sldMk cId="858111231" sldId="291"/>
            <ac:picMk id="31" creationId="{6BF407E9-98AE-2B40-90E3-1B14FC14FDB8}"/>
          </ac:picMkLst>
        </pc:picChg>
      </pc:sldChg>
      <pc:sldChg chg="addSp delSp modSp add del mod">
        <pc:chgData name="Samesh Bajracharya" userId="7694386c1b30c99f" providerId="LiveId" clId="{1F94C34C-9799-4AF2-BC57-B5BE7EC1DC16}" dt="2022-03-01T17:30:32.724" v="1232" actId="2696"/>
        <pc:sldMkLst>
          <pc:docMk/>
          <pc:sldMk cId="4171966075" sldId="291"/>
        </pc:sldMkLst>
        <pc:spChg chg="del">
          <ac:chgData name="Samesh Bajracharya" userId="7694386c1b30c99f" providerId="LiveId" clId="{1F94C34C-9799-4AF2-BC57-B5BE7EC1DC16}" dt="2022-03-01T17:28:03.734" v="1202" actId="478"/>
          <ac:spMkLst>
            <pc:docMk/>
            <pc:sldMk cId="4171966075" sldId="291"/>
            <ac:spMk id="2" creationId="{1C63C2D9-0850-4620-BE32-11F44A927662}"/>
          </ac:spMkLst>
        </pc:spChg>
        <pc:spChg chg="add mod">
          <ac:chgData name="Samesh Bajracharya" userId="7694386c1b30c99f" providerId="LiveId" clId="{1F94C34C-9799-4AF2-BC57-B5BE7EC1DC16}" dt="2022-03-01T17:30:14.268" v="1231" actId="313"/>
          <ac:spMkLst>
            <pc:docMk/>
            <pc:sldMk cId="4171966075" sldId="291"/>
            <ac:spMk id="7" creationId="{EDDBF960-6F61-4D6A-BB89-A7D96B46BDCC}"/>
          </ac:spMkLst>
        </pc:spChg>
      </pc:sldChg>
      <pc:sldChg chg="addSp delSp modSp add mod">
        <pc:chgData name="Samesh Bajracharya" userId="7694386c1b30c99f" providerId="LiveId" clId="{1F94C34C-9799-4AF2-BC57-B5BE7EC1DC16}" dt="2022-03-01T18:53:06.232" v="2265" actId="20577"/>
        <pc:sldMkLst>
          <pc:docMk/>
          <pc:sldMk cId="1379686171" sldId="292"/>
        </pc:sldMkLst>
        <pc:spChg chg="add mod">
          <ac:chgData name="Samesh Bajracharya" userId="7694386c1b30c99f" providerId="LiveId" clId="{1F94C34C-9799-4AF2-BC57-B5BE7EC1DC16}" dt="2022-03-01T18:43:50.653" v="2216" actId="20577"/>
          <ac:spMkLst>
            <pc:docMk/>
            <pc:sldMk cId="1379686171" sldId="292"/>
            <ac:spMk id="2" creationId="{FA738320-BB19-4A80-90DF-69D8E05B60C2}"/>
          </ac:spMkLst>
        </pc:spChg>
        <pc:spChg chg="del">
          <ac:chgData name="Samesh Bajracharya" userId="7694386c1b30c99f" providerId="LiveId" clId="{1F94C34C-9799-4AF2-BC57-B5BE7EC1DC16}" dt="2022-03-01T17:46:51.359" v="1372" actId="478"/>
          <ac:spMkLst>
            <pc:docMk/>
            <pc:sldMk cId="1379686171" sldId="292"/>
            <ac:spMk id="4" creationId="{B6364969-3428-4400-AC4A-FEDBB6F06128}"/>
          </ac:spMkLst>
        </pc:spChg>
        <pc:spChg chg="add mod">
          <ac:chgData name="Samesh Bajracharya" userId="7694386c1b30c99f" providerId="LiveId" clId="{1F94C34C-9799-4AF2-BC57-B5BE7EC1DC16}" dt="2022-03-01T17:47:16.745" v="1373"/>
          <ac:spMkLst>
            <pc:docMk/>
            <pc:sldMk cId="1379686171" sldId="292"/>
            <ac:spMk id="6" creationId="{0DDDC864-3192-48DB-9251-415D3F57F9B6}"/>
          </ac:spMkLst>
        </pc:spChg>
        <pc:spChg chg="add mod">
          <ac:chgData name="Samesh Bajracharya" userId="7694386c1b30c99f" providerId="LiveId" clId="{1F94C34C-9799-4AF2-BC57-B5BE7EC1DC16}" dt="2022-03-01T18:39:14.593" v="2182" actId="207"/>
          <ac:spMkLst>
            <pc:docMk/>
            <pc:sldMk cId="1379686171" sldId="292"/>
            <ac:spMk id="7" creationId="{6BD1FF2C-35CD-4C7D-9006-C4C909039DB2}"/>
          </ac:spMkLst>
        </pc:spChg>
        <pc:spChg chg="add mod">
          <ac:chgData name="Samesh Bajracharya" userId="7694386c1b30c99f" providerId="LiveId" clId="{1F94C34C-9799-4AF2-BC57-B5BE7EC1DC16}" dt="2022-03-01T18:53:06.232" v="2265" actId="20577"/>
          <ac:spMkLst>
            <pc:docMk/>
            <pc:sldMk cId="1379686171" sldId="292"/>
            <ac:spMk id="9" creationId="{17A1316E-18D3-4EFD-BF12-7D2C4D55E33D}"/>
          </ac:spMkLst>
        </pc:spChg>
        <pc:picChg chg="del">
          <ac:chgData name="Samesh Bajracharya" userId="7694386c1b30c99f" providerId="LiveId" clId="{1F94C34C-9799-4AF2-BC57-B5BE7EC1DC16}" dt="2022-03-01T17:46:48.238" v="1371" actId="478"/>
          <ac:picMkLst>
            <pc:docMk/>
            <pc:sldMk cId="1379686171" sldId="292"/>
            <ac:picMk id="5" creationId="{3BB57814-020F-4167-A91D-95DADC59F26A}"/>
          </ac:picMkLst>
        </pc:picChg>
        <pc:picChg chg="add mod">
          <ac:chgData name="Samesh Bajracharya" userId="7694386c1b30c99f" providerId="LiveId" clId="{1F94C34C-9799-4AF2-BC57-B5BE7EC1DC16}" dt="2022-03-01T18:39:50.875" v="2187" actId="207"/>
          <ac:picMkLst>
            <pc:docMk/>
            <pc:sldMk cId="1379686171" sldId="292"/>
            <ac:picMk id="8" creationId="{60B41656-6C4F-40CC-9C93-551A7E89A57F}"/>
          </ac:picMkLst>
        </pc:picChg>
      </pc:sldChg>
      <pc:sldChg chg="addSp delSp modSp add del mod setBg">
        <pc:chgData name="Samesh Bajracharya" userId="7694386c1b30c99f" providerId="LiveId" clId="{1F94C34C-9799-4AF2-BC57-B5BE7EC1DC16}" dt="2022-03-01T17:57:13.433" v="1498" actId="2696"/>
        <pc:sldMkLst>
          <pc:docMk/>
          <pc:sldMk cId="3188430171" sldId="293"/>
        </pc:sldMkLst>
        <pc:spChg chg="mod">
          <ac:chgData name="Samesh Bajracharya" userId="7694386c1b30c99f" providerId="LiveId" clId="{1F94C34C-9799-4AF2-BC57-B5BE7EC1DC16}" dt="2022-03-01T17:51:17.189" v="1462" actId="1076"/>
          <ac:spMkLst>
            <pc:docMk/>
            <pc:sldMk cId="3188430171" sldId="293"/>
            <ac:spMk id="2" creationId="{6C64C2A7-EC84-4D8C-9CA2-F6AE46F51FB6}"/>
          </ac:spMkLst>
        </pc:spChg>
        <pc:spChg chg="del">
          <ac:chgData name="Samesh Bajracharya" userId="7694386c1b30c99f" providerId="LiveId" clId="{1F94C34C-9799-4AF2-BC57-B5BE7EC1DC16}" dt="2022-03-01T17:50:05.184" v="1395" actId="478"/>
          <ac:spMkLst>
            <pc:docMk/>
            <pc:sldMk cId="3188430171" sldId="293"/>
            <ac:spMk id="3" creationId="{56960426-AAA6-4126-93AF-30F7DEE010A4}"/>
          </ac:spMkLst>
        </pc:spChg>
        <pc:spChg chg="add del mod">
          <ac:chgData name="Samesh Bajracharya" userId="7694386c1b30c99f" providerId="LiveId" clId="{1F94C34C-9799-4AF2-BC57-B5BE7EC1DC16}" dt="2022-03-01T17:50:01.192" v="1394" actId="478"/>
          <ac:spMkLst>
            <pc:docMk/>
            <pc:sldMk cId="3188430171" sldId="293"/>
            <ac:spMk id="6" creationId="{42721FF6-47D0-481A-8719-C9260FAB6A8F}"/>
          </ac:spMkLst>
        </pc:spChg>
        <pc:spChg chg="add del mod">
          <ac:chgData name="Samesh Bajracharya" userId="7694386c1b30c99f" providerId="LiveId" clId="{1F94C34C-9799-4AF2-BC57-B5BE7EC1DC16}" dt="2022-03-01T17:50:07.304" v="1396" actId="478"/>
          <ac:spMkLst>
            <pc:docMk/>
            <pc:sldMk cId="3188430171" sldId="293"/>
            <ac:spMk id="8" creationId="{CD3F15DA-B517-4BA0-A140-55B487F48AB1}"/>
          </ac:spMkLst>
        </pc:spChg>
        <pc:picChg chg="del">
          <ac:chgData name="Samesh Bajracharya" userId="7694386c1b30c99f" providerId="LiveId" clId="{1F94C34C-9799-4AF2-BC57-B5BE7EC1DC16}" dt="2022-03-01T17:49:58.428" v="1393" actId="478"/>
          <ac:picMkLst>
            <pc:docMk/>
            <pc:sldMk cId="3188430171" sldId="293"/>
            <ac:picMk id="11" creationId="{9D82A855-CCB0-4075-B5EE-5CC6FD176DB4}"/>
          </ac:picMkLst>
        </pc:picChg>
        <pc:picChg chg="add mod">
          <ac:chgData name="Samesh Bajracharya" userId="7694386c1b30c99f" providerId="LiveId" clId="{1F94C34C-9799-4AF2-BC57-B5BE7EC1DC16}" dt="2022-03-01T17:54:05.805" v="1482" actId="1076"/>
          <ac:picMkLst>
            <pc:docMk/>
            <pc:sldMk cId="3188430171" sldId="293"/>
            <ac:picMk id="1027" creationId="{0B2F1E9C-ED70-419F-B871-30976C42FF30}"/>
          </ac:picMkLst>
        </pc:picChg>
      </pc:sldChg>
      <pc:sldChg chg="addSp delSp modSp add mod setBg">
        <pc:chgData name="Samesh Bajracharya" userId="7694386c1b30c99f" providerId="LiveId" clId="{1F94C34C-9799-4AF2-BC57-B5BE7EC1DC16}" dt="2022-03-01T17:57:00.661" v="1497" actId="1076"/>
        <pc:sldMkLst>
          <pc:docMk/>
          <pc:sldMk cId="2772629968" sldId="294"/>
        </pc:sldMkLst>
        <pc:spChg chg="mod">
          <ac:chgData name="Samesh Bajracharya" userId="7694386c1b30c99f" providerId="LiveId" clId="{1F94C34C-9799-4AF2-BC57-B5BE7EC1DC16}" dt="2022-03-01T17:55:55.269" v="1488" actId="2711"/>
          <ac:spMkLst>
            <pc:docMk/>
            <pc:sldMk cId="2772629968" sldId="294"/>
            <ac:spMk id="2" creationId="{4332B532-EB3E-428B-9224-EFA237D16A73}"/>
          </ac:spMkLst>
        </pc:spChg>
        <pc:graphicFrameChg chg="del">
          <ac:chgData name="Samesh Bajracharya" userId="7694386c1b30c99f" providerId="LiveId" clId="{1F94C34C-9799-4AF2-BC57-B5BE7EC1DC16}" dt="2022-03-01T17:55:58.539" v="1489" actId="478"/>
          <ac:graphicFrameMkLst>
            <pc:docMk/>
            <pc:sldMk cId="2772629968" sldId="294"/>
            <ac:graphicFrameMk id="9" creationId="{DCCB6637-D8E6-4BF1-9EF6-E5654DE57B60}"/>
          </ac:graphicFrameMkLst>
        </pc:graphicFrameChg>
        <pc:picChg chg="add mod">
          <ac:chgData name="Samesh Bajracharya" userId="7694386c1b30c99f" providerId="LiveId" clId="{1F94C34C-9799-4AF2-BC57-B5BE7EC1DC16}" dt="2022-03-01T17:56:30.558" v="1493" actId="1076"/>
          <ac:picMkLst>
            <pc:docMk/>
            <pc:sldMk cId="2772629968" sldId="294"/>
            <ac:picMk id="5" creationId="{F678A311-CBCA-4BAC-BAAB-D0C3F2741BE6}"/>
          </ac:picMkLst>
        </pc:picChg>
        <pc:picChg chg="add mod">
          <ac:chgData name="Samesh Bajracharya" userId="7694386c1b30c99f" providerId="LiveId" clId="{1F94C34C-9799-4AF2-BC57-B5BE7EC1DC16}" dt="2022-03-01T17:57:00.661" v="1497" actId="1076"/>
          <ac:picMkLst>
            <pc:docMk/>
            <pc:sldMk cId="2772629968" sldId="294"/>
            <ac:picMk id="3075" creationId="{ACD09B41-1632-4381-808B-9DCEC3199350}"/>
          </ac:picMkLst>
        </pc:picChg>
      </pc:sldChg>
      <pc:sldChg chg="addSp delSp modSp add mod">
        <pc:chgData name="Samesh Bajracharya" userId="7694386c1b30c99f" providerId="LiveId" clId="{1F94C34C-9799-4AF2-BC57-B5BE7EC1DC16}" dt="2022-03-01T18:55:22.645" v="2281" actId="2711"/>
        <pc:sldMkLst>
          <pc:docMk/>
          <pc:sldMk cId="2639272121" sldId="295"/>
        </pc:sldMkLst>
        <pc:spChg chg="mod">
          <ac:chgData name="Samesh Bajracharya" userId="7694386c1b30c99f" providerId="LiveId" clId="{1F94C34C-9799-4AF2-BC57-B5BE7EC1DC16}" dt="2022-03-01T18:00:59.373" v="1540" actId="1076"/>
          <ac:spMkLst>
            <pc:docMk/>
            <pc:sldMk cId="2639272121" sldId="295"/>
            <ac:spMk id="2" creationId="{4332B532-EB3E-428B-9224-EFA237D16A73}"/>
          </ac:spMkLst>
        </pc:spChg>
        <pc:spChg chg="del">
          <ac:chgData name="Samesh Bajracharya" userId="7694386c1b30c99f" providerId="LiveId" clId="{1F94C34C-9799-4AF2-BC57-B5BE7EC1DC16}" dt="2022-03-01T18:01:03.213" v="1541" actId="478"/>
          <ac:spMkLst>
            <pc:docMk/>
            <pc:sldMk cId="2639272121" sldId="295"/>
            <ac:spMk id="3" creationId="{EB5F9B50-CED9-4961-91E8-058BE256771F}"/>
          </ac:spMkLst>
        </pc:spChg>
        <pc:spChg chg="add del mod">
          <ac:chgData name="Samesh Bajracharya" userId="7694386c1b30c99f" providerId="LiveId" clId="{1F94C34C-9799-4AF2-BC57-B5BE7EC1DC16}" dt="2022-03-01T18:06:44.738" v="1642" actId="478"/>
          <ac:spMkLst>
            <pc:docMk/>
            <pc:sldMk cId="2639272121" sldId="295"/>
            <ac:spMk id="6" creationId="{448709D7-36FA-4411-9CA4-BA9C68257F30}"/>
          </ac:spMkLst>
        </pc:spChg>
        <pc:graphicFrameChg chg="add mod modGraphic">
          <ac:chgData name="Samesh Bajracharya" userId="7694386c1b30c99f" providerId="LiveId" clId="{1F94C34C-9799-4AF2-BC57-B5BE7EC1DC16}" dt="2022-03-01T18:55:22.645" v="2281" actId="2711"/>
          <ac:graphicFrameMkLst>
            <pc:docMk/>
            <pc:sldMk cId="2639272121" sldId="295"/>
            <ac:graphicFrameMk id="4" creationId="{BDB25BCF-DC78-49BD-94D2-2DBBBBDFB377}"/>
          </ac:graphicFrameMkLst>
        </pc:graphicFrameChg>
        <pc:picChg chg="del">
          <ac:chgData name="Samesh Bajracharya" userId="7694386c1b30c99f" providerId="LiveId" clId="{1F94C34C-9799-4AF2-BC57-B5BE7EC1DC16}" dt="2022-03-01T17:59:29.099" v="1500" actId="478"/>
          <ac:picMkLst>
            <pc:docMk/>
            <pc:sldMk cId="2639272121" sldId="295"/>
            <ac:picMk id="5" creationId="{F678A311-CBCA-4BAC-BAAB-D0C3F2741BE6}"/>
          </ac:picMkLst>
        </pc:picChg>
        <pc:picChg chg="del">
          <ac:chgData name="Samesh Bajracharya" userId="7694386c1b30c99f" providerId="LiveId" clId="{1F94C34C-9799-4AF2-BC57-B5BE7EC1DC16}" dt="2022-03-01T17:59:31.494" v="1501" actId="478"/>
          <ac:picMkLst>
            <pc:docMk/>
            <pc:sldMk cId="2639272121" sldId="295"/>
            <ac:picMk id="3075" creationId="{ACD09B41-1632-4381-808B-9DCEC3199350}"/>
          </ac:picMkLst>
        </pc:picChg>
      </pc:sldChg>
      <pc:sldChg chg="addSp delSp modSp add mod">
        <pc:chgData name="Samesh Bajracharya" userId="7694386c1b30c99f" providerId="LiveId" clId="{1F94C34C-9799-4AF2-BC57-B5BE7EC1DC16}" dt="2022-03-01T18:55:34.453" v="2282" actId="2711"/>
        <pc:sldMkLst>
          <pc:docMk/>
          <pc:sldMk cId="129075397" sldId="296"/>
        </pc:sldMkLst>
        <pc:spChg chg="mod">
          <ac:chgData name="Samesh Bajracharya" userId="7694386c1b30c99f" providerId="LiveId" clId="{1F94C34C-9799-4AF2-BC57-B5BE7EC1DC16}" dt="2022-03-01T18:08:13.965" v="1743" actId="1076"/>
          <ac:spMkLst>
            <pc:docMk/>
            <pc:sldMk cId="129075397" sldId="296"/>
            <ac:spMk id="2" creationId="{4332B532-EB3E-428B-9224-EFA237D16A73}"/>
          </ac:spMkLst>
        </pc:spChg>
        <pc:spChg chg="del">
          <ac:chgData name="Samesh Bajracharya" userId="7694386c1b30c99f" providerId="LiveId" clId="{1F94C34C-9799-4AF2-BC57-B5BE7EC1DC16}" dt="2022-03-01T18:06:38.122" v="1641" actId="478"/>
          <ac:spMkLst>
            <pc:docMk/>
            <pc:sldMk cId="129075397" sldId="296"/>
            <ac:spMk id="6" creationId="{448709D7-36FA-4411-9CA4-BA9C68257F30}"/>
          </ac:spMkLst>
        </pc:spChg>
        <pc:spChg chg="add mod">
          <ac:chgData name="Samesh Bajracharya" userId="7694386c1b30c99f" providerId="LiveId" clId="{1F94C34C-9799-4AF2-BC57-B5BE7EC1DC16}" dt="2022-03-01T18:55:34.453" v="2282" actId="2711"/>
          <ac:spMkLst>
            <pc:docMk/>
            <pc:sldMk cId="129075397" sldId="296"/>
            <ac:spMk id="7" creationId="{69578B7D-47FB-47C9-9022-5616E176B5DD}"/>
          </ac:spMkLst>
        </pc:spChg>
        <pc:graphicFrameChg chg="del modGraphic">
          <ac:chgData name="Samesh Bajracharya" userId="7694386c1b30c99f" providerId="LiveId" clId="{1F94C34C-9799-4AF2-BC57-B5BE7EC1DC16}" dt="2022-03-01T18:06:17.539" v="1635" actId="478"/>
          <ac:graphicFrameMkLst>
            <pc:docMk/>
            <pc:sldMk cId="129075397" sldId="296"/>
            <ac:graphicFrameMk id="4" creationId="{BDB25BCF-DC78-49BD-94D2-2DBBBBDFB377}"/>
          </ac:graphicFrameMkLst>
        </pc:graphicFrameChg>
        <pc:picChg chg="add mod">
          <ac:chgData name="Samesh Bajracharya" userId="7694386c1b30c99f" providerId="LiveId" clId="{1F94C34C-9799-4AF2-BC57-B5BE7EC1DC16}" dt="2022-03-01T18:06:59.684" v="1643" actId="1076"/>
          <ac:picMkLst>
            <pc:docMk/>
            <pc:sldMk cId="129075397" sldId="296"/>
            <ac:picMk id="5" creationId="{F9B115CF-F576-419B-91EE-8CEF98B94465}"/>
          </ac:picMkLst>
        </pc:picChg>
      </pc:sldChg>
      <pc:sldChg chg="add del">
        <pc:chgData name="Samesh Bajracharya" userId="7694386c1b30c99f" providerId="LiveId" clId="{1F94C34C-9799-4AF2-BC57-B5BE7EC1DC16}" dt="2022-03-01T18:02:02.330" v="1543" actId="2696"/>
        <pc:sldMkLst>
          <pc:docMk/>
          <pc:sldMk cId="1775505687" sldId="296"/>
        </pc:sldMkLst>
      </pc:sldChg>
      <pc:sldChg chg="addSp delSp modSp add del mod">
        <pc:chgData name="Samesh Bajracharya" userId="7694386c1b30c99f" providerId="LiveId" clId="{1F94C34C-9799-4AF2-BC57-B5BE7EC1DC16}" dt="2022-03-01T18:05:55.735" v="1597" actId="47"/>
        <pc:sldMkLst>
          <pc:docMk/>
          <pc:sldMk cId="3552077882" sldId="296"/>
        </pc:sldMkLst>
        <pc:spChg chg="del">
          <ac:chgData name="Samesh Bajracharya" userId="7694386c1b30c99f" providerId="LiveId" clId="{1F94C34C-9799-4AF2-BC57-B5BE7EC1DC16}" dt="2022-03-01T18:02:31.294" v="1547" actId="478"/>
          <ac:spMkLst>
            <pc:docMk/>
            <pc:sldMk cId="3552077882" sldId="296"/>
            <ac:spMk id="2" creationId="{E2C50832-0B36-43C5-98EC-4CD165D78718}"/>
          </ac:spMkLst>
        </pc:spChg>
        <pc:spChg chg="del">
          <ac:chgData name="Samesh Bajracharya" userId="7694386c1b30c99f" providerId="LiveId" clId="{1F94C34C-9799-4AF2-BC57-B5BE7EC1DC16}" dt="2022-03-01T18:02:25.909" v="1545" actId="478"/>
          <ac:spMkLst>
            <pc:docMk/>
            <pc:sldMk cId="3552077882" sldId="296"/>
            <ac:spMk id="3" creationId="{552A9C73-06ED-419B-81B5-491CBFC22330}"/>
          </ac:spMkLst>
        </pc:spChg>
        <pc:spChg chg="add del mod">
          <ac:chgData name="Samesh Bajracharya" userId="7694386c1b30c99f" providerId="LiveId" clId="{1F94C34C-9799-4AF2-BC57-B5BE7EC1DC16}" dt="2022-03-01T18:02:27.995" v="1546" actId="478"/>
          <ac:spMkLst>
            <pc:docMk/>
            <pc:sldMk cId="3552077882" sldId="296"/>
            <ac:spMk id="5" creationId="{356D5D3E-A329-45B0-88F9-24EEF9EEE391}"/>
          </ac:spMkLst>
        </pc:spChg>
        <pc:spChg chg="add del mod">
          <ac:chgData name="Samesh Bajracharya" userId="7694386c1b30c99f" providerId="LiveId" clId="{1F94C34C-9799-4AF2-BC57-B5BE7EC1DC16}" dt="2022-03-01T18:02:33.581" v="1548" actId="478"/>
          <ac:spMkLst>
            <pc:docMk/>
            <pc:sldMk cId="3552077882" sldId="296"/>
            <ac:spMk id="7" creationId="{78DC8AE6-123B-4E8D-90D8-BCCBF1E7A0B9}"/>
          </ac:spMkLst>
        </pc:spChg>
        <pc:spChg chg="add del mod">
          <ac:chgData name="Samesh Bajracharya" userId="7694386c1b30c99f" providerId="LiveId" clId="{1F94C34C-9799-4AF2-BC57-B5BE7EC1DC16}" dt="2022-03-01T18:02:59.779" v="1551"/>
          <ac:spMkLst>
            <pc:docMk/>
            <pc:sldMk cId="3552077882" sldId="296"/>
            <ac:spMk id="8" creationId="{4FD006A8-E176-455B-A3F6-EF9744EE3C48}"/>
          </ac:spMkLst>
        </pc:spChg>
        <pc:spChg chg="add mod">
          <ac:chgData name="Samesh Bajracharya" userId="7694386c1b30c99f" providerId="LiveId" clId="{1F94C34C-9799-4AF2-BC57-B5BE7EC1DC16}" dt="2022-03-01T18:03:49.716" v="1583" actId="1076"/>
          <ac:spMkLst>
            <pc:docMk/>
            <pc:sldMk cId="3552077882" sldId="296"/>
            <ac:spMk id="9" creationId="{589B62C7-15D4-4E90-8A2F-9E402A896E38}"/>
          </ac:spMkLst>
        </pc:spChg>
        <pc:picChg chg="add mod ord">
          <ac:chgData name="Samesh Bajracharya" userId="7694386c1b30c99f" providerId="LiveId" clId="{1F94C34C-9799-4AF2-BC57-B5BE7EC1DC16}" dt="2022-03-01T18:05:17.292" v="1595" actId="171"/>
          <ac:picMkLst>
            <pc:docMk/>
            <pc:sldMk cId="3552077882" sldId="296"/>
            <ac:picMk id="11" creationId="{5EA7A34C-5A25-401E-9B39-5E6FEEF40EB9}"/>
          </ac:picMkLst>
        </pc:picChg>
      </pc:sldChg>
      <pc:sldChg chg="addSp delSp modSp add mod">
        <pc:chgData name="Samesh Bajracharya" userId="7694386c1b30c99f" providerId="LiveId" clId="{1F94C34C-9799-4AF2-BC57-B5BE7EC1DC16}" dt="2022-03-01T18:55:40.723" v="2283" actId="2711"/>
        <pc:sldMkLst>
          <pc:docMk/>
          <pc:sldMk cId="65627343" sldId="297"/>
        </pc:sldMkLst>
        <pc:spChg chg="mod">
          <ac:chgData name="Samesh Bajracharya" userId="7694386c1b30c99f" providerId="LiveId" clId="{1F94C34C-9799-4AF2-BC57-B5BE7EC1DC16}" dt="2022-03-01T18:55:40.723" v="2283" actId="2711"/>
          <ac:spMkLst>
            <pc:docMk/>
            <pc:sldMk cId="65627343" sldId="297"/>
            <ac:spMk id="7" creationId="{69578B7D-47FB-47C9-9022-5616E176B5DD}"/>
          </ac:spMkLst>
        </pc:spChg>
        <pc:picChg chg="add mod">
          <ac:chgData name="Samesh Bajracharya" userId="7694386c1b30c99f" providerId="LiveId" clId="{1F94C34C-9799-4AF2-BC57-B5BE7EC1DC16}" dt="2022-03-01T18:08:41.188" v="1750" actId="1076"/>
          <ac:picMkLst>
            <pc:docMk/>
            <pc:sldMk cId="65627343" sldId="297"/>
            <ac:picMk id="4" creationId="{D2210F7B-E833-451C-A8A9-5233CE11E71C}"/>
          </ac:picMkLst>
        </pc:picChg>
        <pc:picChg chg="del">
          <ac:chgData name="Samesh Bajracharya" userId="7694386c1b30c99f" providerId="LiveId" clId="{1F94C34C-9799-4AF2-BC57-B5BE7EC1DC16}" dt="2022-03-01T18:08:21.674" v="1745" actId="478"/>
          <ac:picMkLst>
            <pc:docMk/>
            <pc:sldMk cId="65627343" sldId="297"/>
            <ac:picMk id="5" creationId="{F9B115CF-F576-419B-91EE-8CEF98B94465}"/>
          </ac:picMkLst>
        </pc:picChg>
      </pc:sldChg>
      <pc:sldChg chg="modSp add mod">
        <pc:chgData name="Samesh Bajracharya" userId="7694386c1b30c99f" providerId="LiveId" clId="{1F94C34C-9799-4AF2-BC57-B5BE7EC1DC16}" dt="2022-03-01T18:55:59.139" v="2287" actId="2711"/>
        <pc:sldMkLst>
          <pc:docMk/>
          <pc:sldMk cId="1717300269" sldId="298"/>
        </pc:sldMkLst>
        <pc:spChg chg="mod">
          <ac:chgData name="Samesh Bajracharya" userId="7694386c1b30c99f" providerId="LiveId" clId="{1F94C34C-9799-4AF2-BC57-B5BE7EC1DC16}" dt="2022-03-01T18:55:52.077" v="2285" actId="2711"/>
          <ac:spMkLst>
            <pc:docMk/>
            <pc:sldMk cId="1717300269" sldId="298"/>
            <ac:spMk id="2" creationId="{110FB20D-23EC-4E8C-B3A0-5B2654BE90DE}"/>
          </ac:spMkLst>
        </pc:spChg>
        <pc:spChg chg="mod">
          <ac:chgData name="Samesh Bajracharya" userId="7694386c1b30c99f" providerId="LiveId" clId="{1F94C34C-9799-4AF2-BC57-B5BE7EC1DC16}" dt="2022-03-01T18:55:47.907" v="2284" actId="2711"/>
          <ac:spMkLst>
            <pc:docMk/>
            <pc:sldMk cId="1717300269" sldId="298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8:55:55.892" v="2286" actId="2711"/>
          <ac:spMkLst>
            <pc:docMk/>
            <pc:sldMk cId="1717300269" sldId="298"/>
            <ac:spMk id="9" creationId="{9CF89A91-4DD2-42D5-BED9-93984CBAA3DA}"/>
          </ac:spMkLst>
        </pc:spChg>
        <pc:spChg chg="mod">
          <ac:chgData name="Samesh Bajracharya" userId="7694386c1b30c99f" providerId="LiveId" clId="{1F94C34C-9799-4AF2-BC57-B5BE7EC1DC16}" dt="2022-03-01T18:55:59.139" v="2287" actId="2711"/>
          <ac:spMkLst>
            <pc:docMk/>
            <pc:sldMk cId="1717300269" sldId="298"/>
            <ac:spMk id="11" creationId="{55BC93E9-AA60-45E5-BCED-2652798B64C3}"/>
          </ac:spMkLst>
        </pc:spChg>
      </pc:sldChg>
      <pc:sldChg chg="addSp delSp modSp add mod setBg">
        <pc:chgData name="Samesh Bajracharya" userId="7694386c1b30c99f" providerId="LiveId" clId="{1F94C34C-9799-4AF2-BC57-B5BE7EC1DC16}" dt="2022-03-01T18:15:04.567" v="1851" actId="20577"/>
        <pc:sldMkLst>
          <pc:docMk/>
          <pc:sldMk cId="2496549829" sldId="299"/>
        </pc:sldMkLst>
        <pc:spChg chg="mod">
          <ac:chgData name="Samesh Bajracharya" userId="7694386c1b30c99f" providerId="LiveId" clId="{1F94C34C-9799-4AF2-BC57-B5BE7EC1DC16}" dt="2022-03-01T18:10:12.070" v="1813" actId="1076"/>
          <ac:spMkLst>
            <pc:docMk/>
            <pc:sldMk cId="2496549829" sldId="299"/>
            <ac:spMk id="2" creationId="{4332B532-EB3E-428B-9224-EFA237D16A73}"/>
          </ac:spMkLst>
        </pc:spChg>
        <pc:spChg chg="add mod">
          <ac:chgData name="Samesh Bajracharya" userId="7694386c1b30c99f" providerId="LiveId" clId="{1F94C34C-9799-4AF2-BC57-B5BE7EC1DC16}" dt="2022-03-01T18:15:04.567" v="1851" actId="20577"/>
          <ac:spMkLst>
            <pc:docMk/>
            <pc:sldMk cId="2496549829" sldId="299"/>
            <ac:spMk id="3" creationId="{F4827475-0D23-4A73-B079-6961253DD5B4}"/>
          </ac:spMkLst>
        </pc:spChg>
        <pc:spChg chg="del">
          <ac:chgData name="Samesh Bajracharya" userId="7694386c1b30c99f" providerId="LiveId" clId="{1F94C34C-9799-4AF2-BC57-B5BE7EC1DC16}" dt="2022-03-01T18:10:17.670" v="1815" actId="478"/>
          <ac:spMkLst>
            <pc:docMk/>
            <pc:sldMk cId="2496549829" sldId="299"/>
            <ac:spMk id="7" creationId="{69578B7D-47FB-47C9-9022-5616E176B5DD}"/>
          </ac:spMkLst>
        </pc:spChg>
        <pc:picChg chg="del">
          <ac:chgData name="Samesh Bajracharya" userId="7694386c1b30c99f" providerId="LiveId" clId="{1F94C34C-9799-4AF2-BC57-B5BE7EC1DC16}" dt="2022-03-01T18:10:14.489" v="1814" actId="478"/>
          <ac:picMkLst>
            <pc:docMk/>
            <pc:sldMk cId="2496549829" sldId="299"/>
            <ac:picMk id="4" creationId="{D2210F7B-E833-451C-A8A9-5233CE11E71C}"/>
          </ac:picMkLst>
        </pc:picChg>
        <pc:picChg chg="add mod">
          <ac:chgData name="Samesh Bajracharya" userId="7694386c1b30c99f" providerId="LiveId" clId="{1F94C34C-9799-4AF2-BC57-B5BE7EC1DC16}" dt="2022-03-01T18:11:25.909" v="1817" actId="1076"/>
          <ac:picMkLst>
            <pc:docMk/>
            <pc:sldMk cId="2496549829" sldId="299"/>
            <ac:picMk id="5" creationId="{EE18A506-C3E5-4418-97F8-4154C6F7BE4C}"/>
          </ac:picMkLst>
        </pc:picChg>
      </pc:sldChg>
      <pc:sldChg chg="new del">
        <pc:chgData name="Samesh Bajracharya" userId="7694386c1b30c99f" providerId="LiveId" clId="{1F94C34C-9799-4AF2-BC57-B5BE7EC1DC16}" dt="2022-03-01T18:09:27.416" v="1763" actId="2696"/>
        <pc:sldMkLst>
          <pc:docMk/>
          <pc:sldMk cId="2637046775" sldId="299"/>
        </pc:sldMkLst>
      </pc:sldChg>
      <pc:sldChg chg="addSp delSp modSp add mod">
        <pc:chgData name="Samesh Bajracharya" userId="7694386c1b30c99f" providerId="LiveId" clId="{1F94C34C-9799-4AF2-BC57-B5BE7EC1DC16}" dt="2022-03-01T18:15:40.932" v="1854" actId="1076"/>
        <pc:sldMkLst>
          <pc:docMk/>
          <pc:sldMk cId="1250469933" sldId="300"/>
        </pc:sldMkLst>
        <pc:spChg chg="add mod">
          <ac:chgData name="Samesh Bajracharya" userId="7694386c1b30c99f" providerId="LiveId" clId="{1F94C34C-9799-4AF2-BC57-B5BE7EC1DC16}" dt="2022-03-01T18:15:40.932" v="1854" actId="1076"/>
          <ac:spMkLst>
            <pc:docMk/>
            <pc:sldMk cId="1250469933" sldId="300"/>
            <ac:spMk id="3" creationId="{58FD9AF8-2D42-4859-9118-3E0B2C17DF61}"/>
          </ac:spMkLst>
        </pc:spChg>
        <pc:picChg chg="add mod">
          <ac:chgData name="Samesh Bajracharya" userId="7694386c1b30c99f" providerId="LiveId" clId="{1F94C34C-9799-4AF2-BC57-B5BE7EC1DC16}" dt="2022-03-01T18:12:05.149" v="1822" actId="14100"/>
          <ac:picMkLst>
            <pc:docMk/>
            <pc:sldMk cId="1250469933" sldId="300"/>
            <ac:picMk id="4" creationId="{D4F5B783-CF4D-4334-855D-BD17FF16CC64}"/>
          </ac:picMkLst>
        </pc:picChg>
        <pc:picChg chg="del">
          <ac:chgData name="Samesh Bajracharya" userId="7694386c1b30c99f" providerId="LiveId" clId="{1F94C34C-9799-4AF2-BC57-B5BE7EC1DC16}" dt="2022-03-01T18:11:59.346" v="1819" actId="478"/>
          <ac:picMkLst>
            <pc:docMk/>
            <pc:sldMk cId="1250469933" sldId="300"/>
            <ac:picMk id="5" creationId="{EE18A506-C3E5-4418-97F8-4154C6F7BE4C}"/>
          </ac:picMkLst>
        </pc:picChg>
      </pc:sldChg>
      <pc:sldChg chg="addSp delSp modSp add mod">
        <pc:chgData name="Samesh Bajracharya" userId="7694386c1b30c99f" providerId="LiveId" clId="{1F94C34C-9799-4AF2-BC57-B5BE7EC1DC16}" dt="2022-03-01T18:16:13.397" v="1864" actId="1076"/>
        <pc:sldMkLst>
          <pc:docMk/>
          <pc:sldMk cId="3433297777" sldId="301"/>
        </pc:sldMkLst>
        <pc:spChg chg="add mod">
          <ac:chgData name="Samesh Bajracharya" userId="7694386c1b30c99f" providerId="LiveId" clId="{1F94C34C-9799-4AF2-BC57-B5BE7EC1DC16}" dt="2022-03-01T18:16:13.397" v="1864" actId="1076"/>
          <ac:spMkLst>
            <pc:docMk/>
            <pc:sldMk cId="3433297777" sldId="301"/>
            <ac:spMk id="3" creationId="{F47F10ED-D5F6-49E6-B4CE-F94DB5BADDA1}"/>
          </ac:spMkLst>
        </pc:spChg>
        <pc:picChg chg="del">
          <ac:chgData name="Samesh Bajracharya" userId="7694386c1b30c99f" providerId="LiveId" clId="{1F94C34C-9799-4AF2-BC57-B5BE7EC1DC16}" dt="2022-03-01T18:12:27.789" v="1824" actId="478"/>
          <ac:picMkLst>
            <pc:docMk/>
            <pc:sldMk cId="3433297777" sldId="301"/>
            <ac:picMk id="4" creationId="{D4F5B783-CF4D-4334-855D-BD17FF16CC64}"/>
          </ac:picMkLst>
        </pc:picChg>
        <pc:picChg chg="add mod">
          <ac:chgData name="Samesh Bajracharya" userId="7694386c1b30c99f" providerId="LiveId" clId="{1F94C34C-9799-4AF2-BC57-B5BE7EC1DC16}" dt="2022-03-01T18:12:38.861" v="1827" actId="1076"/>
          <ac:picMkLst>
            <pc:docMk/>
            <pc:sldMk cId="3433297777" sldId="301"/>
            <ac:picMk id="5" creationId="{DBD93E3A-5781-4272-8379-1811E964EE93}"/>
          </ac:picMkLst>
        </pc:picChg>
      </pc:sldChg>
      <pc:sldChg chg="addSp delSp modSp add mod">
        <pc:chgData name="Samesh Bajracharya" userId="7694386c1b30c99f" providerId="LiveId" clId="{1F94C34C-9799-4AF2-BC57-B5BE7EC1DC16}" dt="2022-03-01T18:17:28.758" v="1872" actId="1076"/>
        <pc:sldMkLst>
          <pc:docMk/>
          <pc:sldMk cId="3970014191" sldId="302"/>
        </pc:sldMkLst>
        <pc:spChg chg="add mod">
          <ac:chgData name="Samesh Bajracharya" userId="7694386c1b30c99f" providerId="LiveId" clId="{1F94C34C-9799-4AF2-BC57-B5BE7EC1DC16}" dt="2022-03-01T18:17:03.879" v="1867" actId="1076"/>
          <ac:spMkLst>
            <pc:docMk/>
            <pc:sldMk cId="3970014191" sldId="302"/>
            <ac:spMk id="3" creationId="{DCF3A5F3-A2AB-409C-9B8A-7566D379D81F}"/>
          </ac:spMkLst>
        </pc:spChg>
        <pc:spChg chg="add mod">
          <ac:chgData name="Samesh Bajracharya" userId="7694386c1b30c99f" providerId="LiveId" clId="{1F94C34C-9799-4AF2-BC57-B5BE7EC1DC16}" dt="2022-03-01T18:17:28.758" v="1872" actId="1076"/>
          <ac:spMkLst>
            <pc:docMk/>
            <pc:sldMk cId="3970014191" sldId="302"/>
            <ac:spMk id="7" creationId="{B22D73AE-420B-4C3A-A2AD-540221EF9D38}"/>
          </ac:spMkLst>
        </pc:spChg>
        <pc:picChg chg="add mod">
          <ac:chgData name="Samesh Bajracharya" userId="7694386c1b30c99f" providerId="LiveId" clId="{1F94C34C-9799-4AF2-BC57-B5BE7EC1DC16}" dt="2022-03-01T18:13:13.686" v="1831" actId="1076"/>
          <ac:picMkLst>
            <pc:docMk/>
            <pc:sldMk cId="3970014191" sldId="302"/>
            <ac:picMk id="4" creationId="{F329AD27-209B-4CE8-85D3-3D3E50A9FDCA}"/>
          </ac:picMkLst>
        </pc:picChg>
        <pc:picChg chg="del">
          <ac:chgData name="Samesh Bajracharya" userId="7694386c1b30c99f" providerId="LiveId" clId="{1F94C34C-9799-4AF2-BC57-B5BE7EC1DC16}" dt="2022-03-01T18:13:07.267" v="1829" actId="478"/>
          <ac:picMkLst>
            <pc:docMk/>
            <pc:sldMk cId="3970014191" sldId="302"/>
            <ac:picMk id="5" creationId="{DBD93E3A-5781-4272-8379-1811E964EE93}"/>
          </ac:picMkLst>
        </pc:picChg>
        <pc:picChg chg="add mod">
          <ac:chgData name="Samesh Bajracharya" userId="7694386c1b30c99f" providerId="LiveId" clId="{1F94C34C-9799-4AF2-BC57-B5BE7EC1DC16}" dt="2022-03-01T18:13:36.477" v="1835" actId="14100"/>
          <ac:picMkLst>
            <pc:docMk/>
            <pc:sldMk cId="3970014191" sldId="302"/>
            <ac:picMk id="6" creationId="{19B1A208-A1DC-418D-AEC3-65B05B74E72B}"/>
          </ac:picMkLst>
        </pc:picChg>
      </pc:sldChg>
      <pc:sldChg chg="addSp delSp modSp add mod">
        <pc:chgData name="Samesh Bajracharya" userId="7694386c1b30c99f" providerId="LiveId" clId="{1F94C34C-9799-4AF2-BC57-B5BE7EC1DC16}" dt="2022-03-01T18:17:52.661" v="1875" actId="1076"/>
        <pc:sldMkLst>
          <pc:docMk/>
          <pc:sldMk cId="2200595983" sldId="303"/>
        </pc:sldMkLst>
        <pc:spChg chg="add mod">
          <ac:chgData name="Samesh Bajracharya" userId="7694386c1b30c99f" providerId="LiveId" clId="{1F94C34C-9799-4AF2-BC57-B5BE7EC1DC16}" dt="2022-03-01T18:17:52.661" v="1875" actId="1076"/>
          <ac:spMkLst>
            <pc:docMk/>
            <pc:sldMk cId="2200595983" sldId="303"/>
            <ac:spMk id="3" creationId="{D15C4F26-9A9C-4DA4-A91A-42C38F381D6B}"/>
          </ac:spMkLst>
        </pc:spChg>
        <pc:picChg chg="del">
          <ac:chgData name="Samesh Bajracharya" userId="7694386c1b30c99f" providerId="LiveId" clId="{1F94C34C-9799-4AF2-BC57-B5BE7EC1DC16}" dt="2022-03-01T18:14:00.205" v="1837" actId="478"/>
          <ac:picMkLst>
            <pc:docMk/>
            <pc:sldMk cId="2200595983" sldId="303"/>
            <ac:picMk id="4" creationId="{F329AD27-209B-4CE8-85D3-3D3E50A9FDCA}"/>
          </ac:picMkLst>
        </pc:picChg>
        <pc:picChg chg="add mod">
          <ac:chgData name="Samesh Bajracharya" userId="7694386c1b30c99f" providerId="LiveId" clId="{1F94C34C-9799-4AF2-BC57-B5BE7EC1DC16}" dt="2022-03-01T18:14:06.535" v="1840" actId="1076"/>
          <ac:picMkLst>
            <pc:docMk/>
            <pc:sldMk cId="2200595983" sldId="303"/>
            <ac:picMk id="5" creationId="{68D25350-E165-4C80-89BE-5154479C6541}"/>
          </ac:picMkLst>
        </pc:picChg>
        <pc:picChg chg="del">
          <ac:chgData name="Samesh Bajracharya" userId="7694386c1b30c99f" providerId="LiveId" clId="{1F94C34C-9799-4AF2-BC57-B5BE7EC1DC16}" dt="2022-03-01T18:14:01.131" v="1838" actId="478"/>
          <ac:picMkLst>
            <pc:docMk/>
            <pc:sldMk cId="2200595983" sldId="303"/>
            <ac:picMk id="6" creationId="{19B1A208-A1DC-418D-AEC3-65B05B74E72B}"/>
          </ac:picMkLst>
        </pc:picChg>
      </pc:sldChg>
      <pc:sldChg chg="modSp add mod">
        <pc:chgData name="Samesh Bajracharya" userId="7694386c1b30c99f" providerId="LiveId" clId="{1F94C34C-9799-4AF2-BC57-B5BE7EC1DC16}" dt="2022-03-01T18:57:03.539" v="2297" actId="2711"/>
        <pc:sldMkLst>
          <pc:docMk/>
          <pc:sldMk cId="1819961106" sldId="304"/>
        </pc:sldMkLst>
        <pc:spChg chg="mod">
          <ac:chgData name="Samesh Bajracharya" userId="7694386c1b30c99f" providerId="LiveId" clId="{1F94C34C-9799-4AF2-BC57-B5BE7EC1DC16}" dt="2022-03-01T18:56:53.995" v="2294" actId="2711"/>
          <ac:spMkLst>
            <pc:docMk/>
            <pc:sldMk cId="1819961106" sldId="304"/>
            <ac:spMk id="2" creationId="{110FB20D-23EC-4E8C-B3A0-5B2654BE90DE}"/>
          </ac:spMkLst>
        </pc:spChg>
        <pc:spChg chg="mod">
          <ac:chgData name="Samesh Bajracharya" userId="7694386c1b30c99f" providerId="LiveId" clId="{1F94C34C-9799-4AF2-BC57-B5BE7EC1DC16}" dt="2022-03-01T18:56:50.442" v="2293" actId="2711"/>
          <ac:spMkLst>
            <pc:docMk/>
            <pc:sldMk cId="1819961106" sldId="304"/>
            <ac:spMk id="3" creationId="{9CCA4F8F-AB3A-4C36-8F6B-8E37EEAAC36B}"/>
          </ac:spMkLst>
        </pc:spChg>
        <pc:spChg chg="mod">
          <ac:chgData name="Samesh Bajracharya" userId="7694386c1b30c99f" providerId="LiveId" clId="{1F94C34C-9799-4AF2-BC57-B5BE7EC1DC16}" dt="2022-03-01T18:56:57.200" v="2295" actId="2711"/>
          <ac:spMkLst>
            <pc:docMk/>
            <pc:sldMk cId="1819961106" sldId="304"/>
            <ac:spMk id="9" creationId="{9CF89A91-4DD2-42D5-BED9-93984CBAA3DA}"/>
          </ac:spMkLst>
        </pc:spChg>
        <pc:spChg chg="mod">
          <ac:chgData name="Samesh Bajracharya" userId="7694386c1b30c99f" providerId="LiveId" clId="{1F94C34C-9799-4AF2-BC57-B5BE7EC1DC16}" dt="2022-03-01T18:57:00.298" v="2296" actId="2711"/>
          <ac:spMkLst>
            <pc:docMk/>
            <pc:sldMk cId="1819961106" sldId="304"/>
            <ac:spMk id="11" creationId="{55BC93E9-AA60-45E5-BCED-2652798B64C3}"/>
          </ac:spMkLst>
        </pc:spChg>
        <pc:spChg chg="mod">
          <ac:chgData name="Samesh Bajracharya" userId="7694386c1b30c99f" providerId="LiveId" clId="{1F94C34C-9799-4AF2-BC57-B5BE7EC1DC16}" dt="2022-03-01T18:57:03.539" v="2297" actId="2711"/>
          <ac:spMkLst>
            <pc:docMk/>
            <pc:sldMk cId="1819961106" sldId="304"/>
            <ac:spMk id="13" creationId="{8FE18183-3DCE-4429-A1F6-677F2CD1C8CF}"/>
          </ac:spMkLst>
        </pc:spChg>
      </pc:sldChg>
      <pc:sldChg chg="addSp delSp modSp add del mod">
        <pc:chgData name="Samesh Bajracharya" userId="7694386c1b30c99f" providerId="LiveId" clId="{1F94C34C-9799-4AF2-BC57-B5BE7EC1DC16}" dt="2022-03-01T18:57:43.779" v="2307" actId="2711"/>
        <pc:sldMkLst>
          <pc:docMk/>
          <pc:sldMk cId="3011977883" sldId="305"/>
        </pc:sldMkLst>
        <pc:spChg chg="mod">
          <ac:chgData name="Samesh Bajracharya" userId="7694386c1b30c99f" providerId="LiveId" clId="{1F94C34C-9799-4AF2-BC57-B5BE7EC1DC16}" dt="2022-03-01T18:57:43.779" v="2307" actId="2711"/>
          <ac:spMkLst>
            <pc:docMk/>
            <pc:sldMk cId="3011977883" sldId="305"/>
            <ac:spMk id="2" creationId="{903A9A18-93E0-4615-B7AA-B8C8FBB14464}"/>
          </ac:spMkLst>
        </pc:spChg>
        <pc:spChg chg="mod">
          <ac:chgData name="Samesh Bajracharya" userId="7694386c1b30c99f" providerId="LiveId" clId="{1F94C34C-9799-4AF2-BC57-B5BE7EC1DC16}" dt="2022-03-01T18:57:41.067" v="2306" actId="2711"/>
          <ac:spMkLst>
            <pc:docMk/>
            <pc:sldMk cId="3011977883" sldId="305"/>
            <ac:spMk id="3" creationId="{B91B32C0-5E61-447F-9557-57AF415D6FE9}"/>
          </ac:spMkLst>
        </pc:spChg>
        <pc:spChg chg="del">
          <ac:chgData name="Samesh Bajracharya" userId="7694386c1b30c99f" providerId="LiveId" clId="{1F94C34C-9799-4AF2-BC57-B5BE7EC1DC16}" dt="2022-03-01T18:22:31.703" v="2036" actId="478"/>
          <ac:spMkLst>
            <pc:docMk/>
            <pc:sldMk cId="3011977883" sldId="305"/>
            <ac:spMk id="4" creationId="{0BDDBFEE-BC50-46CF-AB8F-D145B99B57A6}"/>
          </ac:spMkLst>
        </pc:spChg>
        <pc:spChg chg="add mod">
          <ac:chgData name="Samesh Bajracharya" userId="7694386c1b30c99f" providerId="LiveId" clId="{1F94C34C-9799-4AF2-BC57-B5BE7EC1DC16}" dt="2022-03-01T18:50:59.463" v="2246" actId="478"/>
          <ac:spMkLst>
            <pc:docMk/>
            <pc:sldMk cId="3011977883" sldId="305"/>
            <ac:spMk id="6" creationId="{75DF591F-4CDC-407F-9971-435AD9B23763}"/>
          </ac:spMkLst>
        </pc:spChg>
        <pc:picChg chg="del mod">
          <ac:chgData name="Samesh Bajracharya" userId="7694386c1b30c99f" providerId="LiveId" clId="{1F94C34C-9799-4AF2-BC57-B5BE7EC1DC16}" dt="2022-03-01T18:50:59.463" v="2246" actId="478"/>
          <ac:picMkLst>
            <pc:docMk/>
            <pc:sldMk cId="3011977883" sldId="305"/>
            <ac:picMk id="7" creationId="{29305ED8-D39E-4A20-A7CB-7EC58B3E325D}"/>
          </ac:picMkLst>
        </pc:picChg>
        <pc:picChg chg="add mod">
          <ac:chgData name="Samesh Bajracharya" userId="7694386c1b30c99f" providerId="LiveId" clId="{1F94C34C-9799-4AF2-BC57-B5BE7EC1DC16}" dt="2022-03-01T18:51:06.902" v="2248" actId="1076"/>
          <ac:picMkLst>
            <pc:docMk/>
            <pc:sldMk cId="3011977883" sldId="305"/>
            <ac:picMk id="8" creationId="{0E6C65E3-2EDD-4081-9CD9-472A8ECE835A}"/>
          </ac:picMkLst>
        </pc:picChg>
      </pc:sldChg>
      <pc:sldChg chg="addSp delSp modSp add mod">
        <pc:chgData name="Samesh Bajracharya" userId="7694386c1b30c99f" providerId="LiveId" clId="{1F94C34C-9799-4AF2-BC57-B5BE7EC1DC16}" dt="2022-03-01T18:57:48.595" v="2308" actId="2711"/>
        <pc:sldMkLst>
          <pc:docMk/>
          <pc:sldMk cId="1120036639" sldId="306"/>
        </pc:sldMkLst>
        <pc:spChg chg="del">
          <ac:chgData name="Samesh Bajracharya" userId="7694386c1b30c99f" providerId="LiveId" clId="{1F94C34C-9799-4AF2-BC57-B5BE7EC1DC16}" dt="2022-03-01T18:25:14.432" v="2136" actId="478"/>
          <ac:spMkLst>
            <pc:docMk/>
            <pc:sldMk cId="1120036639" sldId="306"/>
            <ac:spMk id="2" creationId="{10F9F51E-A3D5-4726-BACE-D5CDD8A46429}"/>
          </ac:spMkLst>
        </pc:spChg>
        <pc:spChg chg="add del mod">
          <ac:chgData name="Samesh Bajracharya" userId="7694386c1b30c99f" providerId="LiveId" clId="{1F94C34C-9799-4AF2-BC57-B5BE7EC1DC16}" dt="2022-03-01T18:24:40.575" v="2130" actId="478"/>
          <ac:spMkLst>
            <pc:docMk/>
            <pc:sldMk cId="1120036639" sldId="306"/>
            <ac:spMk id="4" creationId="{D58227CF-0A39-490D-9004-E4EDF06A382F}"/>
          </ac:spMkLst>
        </pc:spChg>
        <pc:spChg chg="del">
          <ac:chgData name="Samesh Bajracharya" userId="7694386c1b30c99f" providerId="LiveId" clId="{1F94C34C-9799-4AF2-BC57-B5BE7EC1DC16}" dt="2022-03-01T18:24:38.220" v="2129" actId="478"/>
          <ac:spMkLst>
            <pc:docMk/>
            <pc:sldMk cId="1120036639" sldId="306"/>
            <ac:spMk id="5" creationId="{F91501E1-4EA1-44EB-AF62-6F74678A2331}"/>
          </ac:spMkLst>
        </pc:spChg>
        <pc:spChg chg="mod">
          <ac:chgData name="Samesh Bajracharya" userId="7694386c1b30c99f" providerId="LiveId" clId="{1F94C34C-9799-4AF2-BC57-B5BE7EC1DC16}" dt="2022-03-01T18:57:48.595" v="2308" actId="2711"/>
          <ac:spMkLst>
            <pc:docMk/>
            <pc:sldMk cId="1120036639" sldId="306"/>
            <ac:spMk id="7" creationId="{532C5D74-7E71-4488-B3EF-73A86F046614}"/>
          </ac:spMkLst>
        </pc:spChg>
        <pc:spChg chg="add mod">
          <ac:chgData name="Samesh Bajracharya" userId="7694386c1b30c99f" providerId="LiveId" clId="{1F94C34C-9799-4AF2-BC57-B5BE7EC1DC16}" dt="2022-03-01T18:25:38.131" v="2137" actId="478"/>
          <ac:spMkLst>
            <pc:docMk/>
            <pc:sldMk cId="1120036639" sldId="306"/>
            <ac:spMk id="8" creationId="{494E31E9-A9A5-4DF6-9349-75B47A4A8E60}"/>
          </ac:spMkLst>
        </pc:spChg>
        <pc:picChg chg="del">
          <ac:chgData name="Samesh Bajracharya" userId="7694386c1b30c99f" providerId="LiveId" clId="{1F94C34C-9799-4AF2-BC57-B5BE7EC1DC16}" dt="2022-03-01T18:25:38.131" v="2137" actId="478"/>
          <ac:picMkLst>
            <pc:docMk/>
            <pc:sldMk cId="1120036639" sldId="306"/>
            <ac:picMk id="10" creationId="{3A7EDB62-3E60-F44C-AE34-9495623E004A}"/>
          </ac:picMkLst>
        </pc:picChg>
        <pc:picChg chg="add mod">
          <ac:chgData name="Samesh Bajracharya" userId="7694386c1b30c99f" providerId="LiveId" clId="{1F94C34C-9799-4AF2-BC57-B5BE7EC1DC16}" dt="2022-03-01T18:25:49.646" v="2139" actId="1076"/>
          <ac:picMkLst>
            <pc:docMk/>
            <pc:sldMk cId="1120036639" sldId="306"/>
            <ac:picMk id="11" creationId="{D5CB7CCA-7EEE-4349-A25E-5C69066B3C9D}"/>
          </ac:picMkLst>
        </pc:picChg>
      </pc:sldChg>
      <pc:sldChg chg="add del">
        <pc:chgData name="Samesh Bajracharya" userId="7694386c1b30c99f" providerId="LiveId" clId="{1F94C34C-9799-4AF2-BC57-B5BE7EC1DC16}" dt="2022-03-01T18:31:23.654" v="2147" actId="2696"/>
        <pc:sldMkLst>
          <pc:docMk/>
          <pc:sldMk cId="1916298489" sldId="307"/>
        </pc:sldMkLst>
      </pc:sldChg>
      <pc:sldChg chg="addSp delSp modSp add mod">
        <pc:chgData name="Samesh Bajracharya" userId="7694386c1b30c99f" providerId="LiveId" clId="{1F94C34C-9799-4AF2-BC57-B5BE7EC1DC16}" dt="2022-03-01T18:36:04.061" v="2178" actId="1076"/>
        <pc:sldMkLst>
          <pc:docMk/>
          <pc:sldMk cId="3229880295" sldId="307"/>
        </pc:sldMkLst>
        <pc:spChg chg="mod">
          <ac:chgData name="Samesh Bajracharya" userId="7694386c1b30c99f" providerId="LiveId" clId="{1F94C34C-9799-4AF2-BC57-B5BE7EC1DC16}" dt="2022-03-01T18:35:46.044" v="2173" actId="1076"/>
          <ac:spMkLst>
            <pc:docMk/>
            <pc:sldMk cId="3229880295" sldId="307"/>
            <ac:spMk id="2" creationId="{4332B532-EB3E-428B-9224-EFA237D16A73}"/>
          </ac:spMkLst>
        </pc:spChg>
        <pc:graphicFrameChg chg="del">
          <ac:chgData name="Samesh Bajracharya" userId="7694386c1b30c99f" providerId="LiveId" clId="{1F94C34C-9799-4AF2-BC57-B5BE7EC1DC16}" dt="2022-03-01T18:35:15.289" v="2150" actId="478"/>
          <ac:graphicFrameMkLst>
            <pc:docMk/>
            <pc:sldMk cId="3229880295" sldId="307"/>
            <ac:graphicFrameMk id="4" creationId="{BDB25BCF-DC78-49BD-94D2-2DBBBBDFB377}"/>
          </ac:graphicFrameMkLst>
        </pc:graphicFrameChg>
        <pc:picChg chg="add mod">
          <ac:chgData name="Samesh Bajracharya" userId="7694386c1b30c99f" providerId="LiveId" clId="{1F94C34C-9799-4AF2-BC57-B5BE7EC1DC16}" dt="2022-03-01T18:36:04.061" v="2178" actId="1076"/>
          <ac:picMkLst>
            <pc:docMk/>
            <pc:sldMk cId="3229880295" sldId="307"/>
            <ac:picMk id="5" creationId="{641AC37F-D114-4EB6-9035-CBF29425EEB1}"/>
          </ac:picMkLst>
        </pc:picChg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1849076534" sldId="308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96750209" sldId="309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443202962" sldId="310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481131993" sldId="311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0864192" sldId="312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605451174" sldId="313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522855242" sldId="314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1908900285" sldId="315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81603982" sldId="316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791752531" sldId="317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555445998" sldId="318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999185064" sldId="319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947676226" sldId="320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4045097847" sldId="321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784147066" sldId="322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81603406" sldId="323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239364356" sldId="324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1236492592" sldId="325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490957425" sldId="326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816331836" sldId="327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332740295" sldId="328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40126327" sldId="329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262624951" sldId="330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820126465" sldId="331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2071287102" sldId="332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3172969192" sldId="333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1329384936" sldId="334"/>
        </pc:sldMkLst>
      </pc:sldChg>
      <pc:sldChg chg="add del replId">
        <pc:chgData name="Samesh Bajracharya" userId="7694386c1b30c99f" providerId="LiveId" clId="{1F94C34C-9799-4AF2-BC57-B5BE7EC1DC16}" dt="2022-03-01T18:31:59.089" v="2148" actId="2696"/>
        <pc:sldMkLst>
          <pc:docMk/>
          <pc:sldMk cId="932794181" sldId="335"/>
        </pc:sldMkLst>
      </pc:sldChg>
      <pc:sldMasterChg chg="modSldLayout">
        <pc:chgData name="Samesh Bajracharya" userId="7694386c1b30c99f" providerId="LiveId" clId="{1F94C34C-9799-4AF2-BC57-B5BE7EC1DC16}" dt="2022-03-01T18:25:07.780" v="2135" actId="478"/>
        <pc:sldMasterMkLst>
          <pc:docMk/>
          <pc:sldMasterMk cId="2347082301" sldId="2147483648"/>
        </pc:sldMasterMkLst>
        <pc:sldLayoutChg chg="delSp modSp mod">
          <pc:chgData name="Samesh Bajracharya" userId="7694386c1b30c99f" providerId="LiveId" clId="{1F94C34C-9799-4AF2-BC57-B5BE7EC1DC16}" dt="2022-03-01T18:05:30.552" v="1596" actId="166"/>
          <pc:sldLayoutMkLst>
            <pc:docMk/>
            <pc:sldMasterMk cId="2347082301" sldId="2147483648"/>
            <pc:sldLayoutMk cId="1696208438" sldId="2147483650"/>
          </pc:sldLayoutMkLst>
          <pc:spChg chg="del">
            <ac:chgData name="Samesh Bajracharya" userId="7694386c1b30c99f" providerId="LiveId" clId="{1F94C34C-9799-4AF2-BC57-B5BE7EC1DC16}" dt="2022-03-01T16:43:36.983" v="723" actId="478"/>
            <ac:spMkLst>
              <pc:docMk/>
              <pc:sldMasterMk cId="2347082301" sldId="2147483648"/>
              <pc:sldLayoutMk cId="1696208438" sldId="2147483650"/>
              <ac:spMk id="15" creationId="{EF515B4A-CB20-4847-8E00-0DD66F1FEBB4}"/>
            </ac:spMkLst>
          </pc:spChg>
          <pc:spChg chg="del mod">
            <ac:chgData name="Samesh Bajracharya" userId="7694386c1b30c99f" providerId="LiveId" clId="{1F94C34C-9799-4AF2-BC57-B5BE7EC1DC16}" dt="2022-03-01T16:43:41.674" v="724" actId="478"/>
            <ac:spMkLst>
              <pc:docMk/>
              <pc:sldMasterMk cId="2347082301" sldId="2147483648"/>
              <pc:sldLayoutMk cId="1696208438" sldId="2147483650"/>
              <ac:spMk id="16" creationId="{996B64B9-1DF0-4EE9-BAB5-72AFA94B9AFD}"/>
            </ac:spMkLst>
          </pc:spChg>
          <pc:grpChg chg="mod">
            <ac:chgData name="Samesh Bajracharya" userId="7694386c1b30c99f" providerId="LiveId" clId="{1F94C34C-9799-4AF2-BC57-B5BE7EC1DC16}" dt="2022-03-01T18:05:30.552" v="1596" actId="166"/>
            <ac:grpSpMkLst>
              <pc:docMk/>
              <pc:sldMasterMk cId="2347082301" sldId="2147483648"/>
              <pc:sldLayoutMk cId="1696208438" sldId="2147483650"/>
              <ac:grpSpMk id="10" creationId="{42E17FB3-B5C4-4B3A-A57B-C6493A9D0C66}"/>
            </ac:grpSpMkLst>
          </pc:grpChg>
          <pc:picChg chg="del">
            <ac:chgData name="Samesh Bajracharya" userId="7694386c1b30c99f" providerId="LiveId" clId="{1F94C34C-9799-4AF2-BC57-B5BE7EC1DC16}" dt="2022-03-01T16:43:00.032" v="720" actId="478"/>
            <ac:picMkLst>
              <pc:docMk/>
              <pc:sldMasterMk cId="2347082301" sldId="2147483648"/>
              <pc:sldLayoutMk cId="1696208438" sldId="2147483650"/>
              <ac:picMk id="8" creationId="{676C557E-B5A7-4416-BCC0-5743550BF152}"/>
            </ac:picMkLst>
          </pc:picChg>
        </pc:sldLayoutChg>
        <pc:sldLayoutChg chg="addSp delSp modSp mod">
          <pc:chgData name="Samesh Bajracharya" userId="7694386c1b30c99f" providerId="LiveId" clId="{1F94C34C-9799-4AF2-BC57-B5BE7EC1DC16}" dt="2022-03-01T17:54:34.420" v="1483" actId="207"/>
          <pc:sldLayoutMkLst>
            <pc:docMk/>
            <pc:sldMasterMk cId="2347082301" sldId="2147483648"/>
            <pc:sldLayoutMk cId="2750495570" sldId="2147483651"/>
          </pc:sldLayoutMkLst>
          <pc:spChg chg="del">
            <ac:chgData name="Samesh Bajracharya" userId="7694386c1b30c99f" providerId="LiveId" clId="{1F94C34C-9799-4AF2-BC57-B5BE7EC1DC16}" dt="2022-03-01T17:50:29.737" v="1400" actId="478"/>
            <ac:spMkLst>
              <pc:docMk/>
              <pc:sldMasterMk cId="2347082301" sldId="2147483648"/>
              <pc:sldLayoutMk cId="2750495570" sldId="2147483651"/>
              <ac:spMk id="3" creationId="{4ACB5603-8A62-4D45-B6EF-0D7E2D5FC4F7}"/>
            </ac:spMkLst>
          </pc:spChg>
          <pc:spChg chg="del">
            <ac:chgData name="Samesh Bajracharya" userId="7694386c1b30c99f" providerId="LiveId" clId="{1F94C34C-9799-4AF2-BC57-B5BE7EC1DC16}" dt="2022-03-01T17:50:34.712" v="1402" actId="478"/>
            <ac:spMkLst>
              <pc:docMk/>
              <pc:sldMasterMk cId="2347082301" sldId="2147483648"/>
              <pc:sldLayoutMk cId="2750495570" sldId="2147483651"/>
              <ac:spMk id="6" creationId="{533B74B0-30B9-45C2-9AE6-45D1978AAFAE}"/>
            </ac:spMkLst>
          </pc:spChg>
          <pc:spChg chg="add del mod">
            <ac:chgData name="Samesh Bajracharya" userId="7694386c1b30c99f" providerId="LiveId" clId="{1F94C34C-9799-4AF2-BC57-B5BE7EC1DC16}" dt="2022-03-01T17:54:34.420" v="1483" actId="207"/>
            <ac:spMkLst>
              <pc:docMk/>
              <pc:sldMasterMk cId="2347082301" sldId="2147483648"/>
              <pc:sldLayoutMk cId="2750495570" sldId="2147483651"/>
              <ac:spMk id="10" creationId="{F9087E09-D75F-4E26-B01E-A1A09BA2EA70}"/>
            </ac:spMkLst>
          </pc:spChg>
          <pc:spChg chg="del">
            <ac:chgData name="Samesh Bajracharya" userId="7694386c1b30c99f" providerId="LiveId" clId="{1F94C34C-9799-4AF2-BC57-B5BE7EC1DC16}" dt="2022-03-01T17:50:37.414" v="1403" actId="478"/>
            <ac:spMkLst>
              <pc:docMk/>
              <pc:sldMasterMk cId="2347082301" sldId="2147483648"/>
              <pc:sldLayoutMk cId="2750495570" sldId="2147483651"/>
              <ac:spMk id="11" creationId="{8931D2A9-0B92-4197-8802-80424C14EA7E}"/>
            </ac:spMkLst>
          </pc:spChg>
          <pc:spChg chg="del">
            <ac:chgData name="Samesh Bajracharya" userId="7694386c1b30c99f" providerId="LiveId" clId="{1F94C34C-9799-4AF2-BC57-B5BE7EC1DC16}" dt="2022-03-01T17:50:31.830" v="1401" actId="478"/>
            <ac:spMkLst>
              <pc:docMk/>
              <pc:sldMasterMk cId="2347082301" sldId="2147483648"/>
              <pc:sldLayoutMk cId="2750495570" sldId="2147483651"/>
              <ac:spMk id="15" creationId="{B5A30B6B-EEDB-4142-8138-D50F5A307D76}"/>
            </ac:spMkLst>
          </pc:spChg>
          <pc:picChg chg="del">
            <ac:chgData name="Samesh Bajracharya" userId="7694386c1b30c99f" providerId="LiveId" clId="{1F94C34C-9799-4AF2-BC57-B5BE7EC1DC16}" dt="2022-03-01T17:50:23.452" v="1397" actId="478"/>
            <ac:picMkLst>
              <pc:docMk/>
              <pc:sldMasterMk cId="2347082301" sldId="2147483648"/>
              <pc:sldLayoutMk cId="2750495570" sldId="2147483651"/>
              <ac:picMk id="8" creationId="{25FC40B0-ED27-47E5-A3C2-32A8418567EE}"/>
            </ac:picMkLst>
          </pc:picChg>
        </pc:sldLayoutChg>
        <pc:sldLayoutChg chg="delSp mod">
          <pc:chgData name="Samesh Bajracharya" userId="7694386c1b30c99f" providerId="LiveId" clId="{1F94C34C-9799-4AF2-BC57-B5BE7EC1DC16}" dt="2022-03-01T17:21:12.935" v="1138" actId="478"/>
          <pc:sldLayoutMkLst>
            <pc:docMk/>
            <pc:sldMasterMk cId="2347082301" sldId="2147483648"/>
            <pc:sldLayoutMk cId="1564760694" sldId="2147483654"/>
          </pc:sldLayoutMkLst>
          <pc:spChg chg="del">
            <ac:chgData name="Samesh Bajracharya" userId="7694386c1b30c99f" providerId="LiveId" clId="{1F94C34C-9799-4AF2-BC57-B5BE7EC1DC16}" dt="2022-03-01T17:21:10.351" v="1137" actId="478"/>
            <ac:spMkLst>
              <pc:docMk/>
              <pc:sldMasterMk cId="2347082301" sldId="2147483648"/>
              <pc:sldLayoutMk cId="1564760694" sldId="2147483654"/>
              <ac:spMk id="9" creationId="{1B26B4BC-3D52-4C1C-85FB-226F0B5201F1}"/>
            </ac:spMkLst>
          </pc:spChg>
          <pc:spChg chg="del">
            <ac:chgData name="Samesh Bajracharya" userId="7694386c1b30c99f" providerId="LiveId" clId="{1F94C34C-9799-4AF2-BC57-B5BE7EC1DC16}" dt="2022-03-01T17:21:08.083" v="1136" actId="478"/>
            <ac:spMkLst>
              <pc:docMk/>
              <pc:sldMasterMk cId="2347082301" sldId="2147483648"/>
              <pc:sldLayoutMk cId="1564760694" sldId="2147483654"/>
              <ac:spMk id="10" creationId="{CEC6B25A-6AA2-46A7-84BE-5C907CA51B02}"/>
            </ac:spMkLst>
          </pc:spChg>
          <pc:picChg chg="del">
            <ac:chgData name="Samesh Bajracharya" userId="7694386c1b30c99f" providerId="LiveId" clId="{1F94C34C-9799-4AF2-BC57-B5BE7EC1DC16}" dt="2022-03-01T17:21:12.935" v="1138" actId="478"/>
            <ac:picMkLst>
              <pc:docMk/>
              <pc:sldMasterMk cId="2347082301" sldId="2147483648"/>
              <pc:sldLayoutMk cId="1564760694" sldId="2147483654"/>
              <ac:picMk id="8" creationId="{8B0944B4-FE4A-459A-85B1-3476FE6C4C49}"/>
            </ac:picMkLst>
          </pc:picChg>
        </pc:sldLayoutChg>
        <pc:sldLayoutChg chg="delSp mod">
          <pc:chgData name="Samesh Bajracharya" userId="7694386c1b30c99f" providerId="LiveId" clId="{1F94C34C-9799-4AF2-BC57-B5BE7EC1DC16}" dt="2022-03-01T15:25:35.520" v="2" actId="478"/>
          <pc:sldLayoutMkLst>
            <pc:docMk/>
            <pc:sldMasterMk cId="2347082301" sldId="2147483648"/>
            <pc:sldLayoutMk cId="1312140839" sldId="2147483660"/>
          </pc:sldLayoutMkLst>
          <pc:picChg chg="del">
            <ac:chgData name="Samesh Bajracharya" userId="7694386c1b30c99f" providerId="LiveId" clId="{1F94C34C-9799-4AF2-BC57-B5BE7EC1DC16}" dt="2022-03-01T15:25:35.520" v="2" actId="478"/>
            <ac:picMkLst>
              <pc:docMk/>
              <pc:sldMasterMk cId="2347082301" sldId="2147483648"/>
              <pc:sldLayoutMk cId="1312140839" sldId="2147483660"/>
              <ac:picMk id="9" creationId="{4FE28ACC-E44C-4381-B768-0310810E78D2}"/>
            </ac:picMkLst>
          </pc:picChg>
        </pc:sldLayoutChg>
        <pc:sldLayoutChg chg="delSp modSp mod">
          <pc:chgData name="Samesh Bajracharya" userId="7694386c1b30c99f" providerId="LiveId" clId="{1F94C34C-9799-4AF2-BC57-B5BE7EC1DC16}" dt="2022-03-01T16:53:05.271" v="901" actId="478"/>
          <pc:sldLayoutMkLst>
            <pc:docMk/>
            <pc:sldMasterMk cId="2347082301" sldId="2147483648"/>
            <pc:sldLayoutMk cId="1969986162" sldId="2147483661"/>
          </pc:sldLayoutMkLst>
          <pc:spChg chg="del">
            <ac:chgData name="Samesh Bajracharya" userId="7694386c1b30c99f" providerId="LiveId" clId="{1F94C34C-9799-4AF2-BC57-B5BE7EC1DC16}" dt="2022-03-01T16:52:45.104" v="898" actId="478"/>
            <ac:spMkLst>
              <pc:docMk/>
              <pc:sldMasterMk cId="2347082301" sldId="2147483648"/>
              <pc:sldLayoutMk cId="1969986162" sldId="2147483661"/>
              <ac:spMk id="15" creationId="{EF515B4A-CB20-4847-8E00-0DD66F1FEBB4}"/>
            </ac:spMkLst>
          </pc:spChg>
          <pc:spChg chg="del mod">
            <ac:chgData name="Samesh Bajracharya" userId="7694386c1b30c99f" providerId="LiveId" clId="{1F94C34C-9799-4AF2-BC57-B5BE7EC1DC16}" dt="2022-03-01T16:52:59.544" v="900" actId="478"/>
            <ac:spMkLst>
              <pc:docMk/>
              <pc:sldMasterMk cId="2347082301" sldId="2147483648"/>
              <pc:sldLayoutMk cId="1969986162" sldId="2147483661"/>
              <ac:spMk id="16" creationId="{996B64B9-1DF0-4EE9-BAB5-72AFA94B9AFD}"/>
            </ac:spMkLst>
          </pc:spChg>
          <pc:picChg chg="del">
            <ac:chgData name="Samesh Bajracharya" userId="7694386c1b30c99f" providerId="LiveId" clId="{1F94C34C-9799-4AF2-BC57-B5BE7EC1DC16}" dt="2022-03-01T16:53:05.271" v="901" actId="478"/>
            <ac:picMkLst>
              <pc:docMk/>
              <pc:sldMasterMk cId="2347082301" sldId="2147483648"/>
              <pc:sldLayoutMk cId="1969986162" sldId="2147483661"/>
              <ac:picMk id="8" creationId="{676C557E-B5A7-4416-BCC0-5743550BF152}"/>
            </ac:picMkLst>
          </pc:picChg>
        </pc:sldLayoutChg>
        <pc:sldLayoutChg chg="addSp delSp modSp mod">
          <pc:chgData name="Samesh Bajracharya" userId="7694386c1b30c99f" providerId="LiveId" clId="{1F94C34C-9799-4AF2-BC57-B5BE7EC1DC16}" dt="2022-03-01T17:19:27.672" v="1125" actId="478"/>
          <pc:sldLayoutMkLst>
            <pc:docMk/>
            <pc:sldMasterMk cId="2347082301" sldId="2147483648"/>
            <pc:sldLayoutMk cId="1741033213" sldId="2147483662"/>
          </pc:sldLayoutMkLst>
          <pc:spChg chg="del">
            <ac:chgData name="Samesh Bajracharya" userId="7694386c1b30c99f" providerId="LiveId" clId="{1F94C34C-9799-4AF2-BC57-B5BE7EC1DC16}" dt="2022-03-01T17:12:12.646" v="976" actId="478"/>
            <ac:spMkLst>
              <pc:docMk/>
              <pc:sldMasterMk cId="2347082301" sldId="2147483648"/>
              <pc:sldLayoutMk cId="1741033213" sldId="2147483662"/>
              <ac:spMk id="3" creationId="{0FEE9886-36F0-4E06-A3A6-D8F00B0665A1}"/>
            </ac:spMkLst>
          </pc:spChg>
          <pc:spChg chg="del">
            <ac:chgData name="Samesh Bajracharya" userId="7694386c1b30c99f" providerId="LiveId" clId="{1F94C34C-9799-4AF2-BC57-B5BE7EC1DC16}" dt="2022-03-01T17:12:30.022" v="987" actId="478"/>
            <ac:spMkLst>
              <pc:docMk/>
              <pc:sldMasterMk cId="2347082301" sldId="2147483648"/>
              <pc:sldLayoutMk cId="1741033213" sldId="2147483662"/>
              <ac:spMk id="4" creationId="{8C1E0992-271E-4948-9461-C7AA54AF8FEA}"/>
            </ac:spMkLst>
          </pc:spChg>
          <pc:spChg chg="del">
            <ac:chgData name="Samesh Bajracharya" userId="7694386c1b30c99f" providerId="LiveId" clId="{1F94C34C-9799-4AF2-BC57-B5BE7EC1DC16}" dt="2022-03-01T17:11:25.302" v="966" actId="478"/>
            <ac:spMkLst>
              <pc:docMk/>
              <pc:sldMasterMk cId="2347082301" sldId="2147483648"/>
              <pc:sldLayoutMk cId="1741033213" sldId="2147483662"/>
              <ac:spMk id="6" creationId="{35B71D50-AA4B-4E0C-8F6A-0F64F2C8A8C7}"/>
            </ac:spMkLst>
          </pc:spChg>
          <pc:spChg chg="add del mod">
            <ac:chgData name="Samesh Bajracharya" userId="7694386c1b30c99f" providerId="LiveId" clId="{1F94C34C-9799-4AF2-BC57-B5BE7EC1DC16}" dt="2022-03-01T17:19:27.672" v="1125" actId="478"/>
            <ac:spMkLst>
              <pc:docMk/>
              <pc:sldMasterMk cId="2347082301" sldId="2147483648"/>
              <pc:sldLayoutMk cId="1741033213" sldId="2147483662"/>
              <ac:spMk id="9" creationId="{3755C1FB-E61C-4BBC-8179-D34908DEA1B6}"/>
            </ac:spMkLst>
          </pc:spChg>
          <pc:spChg chg="del">
            <ac:chgData name="Samesh Bajracharya" userId="7694386c1b30c99f" providerId="LiveId" clId="{1F94C34C-9799-4AF2-BC57-B5BE7EC1DC16}" dt="2022-03-01T17:12:27.216" v="986" actId="478"/>
            <ac:spMkLst>
              <pc:docMk/>
              <pc:sldMasterMk cId="2347082301" sldId="2147483648"/>
              <pc:sldLayoutMk cId="1741033213" sldId="2147483662"/>
              <ac:spMk id="12" creationId="{483B974E-5202-4EAD-9D55-4129C84BAE87}"/>
            </ac:spMkLst>
          </pc:spChg>
          <pc:spChg chg="del">
            <ac:chgData name="Samesh Bajracharya" userId="7694386c1b30c99f" providerId="LiveId" clId="{1F94C34C-9799-4AF2-BC57-B5BE7EC1DC16}" dt="2022-03-01T17:11:41.492" v="969" actId="478"/>
            <ac:spMkLst>
              <pc:docMk/>
              <pc:sldMasterMk cId="2347082301" sldId="2147483648"/>
              <pc:sldLayoutMk cId="1741033213" sldId="2147483662"/>
              <ac:spMk id="15" creationId="{EF515B4A-CB20-4847-8E00-0DD66F1FEBB4}"/>
            </ac:spMkLst>
          </pc:spChg>
          <pc:spChg chg="del">
            <ac:chgData name="Samesh Bajracharya" userId="7694386c1b30c99f" providerId="LiveId" clId="{1F94C34C-9799-4AF2-BC57-B5BE7EC1DC16}" dt="2022-03-01T17:11:39.373" v="968" actId="478"/>
            <ac:spMkLst>
              <pc:docMk/>
              <pc:sldMasterMk cId="2347082301" sldId="2147483648"/>
              <pc:sldLayoutMk cId="1741033213" sldId="2147483662"/>
              <ac:spMk id="16" creationId="{996B64B9-1DF0-4EE9-BAB5-72AFA94B9AFD}"/>
            </ac:spMkLst>
          </pc:spChg>
          <pc:spChg chg="del">
            <ac:chgData name="Samesh Bajracharya" userId="7694386c1b30c99f" providerId="LiveId" clId="{1F94C34C-9799-4AF2-BC57-B5BE7EC1DC16}" dt="2022-03-01T17:11:51.183" v="971" actId="478"/>
            <ac:spMkLst>
              <pc:docMk/>
              <pc:sldMasterMk cId="2347082301" sldId="2147483648"/>
              <pc:sldLayoutMk cId="1741033213" sldId="2147483662"/>
              <ac:spMk id="17" creationId="{147C9C38-5B17-467D-B581-EF28ECB11E80}"/>
            </ac:spMkLst>
          </pc:spChg>
          <pc:spChg chg="del">
            <ac:chgData name="Samesh Bajracharya" userId="7694386c1b30c99f" providerId="LiveId" clId="{1F94C34C-9799-4AF2-BC57-B5BE7EC1DC16}" dt="2022-03-01T17:11:48.086" v="970" actId="478"/>
            <ac:spMkLst>
              <pc:docMk/>
              <pc:sldMasterMk cId="2347082301" sldId="2147483648"/>
              <pc:sldLayoutMk cId="1741033213" sldId="2147483662"/>
              <ac:spMk id="19" creationId="{12E4E194-63F1-4D43-AC02-75733DF045E9}"/>
            </ac:spMkLst>
          </pc:spChg>
          <pc:spChg chg="del mod">
            <ac:chgData name="Samesh Bajracharya" userId="7694386c1b30c99f" providerId="LiveId" clId="{1F94C34C-9799-4AF2-BC57-B5BE7EC1DC16}" dt="2022-03-01T17:12:24.536" v="985" actId="478"/>
            <ac:spMkLst>
              <pc:docMk/>
              <pc:sldMasterMk cId="2347082301" sldId="2147483648"/>
              <pc:sldLayoutMk cId="1741033213" sldId="2147483662"/>
              <ac:spMk id="20" creationId="{FEB88DD7-AEB5-4718-AF2D-28B5B91ED715}"/>
            </ac:spMkLst>
          </pc:spChg>
          <pc:spChg chg="del">
            <ac:chgData name="Samesh Bajracharya" userId="7694386c1b30c99f" providerId="LiveId" clId="{1F94C34C-9799-4AF2-BC57-B5BE7EC1DC16}" dt="2022-03-01T17:11:53.896" v="972" actId="478"/>
            <ac:spMkLst>
              <pc:docMk/>
              <pc:sldMasterMk cId="2347082301" sldId="2147483648"/>
              <pc:sldLayoutMk cId="1741033213" sldId="2147483662"/>
              <ac:spMk id="21" creationId="{F694448B-800C-40EF-8F61-18C018E8374C}"/>
            </ac:spMkLst>
          </pc:spChg>
          <pc:spChg chg="del">
            <ac:chgData name="Samesh Bajracharya" userId="7694386c1b30c99f" providerId="LiveId" clId="{1F94C34C-9799-4AF2-BC57-B5BE7EC1DC16}" dt="2022-03-01T17:11:56.320" v="973" actId="478"/>
            <ac:spMkLst>
              <pc:docMk/>
              <pc:sldMasterMk cId="2347082301" sldId="2147483648"/>
              <pc:sldLayoutMk cId="1741033213" sldId="2147483662"/>
              <ac:spMk id="22" creationId="{E799E3E2-888B-2343-9A63-F84C03265CB5}"/>
            </ac:spMkLst>
          </pc:spChg>
          <pc:spChg chg="del">
            <ac:chgData name="Samesh Bajracharya" userId="7694386c1b30c99f" providerId="LiveId" clId="{1F94C34C-9799-4AF2-BC57-B5BE7EC1DC16}" dt="2022-03-01T17:12:00.039" v="974" actId="478"/>
            <ac:spMkLst>
              <pc:docMk/>
              <pc:sldMasterMk cId="2347082301" sldId="2147483648"/>
              <pc:sldLayoutMk cId="1741033213" sldId="2147483662"/>
              <ac:spMk id="23" creationId="{8FEDE8EF-5B7A-A741-9A56-D365CAE01B62}"/>
            </ac:spMkLst>
          </pc:spChg>
          <pc:picChg chg="del">
            <ac:chgData name="Samesh Bajracharya" userId="7694386c1b30c99f" providerId="LiveId" clId="{1F94C34C-9799-4AF2-BC57-B5BE7EC1DC16}" dt="2022-03-01T17:11:34.849" v="967" actId="478"/>
            <ac:picMkLst>
              <pc:docMk/>
              <pc:sldMasterMk cId="2347082301" sldId="2147483648"/>
              <pc:sldLayoutMk cId="1741033213" sldId="2147483662"/>
              <ac:picMk id="8" creationId="{676C557E-B5A7-4416-BCC0-5743550BF152}"/>
            </ac:picMkLst>
          </pc:picChg>
        </pc:sldLayoutChg>
        <pc:sldLayoutChg chg="addSp delSp modSp mod">
          <pc:chgData name="Samesh Bajracharya" userId="7694386c1b30c99f" providerId="LiveId" clId="{1F94C34C-9799-4AF2-BC57-B5BE7EC1DC16}" dt="2022-03-01T17:44:43.558" v="1342" actId="1076"/>
          <pc:sldLayoutMkLst>
            <pc:docMk/>
            <pc:sldMasterMk cId="2347082301" sldId="2147483648"/>
            <pc:sldLayoutMk cId="891400919" sldId="2147483663"/>
          </pc:sldLayoutMkLst>
          <pc:spChg chg="del">
            <ac:chgData name="Samesh Bajracharya" userId="7694386c1b30c99f" providerId="LiveId" clId="{1F94C34C-9799-4AF2-BC57-B5BE7EC1DC16}" dt="2022-03-01T17:34:20.165" v="1265" actId="478"/>
            <ac:spMkLst>
              <pc:docMk/>
              <pc:sldMasterMk cId="2347082301" sldId="2147483648"/>
              <pc:sldLayoutMk cId="891400919" sldId="2147483663"/>
              <ac:spMk id="2" creationId="{32970CD0-696D-4313-96BA-4AA72C813BD0}"/>
            </ac:spMkLst>
          </pc:spChg>
          <pc:spChg chg="add del mod">
            <ac:chgData name="Samesh Bajracharya" userId="7694386c1b30c99f" providerId="LiveId" clId="{1F94C34C-9799-4AF2-BC57-B5BE7EC1DC16}" dt="2022-03-01T17:43:40.291" v="1326" actId="478"/>
            <ac:spMkLst>
              <pc:docMk/>
              <pc:sldMasterMk cId="2347082301" sldId="2147483648"/>
              <pc:sldLayoutMk cId="891400919" sldId="2147483663"/>
              <ac:spMk id="3" creationId="{0FEE9886-36F0-4E06-A3A6-D8F00B0665A1}"/>
            </ac:spMkLst>
          </pc:spChg>
          <pc:spChg chg="mod">
            <ac:chgData name="Samesh Bajracharya" userId="7694386c1b30c99f" providerId="LiveId" clId="{1F94C34C-9799-4AF2-BC57-B5BE7EC1DC16}" dt="2022-03-01T17:44:40.118" v="1341" actId="14100"/>
            <ac:spMkLst>
              <pc:docMk/>
              <pc:sldMasterMk cId="2347082301" sldId="2147483648"/>
              <pc:sldLayoutMk cId="891400919" sldId="2147483663"/>
              <ac:spMk id="4" creationId="{25CE6D5A-A5C0-4B12-A26A-691D5743FA5C}"/>
            </ac:spMkLst>
          </pc:spChg>
          <pc:spChg chg="add del">
            <ac:chgData name="Samesh Bajracharya" userId="7694386c1b30c99f" providerId="LiveId" clId="{1F94C34C-9799-4AF2-BC57-B5BE7EC1DC16}" dt="2022-03-01T17:43:37.346" v="1325" actId="478"/>
            <ac:spMkLst>
              <pc:docMk/>
              <pc:sldMasterMk cId="2347082301" sldId="2147483648"/>
              <pc:sldLayoutMk cId="891400919" sldId="2147483663"/>
              <ac:spMk id="15" creationId="{EF515B4A-CB20-4847-8E00-0DD66F1FEBB4}"/>
            </ac:spMkLst>
          </pc:spChg>
          <pc:spChg chg="add del">
            <ac:chgData name="Samesh Bajracharya" userId="7694386c1b30c99f" providerId="LiveId" clId="{1F94C34C-9799-4AF2-BC57-B5BE7EC1DC16}" dt="2022-03-01T17:43:35.108" v="1324" actId="478"/>
            <ac:spMkLst>
              <pc:docMk/>
              <pc:sldMasterMk cId="2347082301" sldId="2147483648"/>
              <pc:sldLayoutMk cId="891400919" sldId="2147483663"/>
              <ac:spMk id="16" creationId="{996B64B9-1DF0-4EE9-BAB5-72AFA94B9AFD}"/>
            </ac:spMkLst>
          </pc:spChg>
          <pc:spChg chg="del">
            <ac:chgData name="Samesh Bajracharya" userId="7694386c1b30c99f" providerId="LiveId" clId="{1F94C34C-9799-4AF2-BC57-B5BE7EC1DC16}" dt="2022-03-01T17:34:26.467" v="1266" actId="478"/>
            <ac:spMkLst>
              <pc:docMk/>
              <pc:sldMasterMk cId="2347082301" sldId="2147483648"/>
              <pc:sldLayoutMk cId="891400919" sldId="2147483663"/>
              <ac:spMk id="20" creationId="{FEB88DD7-AEB5-4718-AF2D-28B5B91ED715}"/>
            </ac:spMkLst>
          </pc:spChg>
          <pc:spChg chg="mod">
            <ac:chgData name="Samesh Bajracharya" userId="7694386c1b30c99f" providerId="LiveId" clId="{1F94C34C-9799-4AF2-BC57-B5BE7EC1DC16}" dt="2022-03-01T17:44:43.558" v="1342" actId="1076"/>
            <ac:spMkLst>
              <pc:docMk/>
              <pc:sldMasterMk cId="2347082301" sldId="2147483648"/>
              <pc:sldLayoutMk cId="891400919" sldId="2147483663"/>
              <ac:spMk id="21" creationId="{919C8692-230B-D543-A7F7-4FD61B04D1C6}"/>
            </ac:spMkLst>
          </pc:spChg>
          <pc:spChg chg="del">
            <ac:chgData name="Samesh Bajracharya" userId="7694386c1b30c99f" providerId="LiveId" clId="{1F94C34C-9799-4AF2-BC57-B5BE7EC1DC16}" dt="2022-03-01T17:33:52.790" v="1258" actId="478"/>
            <ac:spMkLst>
              <pc:docMk/>
              <pc:sldMasterMk cId="2347082301" sldId="2147483648"/>
              <pc:sldLayoutMk cId="891400919" sldId="2147483663"/>
              <ac:spMk id="22" creationId="{1B6EB0C6-606C-4AFB-8FF8-AB43606B95BD}"/>
            </ac:spMkLst>
          </pc:spChg>
          <pc:spChg chg="del">
            <ac:chgData name="Samesh Bajracharya" userId="7694386c1b30c99f" providerId="LiveId" clId="{1F94C34C-9799-4AF2-BC57-B5BE7EC1DC16}" dt="2022-03-01T17:33:44.828" v="1254" actId="478"/>
            <ac:spMkLst>
              <pc:docMk/>
              <pc:sldMasterMk cId="2347082301" sldId="2147483648"/>
              <pc:sldLayoutMk cId="891400919" sldId="2147483663"/>
              <ac:spMk id="23" creationId="{E5123CE7-2F8A-489B-BD99-0C2A33ADF49A}"/>
            </ac:spMkLst>
          </pc:spChg>
          <pc:spChg chg="del">
            <ac:chgData name="Samesh Bajracharya" userId="7694386c1b30c99f" providerId="LiveId" clId="{1F94C34C-9799-4AF2-BC57-B5BE7EC1DC16}" dt="2022-03-01T17:34:11.615" v="1263" actId="478"/>
            <ac:spMkLst>
              <pc:docMk/>
              <pc:sldMasterMk cId="2347082301" sldId="2147483648"/>
              <pc:sldLayoutMk cId="891400919" sldId="2147483663"/>
              <ac:spMk id="24" creationId="{E150BFC7-A11D-CC46-B5A2-8BD93C269506}"/>
            </ac:spMkLst>
          </pc:spChg>
          <pc:spChg chg="del">
            <ac:chgData name="Samesh Bajracharya" userId="7694386c1b30c99f" providerId="LiveId" clId="{1F94C34C-9799-4AF2-BC57-B5BE7EC1DC16}" dt="2022-03-01T17:33:56.096" v="1260" actId="478"/>
            <ac:spMkLst>
              <pc:docMk/>
              <pc:sldMasterMk cId="2347082301" sldId="2147483648"/>
              <pc:sldLayoutMk cId="891400919" sldId="2147483663"/>
              <ac:spMk id="25" creationId="{07730BCF-AC2A-4FEC-8F01-63964DB444CF}"/>
            </ac:spMkLst>
          </pc:spChg>
          <pc:spChg chg="del">
            <ac:chgData name="Samesh Bajracharya" userId="7694386c1b30c99f" providerId="LiveId" clId="{1F94C34C-9799-4AF2-BC57-B5BE7EC1DC16}" dt="2022-03-01T17:33:54.265" v="1259" actId="478"/>
            <ac:spMkLst>
              <pc:docMk/>
              <pc:sldMasterMk cId="2347082301" sldId="2147483648"/>
              <pc:sldLayoutMk cId="891400919" sldId="2147483663"/>
              <ac:spMk id="28" creationId="{F95B55F4-B501-3440-8904-A1C7F049CBE8}"/>
            </ac:spMkLst>
          </pc:spChg>
          <pc:spChg chg="del mod">
            <ac:chgData name="Samesh Bajracharya" userId="7694386c1b30c99f" providerId="LiveId" clId="{1F94C34C-9799-4AF2-BC57-B5BE7EC1DC16}" dt="2022-03-01T17:43:42.851" v="1327" actId="478"/>
            <ac:spMkLst>
              <pc:docMk/>
              <pc:sldMasterMk cId="2347082301" sldId="2147483648"/>
              <pc:sldLayoutMk cId="891400919" sldId="2147483663"/>
              <ac:spMk id="29" creationId="{F2116994-BE3E-6A43-9C15-E71BA8EC821F}"/>
            </ac:spMkLst>
          </pc:spChg>
          <pc:picChg chg="add del">
            <ac:chgData name="Samesh Bajracharya" userId="7694386c1b30c99f" providerId="LiveId" clId="{1F94C34C-9799-4AF2-BC57-B5BE7EC1DC16}" dt="2022-03-01T17:43:30.451" v="1323" actId="478"/>
            <ac:picMkLst>
              <pc:docMk/>
              <pc:sldMasterMk cId="2347082301" sldId="2147483648"/>
              <pc:sldLayoutMk cId="891400919" sldId="2147483663"/>
              <ac:picMk id="8" creationId="{676C557E-B5A7-4416-BCC0-5743550BF152}"/>
            </ac:picMkLst>
          </pc:picChg>
        </pc:sldLayoutChg>
        <pc:sldLayoutChg chg="delSp modSp mod">
          <pc:chgData name="Samesh Bajracharya" userId="7694386c1b30c99f" providerId="LiveId" clId="{1F94C34C-9799-4AF2-BC57-B5BE7EC1DC16}" dt="2022-03-01T18:25:07.780" v="2135" actId="478"/>
          <pc:sldLayoutMkLst>
            <pc:docMk/>
            <pc:sldMasterMk cId="2347082301" sldId="2147483648"/>
            <pc:sldLayoutMk cId="637136884" sldId="2147483665"/>
          </pc:sldLayoutMkLst>
          <pc:spChg chg="del mod">
            <ac:chgData name="Samesh Bajracharya" userId="7694386c1b30c99f" providerId="LiveId" clId="{1F94C34C-9799-4AF2-BC57-B5BE7EC1DC16}" dt="2022-03-01T18:25:02.313" v="2134" actId="478"/>
            <ac:spMkLst>
              <pc:docMk/>
              <pc:sldMasterMk cId="2347082301" sldId="2147483648"/>
              <pc:sldLayoutMk cId="637136884" sldId="2147483665"/>
              <ac:spMk id="3" creationId="{59758E15-A93D-4FB9-843D-1490E27A151B}"/>
            </ac:spMkLst>
          </pc:spChg>
          <pc:spChg chg="del">
            <ac:chgData name="Samesh Bajracharya" userId="7694386c1b30c99f" providerId="LiveId" clId="{1F94C34C-9799-4AF2-BC57-B5BE7EC1DC16}" dt="2022-03-01T18:24:52.393" v="2131" actId="478"/>
            <ac:spMkLst>
              <pc:docMk/>
              <pc:sldMasterMk cId="2347082301" sldId="2147483648"/>
              <pc:sldLayoutMk cId="637136884" sldId="2147483665"/>
              <ac:spMk id="7" creationId="{4E0FBE0E-A6B0-483E-93DD-5C20DA069DBC}"/>
            </ac:spMkLst>
          </pc:spChg>
          <pc:picChg chg="del">
            <ac:chgData name="Samesh Bajracharya" userId="7694386c1b30c99f" providerId="LiveId" clId="{1F94C34C-9799-4AF2-BC57-B5BE7EC1DC16}" dt="2022-03-01T18:24:24.198" v="2128" actId="478"/>
            <ac:picMkLst>
              <pc:docMk/>
              <pc:sldMasterMk cId="2347082301" sldId="2147483648"/>
              <pc:sldLayoutMk cId="637136884" sldId="2147483665"/>
              <ac:picMk id="9" creationId="{4FE28ACC-E44C-4381-B768-0310810E78D2}"/>
            </ac:picMkLst>
          </pc:picChg>
          <pc:picChg chg="del">
            <ac:chgData name="Samesh Bajracharya" userId="7694386c1b30c99f" providerId="LiveId" clId="{1F94C34C-9799-4AF2-BC57-B5BE7EC1DC16}" dt="2022-03-01T18:25:07.780" v="2135" actId="478"/>
            <ac:picMkLst>
              <pc:docMk/>
              <pc:sldMasterMk cId="2347082301" sldId="2147483648"/>
              <pc:sldLayoutMk cId="637136884" sldId="2147483665"/>
              <ac:picMk id="17" creationId="{E5B30B87-6C2E-48F1-9026-E4F6BEA1CFE7}"/>
            </ac:picMkLst>
          </pc:picChg>
          <pc:picChg chg="del">
            <ac:chgData name="Samesh Bajracharya" userId="7694386c1b30c99f" providerId="LiveId" clId="{1F94C34C-9799-4AF2-BC57-B5BE7EC1DC16}" dt="2022-03-01T18:24:55.038" v="2132" actId="478"/>
            <ac:picMkLst>
              <pc:docMk/>
              <pc:sldMasterMk cId="2347082301" sldId="2147483648"/>
              <pc:sldLayoutMk cId="637136884" sldId="2147483665"/>
              <ac:picMk id="18" creationId="{2DA3CFE0-4ED8-4345-A158-94E70F463E99}"/>
            </ac:picMkLst>
          </pc:picChg>
        </pc:sldLayoutChg>
        <pc:sldLayoutChg chg="delSp mod">
          <pc:chgData name="Samesh Bajracharya" userId="7694386c1b30c99f" providerId="LiveId" clId="{1F94C34C-9799-4AF2-BC57-B5BE7EC1DC16}" dt="2022-03-01T15:26:05.172" v="4" actId="478"/>
          <pc:sldLayoutMkLst>
            <pc:docMk/>
            <pc:sldMasterMk cId="2347082301" sldId="2147483648"/>
            <pc:sldLayoutMk cId="792000789" sldId="2147483667"/>
          </pc:sldLayoutMkLst>
          <pc:picChg chg="del">
            <ac:chgData name="Samesh Bajracharya" userId="7694386c1b30c99f" providerId="LiveId" clId="{1F94C34C-9799-4AF2-BC57-B5BE7EC1DC16}" dt="2022-03-01T15:25:52.293" v="3" actId="478"/>
            <ac:picMkLst>
              <pc:docMk/>
              <pc:sldMasterMk cId="2347082301" sldId="2147483648"/>
              <pc:sldLayoutMk cId="792000789" sldId="2147483667"/>
              <ac:picMk id="9" creationId="{4FE28ACC-E44C-4381-B768-0310810E78D2}"/>
            </ac:picMkLst>
          </pc:picChg>
          <pc:cxnChg chg="del">
            <ac:chgData name="Samesh Bajracharya" userId="7694386c1b30c99f" providerId="LiveId" clId="{1F94C34C-9799-4AF2-BC57-B5BE7EC1DC16}" dt="2022-03-01T15:26:05.172" v="4" actId="478"/>
            <ac:cxnSpMkLst>
              <pc:docMk/>
              <pc:sldMasterMk cId="2347082301" sldId="2147483648"/>
              <pc:sldLayoutMk cId="792000789" sldId="2147483667"/>
              <ac:cxnSpMk id="5" creationId="{819AFA09-F4B1-493D-BCAD-FF30C20CD1AA}"/>
            </ac:cxnSpMkLst>
          </pc:cxnChg>
        </pc:sldLayoutChg>
        <pc:sldLayoutChg chg="delSp mod">
          <pc:chgData name="Samesh Bajracharya" userId="7694386c1b30c99f" providerId="LiveId" clId="{1F94C34C-9799-4AF2-BC57-B5BE7EC1DC16}" dt="2022-03-01T17:20:03.440" v="1128" actId="478"/>
          <pc:sldLayoutMkLst>
            <pc:docMk/>
            <pc:sldMasterMk cId="2347082301" sldId="2147483648"/>
            <pc:sldLayoutMk cId="1879954291" sldId="2147483675"/>
          </pc:sldLayoutMkLst>
          <pc:spChg chg="del">
            <ac:chgData name="Samesh Bajracharya" userId="7694386c1b30c99f" providerId="LiveId" clId="{1F94C34C-9799-4AF2-BC57-B5BE7EC1DC16}" dt="2022-03-01T17:20:03.440" v="1128" actId="478"/>
            <ac:spMkLst>
              <pc:docMk/>
              <pc:sldMasterMk cId="2347082301" sldId="2147483648"/>
              <pc:sldLayoutMk cId="1879954291" sldId="2147483675"/>
              <ac:spMk id="9" creationId="{1B26B4BC-3D52-4C1C-85FB-226F0B5201F1}"/>
            </ac:spMkLst>
          </pc:spChg>
          <pc:spChg chg="del">
            <ac:chgData name="Samesh Bajracharya" userId="7694386c1b30c99f" providerId="LiveId" clId="{1F94C34C-9799-4AF2-BC57-B5BE7EC1DC16}" dt="2022-03-01T17:20:01.223" v="1127" actId="478"/>
            <ac:spMkLst>
              <pc:docMk/>
              <pc:sldMasterMk cId="2347082301" sldId="2147483648"/>
              <pc:sldLayoutMk cId="1879954291" sldId="2147483675"/>
              <ac:spMk id="10" creationId="{CEC6B25A-6AA2-46A7-84BE-5C907CA51B02}"/>
            </ac:spMkLst>
          </pc:spChg>
          <pc:picChg chg="del">
            <ac:chgData name="Samesh Bajracharya" userId="7694386c1b30c99f" providerId="LiveId" clId="{1F94C34C-9799-4AF2-BC57-B5BE7EC1DC16}" dt="2022-03-01T17:19:57.895" v="1126" actId="478"/>
            <ac:picMkLst>
              <pc:docMk/>
              <pc:sldMasterMk cId="2347082301" sldId="2147483648"/>
              <pc:sldLayoutMk cId="1879954291" sldId="2147483675"/>
              <ac:picMk id="8" creationId="{8B0944B4-FE4A-459A-85B1-3476FE6C4C49}"/>
            </ac:picMkLst>
          </pc:picChg>
        </pc:sldLayoutChg>
      </pc:sldMasterChg>
      <pc:sldMasterChg chg="del delSldLayout">
        <pc:chgData name="Samesh Bajracharya" userId="7694386c1b30c99f" providerId="LiveId" clId="{1F94C34C-9799-4AF2-BC57-B5BE7EC1DC16}" dt="2022-03-01T15:28:19.213" v="158" actId="2696"/>
        <pc:sldMasterMkLst>
          <pc:docMk/>
          <pc:sldMasterMk cId="399271139" sldId="2147483677"/>
        </pc:sldMasterMkLst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4038690779" sldId="2147483678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204139573" sldId="2147483679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2459609042" sldId="2147483680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1238740380" sldId="2147483681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3027479207" sldId="2147483682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1125212369" sldId="2147483683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3481994281" sldId="2147483684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2209236582" sldId="2147483685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725136249" sldId="2147483686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2054756742" sldId="2147483687"/>
          </pc:sldLayoutMkLst>
        </pc:sldLayoutChg>
        <pc:sldLayoutChg chg="del">
          <pc:chgData name="Samesh Bajracharya" userId="7694386c1b30c99f" providerId="LiveId" clId="{1F94C34C-9799-4AF2-BC57-B5BE7EC1DC16}" dt="2022-03-01T15:28:19.213" v="158" actId="2696"/>
          <pc:sldLayoutMkLst>
            <pc:docMk/>
            <pc:sldMasterMk cId="399271139" sldId="2147483677"/>
            <pc:sldLayoutMk cId="3084393386" sldId="214748368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776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33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33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33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33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33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33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6304E-FDE3-4B4F-A3B7-EBE87F3FA5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42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555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0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55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55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82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428" y="4866993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569428" y="3262737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0" y="537472"/>
            <a:ext cx="9773920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9353999" y="53747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2/15/2023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rotech.com/Canteen%20Manageme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5" Type="http://schemas.openxmlformats.org/officeDocument/2006/relationships/hyperlink" Target="https://www.canteen.com/news/our-story-canteen/" TargetMode="External"/><Relationship Id="rId4" Type="http://schemas.openxmlformats.org/officeDocument/2006/relationships/hyperlink" Target="https://www.slideshare.net/shikhapardhidas/canteen-management-system-72595926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motivation/3201960?i=32019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objective/2869343?i=28693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403950"/>
            <a:ext cx="11125200" cy="1055335"/>
          </a:xfrm>
        </p:spPr>
        <p:txBody>
          <a:bodyPr/>
          <a:lstStyle/>
          <a:p>
            <a:pPr algn="ctr"/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Canteen </a:t>
            </a:r>
            <a:b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C6C715-799B-40C7-B9DB-3AC9E50112BE}"/>
              </a:ext>
            </a:extLst>
          </p:cNvPr>
          <p:cNvGrpSpPr/>
          <p:nvPr/>
        </p:nvGrpSpPr>
        <p:grpSpPr>
          <a:xfrm>
            <a:off x="2148352" y="4108491"/>
            <a:ext cx="3722512" cy="1615828"/>
            <a:chOff x="8624711" y="4739311"/>
            <a:chExt cx="3722512" cy="16158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D2A10AA-9B13-49CB-853A-5913406E7467}"/>
                </a:ext>
              </a:extLst>
            </p:cNvPr>
            <p:cNvSpPr txBox="1"/>
            <p:nvPr/>
          </p:nvSpPr>
          <p:spPr>
            <a:xfrm>
              <a:off x="8746067" y="4739311"/>
              <a:ext cx="3601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Presented By:</a:t>
              </a:r>
            </a:p>
            <a:p>
              <a:endPara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3567FE2-4D13-4140-B59A-F4CFB87FDBAB}"/>
                </a:ext>
              </a:extLst>
            </p:cNvPr>
            <p:cNvSpPr txBox="1"/>
            <p:nvPr/>
          </p:nvSpPr>
          <p:spPr>
            <a:xfrm>
              <a:off x="8624711" y="5154810"/>
              <a:ext cx="31834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Anisha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Karki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(770302)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Roji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Prajapati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(770333)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Shriya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Shrestha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(770342)</a:t>
              </a:r>
            </a:p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Sumina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Awa (770345)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29200" y="6032709"/>
            <a:ext cx="371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15 February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2023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9307" y="2631163"/>
            <a:ext cx="498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Under the supervision of</a:t>
            </a: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Bikash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Chawal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3" y="408673"/>
            <a:ext cx="10940937" cy="62653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78F2DCC-A50E-40A1-81F9-70371D4AA4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3538" y="448150"/>
            <a:ext cx="3445566" cy="49538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364969-3428-4400-AC4A-FEDBB6F06128}"/>
              </a:ext>
            </a:extLst>
          </p:cNvPr>
          <p:cNvSpPr txBox="1"/>
          <p:nvPr/>
        </p:nvSpPr>
        <p:spPr>
          <a:xfrm>
            <a:off x="118629" y="709285"/>
            <a:ext cx="865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EDE4EB-34AF-4710-A2E9-882F046E5DD1}"/>
              </a:ext>
            </a:extLst>
          </p:cNvPr>
          <p:cNvSpPr txBox="1"/>
          <p:nvPr/>
        </p:nvSpPr>
        <p:spPr>
          <a:xfrm>
            <a:off x="409574" y="1762507"/>
            <a:ext cx="90530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1: Start </a:t>
            </a:r>
          </a:p>
          <a:p>
            <a:r>
              <a:rPr lang="en-US" sz="2000" dirty="0"/>
              <a:t>Step 2: Initialize all the variables</a:t>
            </a:r>
          </a:p>
          <a:p>
            <a:r>
              <a:rPr lang="en-US" sz="2000" dirty="0"/>
              <a:t>Step 3: If user is admin, go to step 4 else go to step 8</a:t>
            </a:r>
          </a:p>
          <a:p>
            <a:r>
              <a:rPr lang="en-US" sz="2000" dirty="0"/>
              <a:t>Step 4: Display login/register</a:t>
            </a:r>
          </a:p>
          <a:p>
            <a:r>
              <a:rPr lang="en-US" sz="2000" dirty="0"/>
              <a:t>Step 5: If the user selects Register then</a:t>
            </a:r>
          </a:p>
          <a:p>
            <a:r>
              <a:rPr lang="en-US" sz="2000" dirty="0" smtClean="0"/>
              <a:t>	if </a:t>
            </a:r>
            <a:r>
              <a:rPr lang="en-US" sz="2000" dirty="0"/>
              <a:t>the username is already occupied by others, print username not available </a:t>
            </a:r>
            <a:r>
              <a:rPr lang="en-US" sz="2000" dirty="0" smtClean="0"/>
              <a:t>	and </a:t>
            </a:r>
            <a:r>
              <a:rPr lang="en-US" sz="2000" dirty="0"/>
              <a:t>go to step 4</a:t>
            </a:r>
          </a:p>
          <a:p>
            <a:r>
              <a:rPr lang="en-US" sz="2000" dirty="0" smtClean="0"/>
              <a:t>	else </a:t>
            </a:r>
            <a:r>
              <a:rPr lang="en-US" sz="2000" dirty="0"/>
              <a:t>display registration successful and go to step 4 for log in process</a:t>
            </a:r>
          </a:p>
          <a:p>
            <a:r>
              <a:rPr lang="en-US" sz="2000" dirty="0"/>
              <a:t>Step 6: If the user selects Login, open the admin home page if the username and </a:t>
            </a:r>
            <a:r>
              <a:rPr lang="en-US" sz="2000" dirty="0" smtClean="0"/>
              <a:t>	password is </a:t>
            </a:r>
            <a:r>
              <a:rPr lang="en-US" sz="2000" dirty="0"/>
              <a:t>correct i.e. go to step 7</a:t>
            </a:r>
          </a:p>
          <a:p>
            <a:r>
              <a:rPr lang="en-US" sz="2000" dirty="0" smtClean="0"/>
              <a:t>	else </a:t>
            </a:r>
            <a:r>
              <a:rPr lang="en-US" sz="2000" dirty="0"/>
              <a:t>print unauthorized and go to step 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7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3453" y="886690"/>
            <a:ext cx="102800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7: Input the valid option from admin home page and perform the following operation according to the </a:t>
            </a:r>
            <a:r>
              <a:rPr lang="en-US" dirty="0" smtClean="0"/>
              <a:t>	option </a:t>
            </a:r>
            <a:r>
              <a:rPr lang="en-US" dirty="0"/>
              <a:t>inputted </a:t>
            </a:r>
            <a:r>
              <a:rPr lang="en-US" dirty="0" smtClean="0"/>
              <a:t>and </a:t>
            </a:r>
            <a:r>
              <a:rPr lang="en-US" dirty="0"/>
              <a:t>then go to step 6</a:t>
            </a:r>
          </a:p>
          <a:p>
            <a:r>
              <a:rPr lang="en-US" dirty="0"/>
              <a:t>	if admin selects the menu, display menu</a:t>
            </a:r>
          </a:p>
          <a:p>
            <a:r>
              <a:rPr lang="en-US" dirty="0"/>
              <a:t>	else if admin selects create new customer, new customer information are inputted and stored in </a:t>
            </a:r>
            <a:r>
              <a:rPr lang="en-US" dirty="0" smtClean="0"/>
              <a:t>	the </a:t>
            </a:r>
            <a:r>
              <a:rPr lang="en-US" dirty="0"/>
              <a:t>customer file</a:t>
            </a:r>
          </a:p>
          <a:p>
            <a:r>
              <a:rPr lang="en-US" dirty="0"/>
              <a:t>	else if admin selects view specific customer, customer id is inputted and searched</a:t>
            </a:r>
          </a:p>
          <a:p>
            <a:r>
              <a:rPr lang="en-US" dirty="0"/>
              <a:t>	else if admin selects customer details, access the option for modifying customer details, displaying </a:t>
            </a:r>
            <a:r>
              <a:rPr lang="en-US" dirty="0" smtClean="0"/>
              <a:t>	all </a:t>
            </a:r>
            <a:r>
              <a:rPr lang="en-US" dirty="0"/>
              <a:t>customer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/>
              <a:t>	else if admin selects product information, access the option to edit menu, add menu, display menu</a:t>
            </a:r>
          </a:p>
          <a:p>
            <a:r>
              <a:rPr lang="en-US" dirty="0"/>
              <a:t>	else if admin select the financial report, generate the sales report </a:t>
            </a:r>
          </a:p>
          <a:p>
            <a:r>
              <a:rPr lang="en-US" dirty="0"/>
              <a:t>	else if admin selects exit go to step 9</a:t>
            </a:r>
          </a:p>
          <a:p>
            <a:r>
              <a:rPr lang="en-US" dirty="0"/>
              <a:t>Step 8: Input the valid option from the user home page and perform the following operations 	and then </a:t>
            </a:r>
            <a:r>
              <a:rPr lang="en-US" dirty="0" smtClean="0"/>
              <a:t>	again </a:t>
            </a:r>
            <a:r>
              <a:rPr lang="en-US" dirty="0"/>
              <a:t>go to step 8</a:t>
            </a:r>
          </a:p>
          <a:p>
            <a:r>
              <a:rPr lang="en-US" dirty="0"/>
              <a:t>	if user select the order placement option, take order and generate the invoice </a:t>
            </a:r>
          </a:p>
          <a:p>
            <a:r>
              <a:rPr lang="en-US" dirty="0" smtClean="0"/>
              <a:t>	else </a:t>
            </a:r>
            <a:r>
              <a:rPr lang="en-US" dirty="0"/>
              <a:t>if user select menu option, display menu</a:t>
            </a:r>
          </a:p>
          <a:p>
            <a:r>
              <a:rPr lang="en-US" dirty="0" smtClean="0"/>
              <a:t>	else </a:t>
            </a:r>
            <a:r>
              <a:rPr lang="en-US" dirty="0"/>
              <a:t>if user selects create new customer, details are inputted and a new id is created and </a:t>
            </a:r>
            <a:r>
              <a:rPr lang="en-US" dirty="0" smtClean="0"/>
              <a:t>	submitted</a:t>
            </a:r>
            <a:endParaRPr lang="en-US" dirty="0"/>
          </a:p>
          <a:p>
            <a:r>
              <a:rPr lang="en-US" dirty="0" smtClean="0"/>
              <a:t>	else </a:t>
            </a:r>
            <a:r>
              <a:rPr lang="en-US" dirty="0"/>
              <a:t>if user selects search product, the product id is inputted from user and the searched product </a:t>
            </a:r>
            <a:r>
              <a:rPr lang="en-US" dirty="0" smtClean="0"/>
              <a:t>	is </a:t>
            </a:r>
            <a:r>
              <a:rPr lang="en-US" dirty="0"/>
              <a:t>displayed.	</a:t>
            </a:r>
          </a:p>
          <a:p>
            <a:r>
              <a:rPr lang="en-US" dirty="0"/>
              <a:t>	else if user select exit go to step 9 </a:t>
            </a:r>
          </a:p>
          <a:p>
            <a:r>
              <a:rPr lang="en-US" dirty="0"/>
              <a:t>Step 9: Stop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364969-3428-4400-AC4A-FEDBB6F06128}"/>
              </a:ext>
            </a:extLst>
          </p:cNvPr>
          <p:cNvSpPr txBox="1"/>
          <p:nvPr/>
        </p:nvSpPr>
        <p:spPr>
          <a:xfrm>
            <a:off x="118629" y="186065"/>
            <a:ext cx="865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599" y="78343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00" y="1"/>
            <a:ext cx="9485009" cy="6845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364969-3428-4400-AC4A-FEDBB6F06128}"/>
              </a:ext>
            </a:extLst>
          </p:cNvPr>
          <p:cNvSpPr txBox="1"/>
          <p:nvPr/>
        </p:nvSpPr>
        <p:spPr>
          <a:xfrm>
            <a:off x="174048" y="186065"/>
            <a:ext cx="865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0964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8000"/>
            <a:ext cx="534572" cy="1452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41747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55D5D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Introduction</a:t>
            </a:r>
            <a:endParaRPr lang="en-US" sz="16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ova" panose="020B0504020202020204" pitchFamily="34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69883" y="153673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2034960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7999"/>
            <a:ext cx="534572" cy="19589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27679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55D5D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Introduction</a:t>
            </a:r>
            <a:endParaRPr lang="en-US" sz="16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ova" panose="020B0504020202020204" pitchFamily="34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41747" y="153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Methodology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426661-8D18-45A3-A25E-8436985A7FB7}"/>
              </a:ext>
            </a:extLst>
          </p:cNvPr>
          <p:cNvSpPr txBox="1"/>
          <p:nvPr/>
        </p:nvSpPr>
        <p:spPr>
          <a:xfrm>
            <a:off x="3569883" y="210141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BC93E9-AA60-45E5-BCED-2652798B64C3}"/>
              </a:ext>
            </a:extLst>
          </p:cNvPr>
          <p:cNvSpPr txBox="1"/>
          <p:nvPr/>
        </p:nvSpPr>
        <p:spPr>
          <a:xfrm>
            <a:off x="4104455" y="2101411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Features</a:t>
            </a:r>
            <a:endParaRPr lang="en-US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917463"/>
            <a:ext cx="5338849" cy="71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0AA167D-F91A-4181-910B-8A9DDC87B6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xmlns="" id="{AF498FE2-6461-42DF-B81F-74199DABF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40" y="1709387"/>
            <a:ext cx="4633992" cy="34754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365760" y="2600176"/>
            <a:ext cx="4739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has different user and admin interface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admin log in for authorization to get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menu items can be added, removed or deleted only be admin.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easy billing and order placement with invoice generation.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financial report gets updated with the time when the order is placed.</a:t>
            </a:r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38" y="1851519"/>
            <a:ext cx="543238" cy="6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7999"/>
            <a:ext cx="534572" cy="19589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27679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55D5D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41747" y="153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426661-8D18-45A3-A25E-8436985A7FB7}"/>
              </a:ext>
            </a:extLst>
          </p:cNvPr>
          <p:cNvSpPr txBox="1"/>
          <p:nvPr/>
        </p:nvSpPr>
        <p:spPr>
          <a:xfrm>
            <a:off x="3569883" y="210141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BC93E9-AA60-45E5-BCED-2652798B64C3}"/>
              </a:ext>
            </a:extLst>
          </p:cNvPr>
          <p:cNvSpPr txBox="1"/>
          <p:nvPr/>
        </p:nvSpPr>
        <p:spPr>
          <a:xfrm>
            <a:off x="4104455" y="2101411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00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7999"/>
            <a:ext cx="534572" cy="2451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27679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27679" y="153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426661-8D18-45A3-A25E-8436985A7FB7}"/>
              </a:ext>
            </a:extLst>
          </p:cNvPr>
          <p:cNvSpPr txBox="1"/>
          <p:nvPr/>
        </p:nvSpPr>
        <p:spPr>
          <a:xfrm>
            <a:off x="3527679" y="210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BC93E9-AA60-45E5-BCED-2652798B64C3}"/>
              </a:ext>
            </a:extLst>
          </p:cNvPr>
          <p:cNvSpPr txBox="1"/>
          <p:nvPr/>
        </p:nvSpPr>
        <p:spPr>
          <a:xfrm>
            <a:off x="4104455" y="2101411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98F685-AC02-4B90-99E3-8464F0252F59}"/>
              </a:ext>
            </a:extLst>
          </p:cNvPr>
          <p:cNvSpPr txBox="1"/>
          <p:nvPr/>
        </p:nvSpPr>
        <p:spPr>
          <a:xfrm>
            <a:off x="3569883" y="27024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18183-3DCE-4429-A1F6-677F2CD1C8CF}"/>
              </a:ext>
            </a:extLst>
          </p:cNvPr>
          <p:cNvSpPr txBox="1"/>
          <p:nvPr/>
        </p:nvSpPr>
        <p:spPr>
          <a:xfrm>
            <a:off x="4104455" y="2702493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</p:spTree>
    <p:extLst>
      <p:ext uri="{BB962C8B-B14F-4D97-AF65-F5344CB8AC3E}">
        <p14:creationId xmlns:p14="http://schemas.microsoft.com/office/powerpoint/2010/main" val="4271082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827475-0D23-4A73-B079-6961253DD5B4}"/>
              </a:ext>
            </a:extLst>
          </p:cNvPr>
          <p:cNvSpPr txBox="1"/>
          <p:nvPr/>
        </p:nvSpPr>
        <p:spPr>
          <a:xfrm>
            <a:off x="2668222" y="5553635"/>
            <a:ext cx="499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Welcome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0410" y="1724891"/>
            <a:ext cx="7073207" cy="34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8000"/>
            <a:ext cx="534572" cy="9703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69883" y="9476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55D5D"/>
                </a:solidFill>
                <a:latin typeface="Arial Nova" panose="020B05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0" y="0"/>
            <a:ext cx="57396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669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FD9AF8-2D42-4859-9118-3E0B2C17DF61}"/>
              </a:ext>
            </a:extLst>
          </p:cNvPr>
          <p:cNvSpPr txBox="1"/>
          <p:nvPr/>
        </p:nvSpPr>
        <p:spPr>
          <a:xfrm>
            <a:off x="251758" y="5523642"/>
            <a:ext cx="573214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Home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5139" y="1783397"/>
            <a:ext cx="7063529" cy="33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FD9AF8-2D42-4859-9118-3E0B2C17DF61}"/>
              </a:ext>
            </a:extLst>
          </p:cNvPr>
          <p:cNvSpPr txBox="1"/>
          <p:nvPr/>
        </p:nvSpPr>
        <p:spPr>
          <a:xfrm>
            <a:off x="251758" y="5523642"/>
            <a:ext cx="573214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Home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45" y="1833880"/>
            <a:ext cx="6853824" cy="31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FD9AF8-2D42-4859-9118-3E0B2C17DF61}"/>
              </a:ext>
            </a:extLst>
          </p:cNvPr>
          <p:cNvSpPr txBox="1"/>
          <p:nvPr/>
        </p:nvSpPr>
        <p:spPr>
          <a:xfrm>
            <a:off x="251758" y="5523642"/>
            <a:ext cx="573214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5604" y="1839912"/>
            <a:ext cx="7191677" cy="321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FD9AF8-2D42-4859-9118-3E0B2C17DF61}"/>
              </a:ext>
            </a:extLst>
          </p:cNvPr>
          <p:cNvSpPr txBox="1"/>
          <p:nvPr/>
        </p:nvSpPr>
        <p:spPr>
          <a:xfrm>
            <a:off x="251758" y="5523642"/>
            <a:ext cx="573214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Placement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" y="1501772"/>
            <a:ext cx="8979794" cy="33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FD9AF8-2D42-4859-9118-3E0B2C17DF61}"/>
              </a:ext>
            </a:extLst>
          </p:cNvPr>
          <p:cNvSpPr txBox="1"/>
          <p:nvPr/>
        </p:nvSpPr>
        <p:spPr>
          <a:xfrm>
            <a:off x="251758" y="5523642"/>
            <a:ext cx="573214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" y="1469072"/>
            <a:ext cx="7097713" cy="39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9484"/>
            <a:ext cx="11150600" cy="920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FD9AF8-2D42-4859-9118-3E0B2C17DF61}"/>
              </a:ext>
            </a:extLst>
          </p:cNvPr>
          <p:cNvSpPr txBox="1"/>
          <p:nvPr/>
        </p:nvSpPr>
        <p:spPr>
          <a:xfrm>
            <a:off x="251758" y="5523642"/>
            <a:ext cx="5732145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report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1418"/>
          <a:stretch/>
        </p:blipFill>
        <p:spPr bwMode="auto">
          <a:xfrm>
            <a:off x="500042" y="1476056"/>
            <a:ext cx="8083294" cy="3751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75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7999"/>
            <a:ext cx="534572" cy="2451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27679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27679" y="153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426661-8D18-45A3-A25E-8436985A7FB7}"/>
              </a:ext>
            </a:extLst>
          </p:cNvPr>
          <p:cNvSpPr txBox="1"/>
          <p:nvPr/>
        </p:nvSpPr>
        <p:spPr>
          <a:xfrm>
            <a:off x="3527679" y="210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BC93E9-AA60-45E5-BCED-2652798B64C3}"/>
              </a:ext>
            </a:extLst>
          </p:cNvPr>
          <p:cNvSpPr txBox="1"/>
          <p:nvPr/>
        </p:nvSpPr>
        <p:spPr>
          <a:xfrm>
            <a:off x="4104455" y="2101411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98F685-AC02-4B90-99E3-8464F0252F59}"/>
              </a:ext>
            </a:extLst>
          </p:cNvPr>
          <p:cNvSpPr txBox="1"/>
          <p:nvPr/>
        </p:nvSpPr>
        <p:spPr>
          <a:xfrm>
            <a:off x="3569883" y="27024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18183-3DCE-4429-A1F6-677F2CD1C8CF}"/>
              </a:ext>
            </a:extLst>
          </p:cNvPr>
          <p:cNvSpPr txBox="1"/>
          <p:nvPr/>
        </p:nvSpPr>
        <p:spPr>
          <a:xfrm>
            <a:off x="4104455" y="2702493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</p:spTree>
    <p:extLst>
      <p:ext uri="{BB962C8B-B14F-4D97-AF65-F5344CB8AC3E}">
        <p14:creationId xmlns:p14="http://schemas.microsoft.com/office/powerpoint/2010/main" val="18199611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7999"/>
            <a:ext cx="534572" cy="31124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27679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27679" y="153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1D24E"/>
                </a:solidFill>
                <a:latin typeface="Webdings" panose="05030102010509060703" pitchFamily="18" charset="2"/>
              </a:defRPr>
            </a:lvl1pPr>
          </a:lstStyle>
          <a:p>
            <a:r>
              <a:rPr lang="en-US" dirty="0">
                <a:solidFill>
                  <a:srgbClr val="B2606E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426661-8D18-45A3-A25E-8436985A7FB7}"/>
              </a:ext>
            </a:extLst>
          </p:cNvPr>
          <p:cNvSpPr txBox="1"/>
          <p:nvPr/>
        </p:nvSpPr>
        <p:spPr>
          <a:xfrm>
            <a:off x="3527679" y="210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BC93E9-AA60-45E5-BCED-2652798B64C3}"/>
              </a:ext>
            </a:extLst>
          </p:cNvPr>
          <p:cNvSpPr txBox="1"/>
          <p:nvPr/>
        </p:nvSpPr>
        <p:spPr>
          <a:xfrm>
            <a:off x="4104455" y="2101411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98F685-AC02-4B90-99E3-8464F0252F59}"/>
              </a:ext>
            </a:extLst>
          </p:cNvPr>
          <p:cNvSpPr txBox="1"/>
          <p:nvPr/>
        </p:nvSpPr>
        <p:spPr>
          <a:xfrm>
            <a:off x="3527679" y="2702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E18183-3DCE-4429-A1F6-677F2CD1C8CF}"/>
              </a:ext>
            </a:extLst>
          </p:cNvPr>
          <p:cNvSpPr txBox="1"/>
          <p:nvPr/>
        </p:nvSpPr>
        <p:spPr>
          <a:xfrm>
            <a:off x="4104455" y="2702493"/>
            <a:ext cx="533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55299B-8767-44F6-B289-CAFEEB6E34C1}"/>
              </a:ext>
            </a:extLst>
          </p:cNvPr>
          <p:cNvSpPr txBox="1"/>
          <p:nvPr/>
        </p:nvSpPr>
        <p:spPr>
          <a:xfrm>
            <a:off x="3569883" y="333673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0BF29C-1293-4822-96C7-4E3DBF87522D}"/>
              </a:ext>
            </a:extLst>
          </p:cNvPr>
          <p:cNvSpPr txBox="1"/>
          <p:nvPr/>
        </p:nvSpPr>
        <p:spPr>
          <a:xfrm>
            <a:off x="4104455" y="3336733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209223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244" y="1885109"/>
            <a:ext cx="493721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3210672"/>
            <a:ext cx="4382664" cy="4351338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45"/>
              </a:spcBef>
              <a:spcAft>
                <a:spcPts val="0"/>
              </a:spcAft>
              <a:buFont typeface="Symbol"/>
              <a:buChar char=""/>
            </a:pPr>
            <a:r>
              <a:rPr lang="en-US" sz="1800" dirty="0">
                <a:latin typeface="Times New Roman"/>
                <a:ea typeface="Times New Roman"/>
                <a:cs typeface="Mangal"/>
              </a:rPr>
              <a:t>Production of the financial report generation on the specific period of </a:t>
            </a:r>
            <a:r>
              <a:rPr lang="en-US" sz="1800" dirty="0" smtClean="0">
                <a:latin typeface="Times New Roman"/>
                <a:ea typeface="Times New Roman"/>
                <a:cs typeface="Mangal"/>
              </a:rPr>
              <a:t>time</a:t>
            </a:r>
            <a:endParaRPr lang="en-US" sz="1600" dirty="0">
              <a:ea typeface="Calibri"/>
              <a:cs typeface="Mangal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45236BC4-020D-4ECD-93F6-AC720100DC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693213"/>
            <a:ext cx="4884848" cy="3475494"/>
          </a:xfr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97" y="2103437"/>
            <a:ext cx="493721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21" y="3187653"/>
            <a:ext cx="4476793" cy="90412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 up,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Canteen Management System is made using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language.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5DF591F-4CDC-407F-9971-435AD9B237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Placeholder 8">
            <a:extLst>
              <a:ext uri="{FF2B5EF4-FFF2-40B4-BE49-F238E27FC236}">
                <a16:creationId xmlns:a16="http://schemas.microsoft.com/office/drawing/2014/main" xmlns="" id="{0E6C65E3-2EDD-4081-9CD9-472A8ECE8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691253"/>
            <a:ext cx="4884848" cy="34754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119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1" y="861545"/>
            <a:ext cx="493721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87" y="1784062"/>
            <a:ext cx="5307657" cy="435133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</a:rPr>
              <a:t>A Canteen Management System is a computerized system that helps to manage the various operations of a canteen with high accuracy.</a:t>
            </a:r>
          </a:p>
          <a:p>
            <a:r>
              <a:rPr lang="en-US" sz="1800" dirty="0">
                <a:latin typeface="Times New Roman"/>
                <a:ea typeface="Times New Roman"/>
              </a:rPr>
              <a:t>It can be used to manage </a:t>
            </a:r>
            <a:r>
              <a:rPr lang="en-US" sz="1800" dirty="0" smtClean="0">
                <a:latin typeface="Times New Roman"/>
                <a:ea typeface="Times New Roman"/>
              </a:rPr>
              <a:t>product and customer details, </a:t>
            </a:r>
            <a:r>
              <a:rPr lang="en-US" sz="1800" dirty="0">
                <a:latin typeface="Times New Roman"/>
                <a:ea typeface="Times New Roman"/>
              </a:rPr>
              <a:t>orders, payments, </a:t>
            </a:r>
            <a:r>
              <a:rPr lang="en-US" sz="1800" dirty="0" smtClean="0">
                <a:latin typeface="Times New Roman"/>
                <a:ea typeface="Times New Roman"/>
              </a:rPr>
              <a:t>processing invoice and sales report generation.</a:t>
            </a:r>
            <a:endParaRPr lang="en-US" sz="1800" dirty="0">
              <a:latin typeface="Times New Roman" panose="02020603050405020304" pitchFamily="18" charset="0"/>
            </a:endParaRPr>
          </a:p>
          <a:p>
            <a:pPr marL="0" marR="142240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</a:pPr>
            <a:r>
              <a:rPr lang="en-US" sz="1800" dirty="0">
                <a:latin typeface="Times New Roman"/>
                <a:ea typeface="Times New Roman"/>
                <a:cs typeface="Mangal"/>
              </a:rPr>
              <a:t>It is designed to automate the </a:t>
            </a:r>
            <a:r>
              <a:rPr lang="en-US" sz="1800" dirty="0" smtClean="0">
                <a:latin typeface="Times New Roman"/>
                <a:ea typeface="Times New Roman"/>
                <a:cs typeface="Mangal"/>
              </a:rPr>
              <a:t>processes </a:t>
            </a:r>
            <a:r>
              <a:rPr lang="en-US" sz="1800" dirty="0">
                <a:latin typeface="Times New Roman"/>
                <a:ea typeface="Times New Roman"/>
                <a:cs typeface="Mangal"/>
              </a:rPr>
              <a:t>of  </a:t>
            </a:r>
            <a:r>
              <a:rPr lang="en-US" sz="1800" dirty="0" smtClean="0">
                <a:latin typeface="Times New Roman"/>
                <a:ea typeface="Times New Roman"/>
                <a:cs typeface="Mangal"/>
              </a:rPr>
              <a:t>canteen</a:t>
            </a:r>
          </a:p>
          <a:p>
            <a:pPr marL="0" marR="142240" indent="0">
              <a:lnSpc>
                <a:spcPct val="115000"/>
              </a:lnSpc>
              <a:spcBef>
                <a:spcPts val="62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445542"/>
            <a:ext cx="5708072" cy="44524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896846" y="6332552"/>
            <a:ext cx="294460" cy="18736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C71654-96A5-4280-94F3-931C61A9F92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EDE4EB-34AF-4710-A2E9-882F046E5DD1}"/>
              </a:ext>
            </a:extLst>
          </p:cNvPr>
          <p:cNvSpPr txBox="1"/>
          <p:nvPr/>
        </p:nvSpPr>
        <p:spPr>
          <a:xfrm>
            <a:off x="409575" y="2733109"/>
            <a:ext cx="7515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u="sng" dirty="0">
                <a:hlinkClick r:id="rId3"/>
              </a:rPr>
              <a:t>Modern Canteen Management System Software in 2022 |</a:t>
            </a:r>
            <a:r>
              <a:rPr lang="en-US" sz="2000" u="sng" dirty="0" err="1">
                <a:hlinkClick r:id="rId3"/>
              </a:rPr>
              <a:t>EfroTech</a:t>
            </a:r>
            <a:r>
              <a:rPr lang="en-US" sz="2000" u="sng" dirty="0"/>
              <a:t>  [20 August 2022]</a:t>
            </a:r>
            <a:r>
              <a:rPr lang="en-US" sz="2000" dirty="0"/>
              <a:t>    </a:t>
            </a:r>
            <a:endParaRPr lang="en-US" sz="2000" dirty="0" smtClean="0"/>
          </a:p>
          <a:p>
            <a:pPr lvl="0"/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err="1"/>
              <a:t>Sikha</a:t>
            </a:r>
            <a:r>
              <a:rPr lang="en-US" sz="2000" dirty="0"/>
              <a:t> </a:t>
            </a:r>
            <a:r>
              <a:rPr lang="en-US" sz="2000" dirty="0" err="1"/>
              <a:t>Pardhidas</a:t>
            </a:r>
            <a:r>
              <a:rPr lang="en-US" sz="2000" dirty="0"/>
              <a:t>, </a:t>
            </a:r>
            <a:r>
              <a:rPr lang="en-US" sz="2000" u="sng" dirty="0">
                <a:hlinkClick r:id="rId4"/>
              </a:rPr>
              <a:t>Canteen management system </a:t>
            </a:r>
            <a:r>
              <a:rPr lang="en-US" sz="2000" dirty="0"/>
              <a:t>  </a:t>
            </a:r>
            <a:r>
              <a:rPr lang="en-US" sz="2000" u="sng" dirty="0"/>
              <a:t>[22 August 2022] </a:t>
            </a:r>
            <a:r>
              <a:rPr lang="en-US" sz="2000" dirty="0"/>
              <a:t>  </a:t>
            </a:r>
            <a:endParaRPr lang="en-US" sz="2000" dirty="0" smtClean="0"/>
          </a:p>
          <a:p>
            <a:pPr lvl="0"/>
            <a:r>
              <a:rPr lang="en-US" sz="2000" dirty="0" smtClean="0"/>
              <a:t> 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u="sng" dirty="0">
                <a:hlinkClick r:id="rId5"/>
              </a:rPr>
              <a:t>Our Story: Canteen - Canteen</a:t>
            </a:r>
            <a:r>
              <a:rPr lang="en-US" sz="2000" dirty="0"/>
              <a:t>   </a:t>
            </a:r>
            <a:r>
              <a:rPr lang="en-US" sz="2000" u="sng" dirty="0"/>
              <a:t>[22 August 2022]</a:t>
            </a:r>
            <a:r>
              <a:rPr lang="en-US" sz="2000" dirty="0"/>
              <a:t>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34" y="1730308"/>
            <a:ext cx="530974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2" y="1838381"/>
            <a:ext cx="888173" cy="8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32C5D74-7E71-4488-B3EF-73A86F04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94E31E9-A9A5-4DF6-9349-75B47A4A8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xmlns="" id="{D5CB7CCA-7EEE-4349-A25E-5C69066B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1493927"/>
            <a:ext cx="5305661" cy="3774896"/>
          </a:xfrm>
          <a:prstGeom prst="ellipse">
            <a:avLst/>
          </a:prstGeom>
          <a:solidFill>
            <a:schemeClr val="bg2"/>
          </a:solidFill>
        </p:spPr>
      </p:pic>
      <p:sp>
        <p:nvSpPr>
          <p:cNvPr id="6" name="Rectangle 5"/>
          <p:cNvSpPr/>
          <p:nvPr/>
        </p:nvSpPr>
        <p:spPr>
          <a:xfrm>
            <a:off x="10491757" y="4483525"/>
            <a:ext cx="11881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Q/A</a:t>
            </a:r>
            <a:endParaRPr lang="en-US" sz="44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02717"/>
            <a:ext cx="4937211" cy="71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5" y="2806699"/>
            <a:ext cx="4543060" cy="2596573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would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so many mechanisms and use advanced engineering algorithms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traditional way of managing canteen with the new way of  ordering, billing and tracking the sales.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</a:rPr>
              <a:t>Provide us an opportunity to strengthen them, and learn something new on the way.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hlinkClick r:id="rId3" tooltip="motivation. Click for details"/>
            <a:extLst>
              <a:ext uri="{FF2B5EF4-FFF2-40B4-BE49-F238E27FC236}">
                <a16:creationId xmlns:a16="http://schemas.microsoft.com/office/drawing/2014/main" xmlns="" id="{6D1952C7-D6FA-47E7-9F75-23CB0FBD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32" y="205831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7614C5F-099A-4ED9-B033-86834173FE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2" name="Picture Placeholder 8">
            <a:extLst>
              <a:ext uri="{FF2B5EF4-FFF2-40B4-BE49-F238E27FC236}">
                <a16:creationId xmlns:a16="http://schemas.microsoft.com/office/drawing/2014/main" xmlns="" id="{5483C3F6-68CB-4B5E-945A-408395F1D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691253"/>
            <a:ext cx="4884848" cy="34754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44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38" y="1931317"/>
            <a:ext cx="4937211" cy="711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5" y="2678784"/>
            <a:ext cx="4151027" cy="15367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canteen management system.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>
            <a:hlinkClick r:id="rId3" tooltip="objective. Click for details"/>
            <a:extLst>
              <a:ext uri="{FF2B5EF4-FFF2-40B4-BE49-F238E27FC236}">
                <a16:creationId xmlns:a16="http://schemas.microsoft.com/office/drawing/2014/main" xmlns="" id="{A3AF682D-8AE5-4861-895C-2A250089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61" y="201351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0AA167D-F91A-4181-910B-8A9DDC87B6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xmlns="" id="{AF498FE2-6461-42DF-B81F-74199DABF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709387"/>
            <a:ext cx="4884848" cy="34754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850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3" y="1920322"/>
            <a:ext cx="5338849" cy="711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5" y="2678783"/>
            <a:ext cx="5059127" cy="3444925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convenient method for ordering food and invoice generation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do not have to wait in queue for a long time.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efficient log in system for the administration.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financial report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modification of the product details by admin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0AA167D-F91A-4181-910B-8A9DDC87B6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xmlns="" id="{AF498FE2-6461-42DF-B81F-74199DABF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2" y="1709387"/>
            <a:ext cx="4884848" cy="34754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57" y="1633859"/>
            <a:ext cx="343647" cy="4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8000"/>
            <a:ext cx="534572" cy="9703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69883" y="9476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55D5D"/>
                </a:solidFill>
                <a:latin typeface="Arial Nova" panose="020B05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Nova" panose="020B0504020202020204" pitchFamily="34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0" y="0"/>
            <a:ext cx="573961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Nova" panose="020B050402020202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138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D498251-1DB2-4951-AFA3-46654924FB70}"/>
              </a:ext>
            </a:extLst>
          </p:cNvPr>
          <p:cNvSpPr/>
          <p:nvPr/>
        </p:nvSpPr>
        <p:spPr>
          <a:xfrm>
            <a:off x="3460653" y="731519"/>
            <a:ext cx="534572" cy="5922499"/>
          </a:xfrm>
          <a:prstGeom prst="roundRect">
            <a:avLst>
              <a:gd name="adj" fmla="val 50000"/>
            </a:avLst>
          </a:prstGeom>
          <a:solidFill>
            <a:srgbClr val="B2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66ED67C-EB91-4FD4-A71D-03D3E7D6A151}"/>
              </a:ext>
            </a:extLst>
          </p:cNvPr>
          <p:cNvSpPr/>
          <p:nvPr/>
        </p:nvSpPr>
        <p:spPr>
          <a:xfrm>
            <a:off x="3460653" y="728000"/>
            <a:ext cx="534572" cy="1452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806D1C-AA10-4479-978A-F62180075225}"/>
              </a:ext>
            </a:extLst>
          </p:cNvPr>
          <p:cNvSpPr txBox="1"/>
          <p:nvPr/>
        </p:nvSpPr>
        <p:spPr>
          <a:xfrm>
            <a:off x="3541747" y="947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55D5D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0FB20D-23EC-4E8C-B3A0-5B2654BE90DE}"/>
              </a:ext>
            </a:extLst>
          </p:cNvPr>
          <p:cNvSpPr txBox="1"/>
          <p:nvPr/>
        </p:nvSpPr>
        <p:spPr>
          <a:xfrm>
            <a:off x="4104455" y="947699"/>
            <a:ext cx="533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ova" panose="020B0504020202020204" pitchFamily="34" charset="0"/>
              </a:rPr>
              <a:t>Introduction</a:t>
            </a:r>
          </a:p>
          <a:p>
            <a:endParaRPr lang="en-US" sz="16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CA4F8F-AB3A-4C36-8F6B-8E37EEAAC36B}"/>
              </a:ext>
            </a:extLst>
          </p:cNvPr>
          <p:cNvSpPr txBox="1"/>
          <p:nvPr/>
        </p:nvSpPr>
        <p:spPr>
          <a:xfrm>
            <a:off x="140677" y="126609"/>
            <a:ext cx="573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ova" panose="020B0504020202020204" pitchFamily="34" charset="0"/>
              </a:rPr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4C98B3-2D07-4A88-A11E-5AECE369EF72}"/>
              </a:ext>
            </a:extLst>
          </p:cNvPr>
          <p:cNvSpPr txBox="1"/>
          <p:nvPr/>
        </p:nvSpPr>
        <p:spPr>
          <a:xfrm>
            <a:off x="3569883" y="153673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2606E"/>
                </a:solidFill>
                <a:latin typeface="Arial Nova" panose="020B05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F89A91-4DD2-42D5-BED9-93984CBAA3DA}"/>
              </a:ext>
            </a:extLst>
          </p:cNvPr>
          <p:cNvSpPr txBox="1"/>
          <p:nvPr/>
        </p:nvSpPr>
        <p:spPr>
          <a:xfrm>
            <a:off x="4104455" y="1536730"/>
            <a:ext cx="533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4224665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1598" y="1019111"/>
            <a:ext cx="2409025" cy="573591"/>
            <a:chOff x="485450" y="0"/>
            <a:chExt cx="4627411" cy="10435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485450" y="0"/>
              <a:ext cx="4627411" cy="1043581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16015" y="30565"/>
              <a:ext cx="3953834" cy="9824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  <a:sp3d extrusionH="31750" contourW="6350" prstMaterial="powder">
                <a:bevelT w="19050" h="19050" prst="angle"/>
                <a:contourClr>
                  <a:schemeClr val="accent3">
                    <a:tint val="100000"/>
                    <a:shade val="100000"/>
                    <a:satMod val="100000"/>
                    <a:hueMod val="100000"/>
                  </a:schemeClr>
                </a:contourClr>
              </a:sp3d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b="1" kern="1200" dirty="0">
                <a:ln/>
                <a:solidFill>
                  <a:schemeClr val="accent3"/>
                </a:solidFill>
              </a:endParaRPr>
            </a:p>
          </p:txBody>
        </p:sp>
      </p:grp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D78F2DCC-A50E-40A1-81F9-70371D4AA42F}"/>
              </a:ext>
            </a:extLst>
          </p:cNvPr>
          <p:cNvSpPr txBox="1">
            <a:spLocks/>
          </p:cNvSpPr>
          <p:nvPr/>
        </p:nvSpPr>
        <p:spPr>
          <a:xfrm>
            <a:off x="363538" y="448150"/>
            <a:ext cx="3445566" cy="49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9455" y="1116840"/>
            <a:ext cx="2102849" cy="390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Analysis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4548" y="170724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412" y="2038153"/>
            <a:ext cx="16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Gathering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840623" y="1240345"/>
            <a:ext cx="126521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05833" y="1240345"/>
            <a:ext cx="0" cy="34316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76687" y="3624833"/>
            <a:ext cx="57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85308" y="2181552"/>
            <a:ext cx="2598" cy="3618613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926041" y="1639378"/>
            <a:ext cx="3313394" cy="559046"/>
            <a:chOff x="485450" y="0"/>
            <a:chExt cx="4627411" cy="10435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485450" y="0"/>
              <a:ext cx="4627411" cy="1043581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516015" y="30565"/>
              <a:ext cx="3953834" cy="9824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113898" y="1722562"/>
            <a:ext cx="2892277" cy="380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 Flowchart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083650" y="2407485"/>
            <a:ext cx="1926749" cy="559046"/>
            <a:chOff x="485450" y="0"/>
            <a:chExt cx="4627411" cy="10435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2" name="Rounded Rectangle 21"/>
            <p:cNvSpPr/>
            <p:nvPr/>
          </p:nvSpPr>
          <p:spPr>
            <a:xfrm>
              <a:off x="485450" y="0"/>
              <a:ext cx="4627411" cy="1043581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516015" y="30565"/>
              <a:ext cx="3953834" cy="9824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199789" y="2490669"/>
            <a:ext cx="1681868" cy="380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913366" y="3175705"/>
            <a:ext cx="3607152" cy="559046"/>
            <a:chOff x="485450" y="0"/>
            <a:chExt cx="4627411" cy="10435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6" name="Rounded Rectangle 25"/>
            <p:cNvSpPr/>
            <p:nvPr/>
          </p:nvSpPr>
          <p:spPr>
            <a:xfrm>
              <a:off x="485450" y="0"/>
              <a:ext cx="4627411" cy="1043581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516015" y="30565"/>
              <a:ext cx="3953834" cy="9824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01224" y="3258889"/>
            <a:ext cx="3148700" cy="380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Compilation &amp; Execution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675574" y="3980725"/>
            <a:ext cx="2989113" cy="559046"/>
            <a:chOff x="485450" y="0"/>
            <a:chExt cx="4627411" cy="10435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0" name="Rounded Rectangle 29"/>
            <p:cNvSpPr/>
            <p:nvPr/>
          </p:nvSpPr>
          <p:spPr>
            <a:xfrm>
              <a:off x="485450" y="0"/>
              <a:ext cx="4627411" cy="1043581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516015" y="30565"/>
              <a:ext cx="3953834" cy="9824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7888153" y="4063909"/>
            <a:ext cx="2609211" cy="380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Debugging &amp; Testing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9753601" y="4784276"/>
            <a:ext cx="2380592" cy="559046"/>
            <a:chOff x="485450" y="0"/>
            <a:chExt cx="4627411" cy="10435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4" name="Rounded Rectangle 33"/>
            <p:cNvSpPr/>
            <p:nvPr/>
          </p:nvSpPr>
          <p:spPr>
            <a:xfrm>
              <a:off x="485450" y="0"/>
              <a:ext cx="4627411" cy="1043581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516015" y="30565"/>
              <a:ext cx="3953834" cy="98245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9985547" y="4867460"/>
            <a:ext cx="2078029" cy="380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57211" y="2198424"/>
            <a:ext cx="0" cy="25720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62162" y="2966531"/>
            <a:ext cx="0" cy="22554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70257" y="3740575"/>
            <a:ext cx="0" cy="24487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425951" y="4539771"/>
            <a:ext cx="0" cy="26488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44268" y="2966531"/>
            <a:ext cx="2593" cy="281915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01289" y="3602110"/>
            <a:ext cx="9110" cy="2180125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088695" y="4539771"/>
            <a:ext cx="2520" cy="1242464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358277" y="5343322"/>
            <a:ext cx="11418" cy="438913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7473" y="5785689"/>
            <a:ext cx="10724815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7473" y="1575903"/>
            <a:ext cx="0" cy="4206332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1"/>
          </p:cNvCxnSpPr>
          <p:nvPr/>
        </p:nvCxnSpPr>
        <p:spPr>
          <a:xfrm>
            <a:off x="647473" y="1891907"/>
            <a:ext cx="557075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1"/>
          </p:cNvCxnSpPr>
          <p:nvPr/>
        </p:nvCxnSpPr>
        <p:spPr>
          <a:xfrm>
            <a:off x="628417" y="2216746"/>
            <a:ext cx="560995" cy="607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D81F945-F8BD-47C6-B995-9768263E054C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72F8CF-3688-4B14-A13A-EB7FF46D2F47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422</TotalTime>
  <Words>561</Words>
  <Application>Microsoft Office PowerPoint</Application>
  <PresentationFormat>Custom</PresentationFormat>
  <Paragraphs>180</Paragraphs>
  <Slides>31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Canteen  management system</vt:lpstr>
      <vt:lpstr>PowerPoint Presentation</vt:lpstr>
      <vt:lpstr>Introduction </vt:lpstr>
      <vt:lpstr> Motivation</vt:lpstr>
      <vt:lpstr>Objectives</vt:lpstr>
      <vt:lpstr>Scope and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PowerPoint Presentation</vt:lpstr>
      <vt:lpstr>PowerPoint Presentation</vt:lpstr>
      <vt:lpstr>RESULTS AND OUTCOMES</vt:lpstr>
      <vt:lpstr>RESULTS AND OUTCOMES</vt:lpstr>
      <vt:lpstr>RESULTS AND OUTCOMES</vt:lpstr>
      <vt:lpstr>RESULTS AND OUTCOMES</vt:lpstr>
      <vt:lpstr>RESULTS AND OUTCOMES</vt:lpstr>
      <vt:lpstr>RESULTS AND OUTCOMES</vt:lpstr>
      <vt:lpstr>RESULTS AND OUTCOMES</vt:lpstr>
      <vt:lpstr>PowerPoint Presentation</vt:lpstr>
      <vt:lpstr>PowerPoint Presentation</vt:lpstr>
      <vt:lpstr>Limitations </vt:lpstr>
      <vt:lpstr>CONCLUSION </vt:lpstr>
      <vt:lpstr>REFERENCES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</dc:title>
  <dc:creator>Samesh Bajracharya</dc:creator>
  <cp:lastModifiedBy>dell</cp:lastModifiedBy>
  <cp:revision>43</cp:revision>
  <dcterms:created xsi:type="dcterms:W3CDTF">2022-03-01T13:43:14Z</dcterms:created>
  <dcterms:modified xsi:type="dcterms:W3CDTF">2023-02-15T03:31:14Z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