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9042F-D2A9-404B-9900-F3ACEB1891A8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3A3CF7-8502-4D3D-A6E2-9BEA1D4DE9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5935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F7E53-8C8B-5849-B238-7FF226DBA2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E423F7-6311-8994-980C-E7016D6259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BF707-0300-4381-52E4-8C3C60947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20713-17A9-B5FE-F1B7-7C162BD76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CBA1A-D720-E9EC-CC27-5D54C01D3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49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41EB-038C-1DC5-7263-FCA09625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E55D25-E226-40BA-8B30-B0FDD51B6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C00C5-F1B3-BADE-D04D-98DD65571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91044-BB60-C9B8-655F-6432DE240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A989F-9875-24BA-4A25-C9D9080B4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40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FDB63C-7C19-1ED9-5FED-607E32AD15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19930-9FAF-12D3-5005-476C2B3F3D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34ED3-43B6-D746-1807-63D17D9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C58E82-DE3C-61CB-37E8-64E9A79B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44AA3-6C8B-D9C9-5BDE-E4B0E4FA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13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935B-61FD-C7F9-442E-E23947F93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F131B-4079-4578-26DA-7A724A08FE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BF9CA-7A55-02AE-F472-6589C3F48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0002E-C547-C933-C4AB-B9E5501B3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E057E-68F6-6BCA-FCBF-41493496D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863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B0E31-F444-07A4-0C49-4594CB933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5DC41-31E7-5862-7288-B80C245C43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407C7-886E-611E-752D-A28926A88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C8795-E340-3C84-65D7-FF8E1E43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395E2-6857-CB21-B7EE-D3666744E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578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FA455-5028-3B2B-8C20-E1B234866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34C65-12CE-94AA-F9E3-E76BE2D71E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3C144F-6B20-740D-AF09-7C0270334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577B2C-86A3-F031-3CE9-EB87E2D89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EE5CB-EAD5-60E1-E20A-57F097051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0E7A26-0CA7-FFDF-0811-35BBAB0B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9754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1947C-B68C-C6D3-78D9-5DBF52882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07E29-8798-9EDC-47A3-DDDEA60FC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E8CAE-CE76-C0DD-2849-9C9FC99EB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38B8CB-8C74-DCCB-6F65-B6F7E311B8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81E577-8B47-9D32-D951-737A0DF541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3E6346-CB8C-1464-1217-0C745FE0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8DC262-5D6A-F1EB-1A1C-12F10EDB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48B572-CC7D-E8B7-97DF-F5D0586E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8333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FEDA-5918-00F7-E02A-B66702DC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C4A0F1-6592-AE69-250A-8F9AE8AE9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E8E1B5-9596-AB15-8546-44683722E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9A931F-2F6E-6995-B2EC-91F7A194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331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07B947-AD0E-F0CD-6173-55A225CD4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82E5EF-425E-AEE2-E9BB-BA28F2CF5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58461-6271-0FB7-9783-D184FFC5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06797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5B95D-F823-CF45-A774-6A8047D7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25EA1-20C5-56C6-A96C-673EEE47D0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7EB721-6BC4-D100-93DF-5B7F6135C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B0A18E-B2AA-6C0A-ECCF-9B02333D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9A36-256B-4E60-AE60-5A3A24159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58F96-ED8B-BDDA-297D-CF3CB4E7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1298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06108-A8C2-9CD3-DFAF-13BD6E164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4C152E-5E18-FEAF-1319-541DA4FD7E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CE45A-0449-C138-98BB-66ED23612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F772C-9527-7216-3329-7B71E7D8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DFB3B0-4BE7-E132-4613-0F9DA8F39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BD24F2-B705-ECFF-783C-A0296F6BF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46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780C37-7CC6-1F0A-5F67-ED42B9CB6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76E6F-D1F5-98FE-572E-CBE0B89638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A835E2-5E5E-31F5-C398-DBB92AB996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773EB-BBEA-447C-A60A-2110BB3FBD57}" type="datetimeFigureOut">
              <a:rPr lang="en-IN" smtClean="0"/>
              <a:t>29-03-2025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A2A88-D68E-136B-5CF2-3C58847859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E73E2-865B-94F0-E90E-5319B878EC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D6BED-1A87-4D18-9A72-A4CCCE4FD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915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watadenikhil/firebase-humidity/blob/main/iot/humiditySensor/Circuit_Diagram.jpg" TargetMode="External"/><Relationship Id="rId2" Type="http://schemas.openxmlformats.org/officeDocument/2006/relationships/hyperlink" Target="https://console.firebase.google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awatadenikhil/firebase-humidity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070FA-8C7A-4F8C-D885-3532D9432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55" y="101599"/>
            <a:ext cx="11759380" cy="1158875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Capture Temperature Data from IoT and Publish to Firebase</a:t>
            </a:r>
            <a:endParaRPr lang="en-IN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2EBE968-CD73-D98A-ABCA-62CA029113B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3457" y="1199211"/>
            <a:ext cx="10999839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Prerequisites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ESP8266 IoT Device &amp; DHT11 Sensor</a:t>
            </a:r>
            <a:endParaRPr lang="en-US" altLang="en-US" sz="1400" dirty="0"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Arduino IDE &amp; Visual Studio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Firebase Setup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Create a project &amp; real-time database on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Firebase Console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Use jQuery to fetch data and display in a chart.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Hosting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Publish code and configure a custom domain if needed.</a:t>
            </a:r>
          </a:p>
          <a:p>
            <a:pPr marL="800100" lvl="1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Circuit Setup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Connect as shown in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Circuit Diagram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Arduino Setup: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Add ESP8266 Board URL: http://arduino.esp8266.com/stable/package_esp8266com_index.json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Generic ESP8266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module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Install required libraries (e.g., </a:t>
            </a:r>
            <a:r>
              <a:rPr lang="en-US" altLang="en-US" sz="1400" dirty="0" err="1">
                <a:latin typeface="Arial" panose="020B0604020202020204" pitchFamily="34" charset="0"/>
              </a:rPr>
              <a:t>DHT.h</a:t>
            </a:r>
            <a:r>
              <a:rPr lang="en-US" altLang="en-US" sz="1400" dirty="0"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solidFill>
                  <a:schemeClr val="accent2"/>
                </a:solidFill>
                <a:latin typeface="Arial" panose="020B0604020202020204" pitchFamily="34" charset="0"/>
              </a:rPr>
              <a:t>Coding &amp; Deployment: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Get source code from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GitHub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latin typeface="Arial" panose="020B0604020202020204" pitchFamily="34" charset="0"/>
              </a:rPr>
              <a:t>Upload the code to ESP8266 and run it.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59CF882-E730-1009-BF30-C9CD4539FB19}"/>
              </a:ext>
            </a:extLst>
          </p:cNvPr>
          <p:cNvSpPr txBox="1">
            <a:spLocks/>
          </p:cNvSpPr>
          <p:nvPr/>
        </p:nvSpPr>
        <p:spPr>
          <a:xfrm>
            <a:off x="108155" y="5385263"/>
            <a:ext cx="11759380" cy="115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en-US" sz="3600" b="1" dirty="0"/>
              <a:t>🚀 Capture, Publish &amp; Visualize Data!</a:t>
            </a:r>
            <a:endParaRPr lang="en-IN" sz="3600" b="1" dirty="0"/>
          </a:p>
        </p:txBody>
      </p:sp>
    </p:spTree>
    <p:extLst>
      <p:ext uri="{BB962C8B-B14F-4D97-AF65-F5344CB8AC3E}">
        <p14:creationId xmlns:p14="http://schemas.microsoft.com/office/powerpoint/2010/main" val="1419895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142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Capture Temperature Data from IoT and Publish to Firebase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AWATADE</dc:creator>
  <cp:lastModifiedBy>NIKHIL AWATADE</cp:lastModifiedBy>
  <cp:revision>2</cp:revision>
  <dcterms:created xsi:type="dcterms:W3CDTF">2025-03-29T11:49:56Z</dcterms:created>
  <dcterms:modified xsi:type="dcterms:W3CDTF">2025-03-29T11:59:57Z</dcterms:modified>
</cp:coreProperties>
</file>