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5"/>
    <p:restoredTop sz="94164"/>
  </p:normalViewPr>
  <p:slideViewPr>
    <p:cSldViewPr snapToGrid="0" snapToObjects="1">
      <p:cViewPr varScale="1">
        <p:scale>
          <a:sx n="99" d="100"/>
          <a:sy n="99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B6060B-15F4-DE4A-AD70-DEABFACFA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10B31F-598D-E549-93EA-673B94EA4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24ABA6-CDE4-4A46-A321-6DF8C114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1C2071-F0EB-7D46-9FA6-02C733F3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E1FDC28-8597-3D46-87B0-BA38A03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871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525423-E4E7-2C47-B518-B7A8BCE8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2E339B2-71D8-584C-ACAA-A9A6ED971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B724F51-2F26-0440-80D8-154FFB96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73E0F9-1D20-2141-8256-B8E67C41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4E3F6D-93F5-E948-8A98-2BDC58E3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3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F2C99C2-D163-B945-9F1B-F710459E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0E1DB0E-BE71-224A-8B37-F8EBB47E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A783E3A-C17C-A845-B9A7-D47ACD8B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2DEFC1-88CC-8E45-A291-F26974D0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244021-2F13-E04A-83F8-97044A2B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281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FA504F-292C-3F4E-931C-A4853143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6EB455-1F09-B44C-BCEA-2A45C41F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2B75D0-0481-864B-88B3-0E49E3C7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82150C-BB86-1F49-A684-AE24BBDE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B2D422-40EA-894C-8924-6CDC52A3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7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93EDDC-31EF-0B42-9B1A-D2EAA0B4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F2E3387-E595-2343-96AD-78D8E5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D79CD30-5123-4D43-A5BA-2B0B10B5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27B18D3-6A87-1E4F-AA4C-AC97B6B1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ABD53DB-EA24-9140-905F-600CB054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453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A2BFD3-900F-5146-AFD3-18E9E9D8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4FC880-0ACF-D546-80A6-BAC9FED99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28E2963-AB04-C647-9F5D-900842F8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92C5719-9EE5-A341-AE62-AC524470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7B920E5-DCBC-4E42-A325-7A4EE207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92D5988-9CC9-DD4C-A7A9-780A279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67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D042E8-CF50-4E40-8BA2-353566F2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AB84A8-3A37-2046-A5F7-F363FE16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7F76E0F-C298-274B-B208-2E5D0692A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54A37B7-5899-0142-AFFD-513CDDC38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3DDFAF8-AA2C-AB41-8DC2-1681176FD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D59353F-EF0D-9841-8A90-2CB55868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7147620-2CB6-744E-A5E6-9046AC61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9E99273-33A4-CC46-AA61-9CC41190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39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07BBBD-8A93-DA42-A175-C7BFB56E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C1831E9-F4DF-574A-96B2-AEA038E5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39999A-14C5-2440-A613-70C63627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92AD8BF-CA7E-4741-98F4-94643891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298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C91503D-DF39-EE41-B63A-EEC883AC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197A4C2-93D9-3C4B-AA56-6847CCA1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B36FA1D-9EBA-344A-BB4C-79ABAB6E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19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DB5BDC-A439-434A-A85C-3980749F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A7A38D-050B-5946-A9F5-6C1CA14E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A962B8-0B52-D548-BCA4-91A568328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7125787-DC16-204D-891C-AF6F7764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58FE80F-B2D6-F14A-8EFD-021F55C7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6E363A-4D73-A94B-B753-92C35676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88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B53601-DCDB-5F41-A5E9-A94173CD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A93E34A-41EF-3E48-A87D-9C1422CE3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4428123-B0C7-8247-96FE-5F3FEF925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6A7ACE4-ACC2-144C-A0A2-68D93A3E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AE6733-CCA5-444F-B2C8-3C476E65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916A469-0F88-0A47-B432-96FB7326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25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681BEC-F2C0-3D4F-90DF-5EC42551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44AB342-5F07-9040-9AE4-1BB9FF29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8339FF-1491-8B4D-AD9A-44591C6FA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7669-E147-E544-B30C-62501A1477BC}" type="datetimeFigureOut">
              <a:rPr lang="nb-NO" smtClean="0"/>
              <a:t>30.10.2020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D01BAF2-65ED-BB43-8D62-7ACAB5E46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9E42C0-A31A-A848-9C0C-B8C9648CE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0C46-6FF2-BC45-A21D-A8B150147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17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7D1642-4416-0B44-96D1-EA4CA922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DF1FDA-15F2-D345-9401-53D4437C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CD03579-2576-A14B-885F-BA6E086D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649" y="-90150"/>
            <a:ext cx="12429701" cy="70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0F8C69B8-04CF-3144-BCE0-020222E56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2011" y="202015"/>
            <a:ext cx="5761150" cy="6507878"/>
          </a:xfrm>
        </p:spPr>
        <p:txBody>
          <a:bodyPr/>
          <a:lstStyle/>
          <a:p>
            <a:r>
              <a:rPr lang="nb-NO" dirty="0"/>
              <a:t>DUARNIA – DURINALSK deilig.</a:t>
            </a:r>
          </a:p>
          <a:p>
            <a:r>
              <a:rPr lang="nb-NO" dirty="0"/>
              <a:t>Folkefavoritten siden 2020</a:t>
            </a:r>
          </a:p>
          <a:p>
            <a:endParaRPr lang="nb-NO" dirty="0"/>
          </a:p>
          <a:p>
            <a:r>
              <a:rPr lang="nb-NO" dirty="0"/>
              <a:t>Send 123 til</a:t>
            </a:r>
          </a:p>
          <a:p>
            <a:r>
              <a:rPr lang="nb-NO" dirty="0"/>
              <a:t>988 98 685</a:t>
            </a:r>
          </a:p>
          <a:p>
            <a:r>
              <a:rPr lang="nb-NO" dirty="0"/>
              <a:t>For å få din første 10 pakkers pakning levert på døren, for bare 500 kr.</a:t>
            </a:r>
          </a:p>
          <a:p>
            <a:r>
              <a:rPr lang="nb-NO" dirty="0"/>
              <a:t>Slå til før det blir utsolgt</a:t>
            </a:r>
          </a:p>
          <a:p>
            <a:r>
              <a:rPr lang="nb-NO" dirty="0"/>
              <a:t>Med DARINUNA Blir det fest på kjøkkenet om morgenen</a:t>
            </a:r>
          </a:p>
          <a:p>
            <a:r>
              <a:rPr lang="nb-NO" dirty="0"/>
              <a:t>«Blandingen av torsk og gelatin fikk endelig ungene til å holde kjeft», </a:t>
            </a:r>
            <a:r>
              <a:rPr lang="nb-NO" dirty="0" err="1"/>
              <a:t>Ameen</a:t>
            </a:r>
            <a:r>
              <a:rPr lang="nb-NO"/>
              <a:t> Mann</a:t>
            </a:r>
            <a:endParaRPr lang="nb-NO" dirty="0"/>
          </a:p>
          <a:p>
            <a:r>
              <a:rPr lang="nb-NO" dirty="0"/>
              <a:t>«Med en pakke DARANIU på jobben mister jeg aldri energien!», Cosmo Cook</a:t>
            </a:r>
          </a:p>
        </p:txBody>
      </p:sp>
      <p:pic>
        <p:nvPicPr>
          <p:cNvPr id="5" name="Bilde 4" descr="Et bilde som inneholder bord, innendørs, sitter, papir&#10;&#10;Automatisk generert beskrivelse">
            <a:extLst>
              <a:ext uri="{FF2B5EF4-FFF2-40B4-BE49-F238E27FC236}">
                <a16:creationId xmlns:a16="http://schemas.microsoft.com/office/drawing/2014/main" id="{450B0AA7-4500-614C-9858-8FDDF816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" y="202015"/>
            <a:ext cx="6040200" cy="4801078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2BD9393A-6E86-0444-A2FC-B73A27702785}"/>
              </a:ext>
            </a:extLst>
          </p:cNvPr>
          <p:cNvSpPr txBox="1"/>
          <p:nvPr/>
        </p:nvSpPr>
        <p:spPr>
          <a:xfrm>
            <a:off x="616038" y="5157215"/>
            <a:ext cx="604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DARURNIA</a:t>
            </a:r>
          </a:p>
        </p:txBody>
      </p:sp>
    </p:spTree>
    <p:extLst>
      <p:ext uri="{BB962C8B-B14F-4D97-AF65-F5344CB8AC3E}">
        <p14:creationId xmlns:p14="http://schemas.microsoft.com/office/powerpoint/2010/main" val="3018255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4C3592-7F5E-B641-8EDE-4399E01C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941887"/>
            <a:ext cx="10515600" cy="1325563"/>
          </a:xfrm>
        </p:spPr>
        <p:txBody>
          <a:bodyPr/>
          <a:lstStyle/>
          <a:p>
            <a:r>
              <a:rPr lang="nb-NO" dirty="0"/>
              <a:t>FØR							ETTER</a:t>
            </a:r>
          </a:p>
        </p:txBody>
      </p:sp>
      <p:pic>
        <p:nvPicPr>
          <p:cNvPr id="5" name="Plassholder for innhold 4" descr="Et bilde som inneholder person, mann, holder, stående&#10;&#10;Automatisk generert beskrivelse">
            <a:extLst>
              <a:ext uri="{FF2B5EF4-FFF2-40B4-BE49-F238E27FC236}">
                <a16:creationId xmlns:a16="http://schemas.microsoft.com/office/drawing/2014/main" id="{63A1D23F-6CFF-E348-B143-2C718133F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405" y="797719"/>
            <a:ext cx="2308402" cy="4351338"/>
          </a:xfrm>
        </p:spPr>
      </p:pic>
      <p:pic>
        <p:nvPicPr>
          <p:cNvPr id="7" name="Bilde 6" descr="Et bilde som inneholder klær, person, kvinne, surfing&#10;&#10;Automatisk generert beskrivelse">
            <a:extLst>
              <a:ext uri="{FF2B5EF4-FFF2-40B4-BE49-F238E27FC236}">
                <a16:creationId xmlns:a16="http://schemas.microsoft.com/office/drawing/2014/main" id="{38824E2C-E285-B544-9653-9F7D7CF3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797719"/>
            <a:ext cx="3638196" cy="4351339"/>
          </a:xfrm>
          <a:prstGeom prst="rect">
            <a:avLst/>
          </a:prstGeom>
        </p:spPr>
      </p:pic>
      <p:cxnSp>
        <p:nvCxnSpPr>
          <p:cNvPr id="9" name="Rett pil 8">
            <a:extLst>
              <a:ext uri="{FF2B5EF4-FFF2-40B4-BE49-F238E27FC236}">
                <a16:creationId xmlns:a16="http://schemas.microsoft.com/office/drawing/2014/main" id="{45D49D4C-288E-F34B-8825-74B75B84FFC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62907" y="2973389"/>
            <a:ext cx="267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2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FØR       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Anders Wulff-Fosshagen</dc:creator>
  <cp:lastModifiedBy>Anders Wulff-Fosshagen</cp:lastModifiedBy>
  <cp:revision>4</cp:revision>
  <dcterms:created xsi:type="dcterms:W3CDTF">2020-10-22T18:50:44Z</dcterms:created>
  <dcterms:modified xsi:type="dcterms:W3CDTF">2020-10-30T10:17:27Z</dcterms:modified>
</cp:coreProperties>
</file>