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122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47" y="1122363"/>
            <a:ext cx="7773308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347" y="3602038"/>
            <a:ext cx="777330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138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4289373"/>
            <a:ext cx="7775673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355" y="621322"/>
            <a:ext cx="7775673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74499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791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4204820"/>
            <a:ext cx="776532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5785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4204821"/>
            <a:ext cx="776532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05245" y="641749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46721" y="307337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812673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2126943"/>
            <a:ext cx="7766495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650556"/>
            <a:ext cx="776532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737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עמוד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5" y="609601"/>
            <a:ext cx="7765322" cy="1325563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88320"/>
            <a:ext cx="2474217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911624"/>
            <a:ext cx="2474217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3658" y="2088320"/>
            <a:ext cx="2473919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3659" y="2911624"/>
            <a:ext cx="247486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088320"/>
            <a:ext cx="246840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2260" y="2911624"/>
            <a:ext cx="2468408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659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עמודת 3 תמונ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1325563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7" y="3989147"/>
            <a:ext cx="247421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19015" y="2092235"/>
            <a:ext cx="2205038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7" y="4565409"/>
            <a:ext cx="2474216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26" y="3989147"/>
            <a:ext cx="247423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092235"/>
            <a:ext cx="2197894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565408"/>
            <a:ext cx="2475252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0067" y="3989147"/>
            <a:ext cx="246742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14603" y="2092235"/>
            <a:ext cx="219908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973" y="4565410"/>
            <a:ext cx="2470694" cy="122579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2841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8520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0"/>
            <a:ext cx="1906993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6" y="609600"/>
            <a:ext cx="5744029" cy="5181601"/>
          </a:xfrm>
        </p:spPr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1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552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933" y="657227"/>
            <a:ext cx="7300134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1933" y="3602039"/>
            <a:ext cx="7300134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64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6" y="2088320"/>
            <a:ext cx="3829503" cy="3702881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0052" y="2088320"/>
            <a:ext cx="3820616" cy="3702881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76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5563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5427" y="2088320"/>
            <a:ext cx="3600326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346" y="2912232"/>
            <a:ext cx="3830406" cy="287896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9230" y="2088320"/>
            <a:ext cx="3591437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912232"/>
            <a:ext cx="3821518" cy="287896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39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174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314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2949178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8548" y="609600"/>
            <a:ext cx="4642119" cy="5181600"/>
          </a:xfrm>
        </p:spPr>
        <p:txBody>
          <a:bodyPr anchor="ctr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7921" y="2971801"/>
            <a:ext cx="2949178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807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416760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49932" y="758881"/>
            <a:ext cx="2966938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971800"/>
            <a:ext cx="4171242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743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96064"/>
            <a:ext cx="776532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6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6238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1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Encrypt First, Identify Later!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t>Amal Awawdi &amp; John Haddad</a:t>
            </a:r>
          </a:p>
          <a:p>
            <a:r>
              <a:t>Supervised by Prof. Adi Akavia</a:t>
            </a:r>
          </a:p>
          <a:p>
            <a:r>
              <a:t>Fall 2024</a:t>
            </a:r>
          </a:p>
          <a:p>
            <a:r>
              <a:t>February 9,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dirty="0"/>
              <a:t>• Privacy-preserving biometric authentication is feasible.</a:t>
            </a:r>
          </a:p>
          <a:p>
            <a:pPr algn="l" rtl="0"/>
            <a:r>
              <a:rPr dirty="0"/>
              <a:t>• Homomorphic encryption allows secure similarity computation with minimal accuracy loss.</a:t>
            </a:r>
          </a:p>
          <a:p>
            <a:pPr algn="l" rtl="0"/>
            <a:r>
              <a:rPr dirty="0"/>
              <a:t>• Performance remains a challenge, requiring further optimizations for real-world deployment.</a:t>
            </a:r>
          </a:p>
          <a:p>
            <a:pPr algn="l" rtl="0"/>
            <a:r>
              <a:rPr dirty="0"/>
              <a:t>• Future advancements in encryption efficiency will be crucial for scalability.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dirty="0"/>
              <a:t>Biometric identification is widely used in security and authentication.</a:t>
            </a:r>
          </a:p>
          <a:p>
            <a:pPr algn="l" rtl="0"/>
            <a:r>
              <a:rPr dirty="0"/>
              <a:t>However, biometric data is sensitive and irreversible once leaked.</a:t>
            </a:r>
          </a:p>
          <a:p>
            <a:pPr algn="l" rtl="0"/>
            <a:r>
              <a:rPr dirty="0"/>
              <a:t>This project explores homomorphic encryption (HE) to perform biometric identification securely without exposing raw data.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dirty="0"/>
              <a:t>• Ensure biometric authentication without decrypting sensitive data.</a:t>
            </a:r>
          </a:p>
          <a:p>
            <a:pPr algn="l"/>
            <a:r>
              <a:rPr dirty="0"/>
              <a:t>• Use </a:t>
            </a:r>
            <a:r>
              <a:rPr dirty="0" err="1"/>
              <a:t>FaceNet</a:t>
            </a:r>
            <a:r>
              <a:rPr dirty="0"/>
              <a:t> for feature extraction and CKKS homomorphic encryption.</a:t>
            </a:r>
          </a:p>
          <a:p>
            <a:pPr algn="l"/>
            <a:r>
              <a:rPr dirty="0"/>
              <a:t>• Analyze precision reduction and encrypted similarity computations.</a:t>
            </a:r>
          </a:p>
          <a:p>
            <a:pPr algn="l"/>
            <a:r>
              <a:rPr dirty="0"/>
              <a:t>• Evaluate scalability challenges and performance trade-offs.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Methodology: Three Key Parts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dirty="0"/>
              <a:t>1. **Face Recognition with Limited Precision**: Impact of reducing numerical precision on accuracy.</a:t>
            </a:r>
          </a:p>
          <a:p>
            <a:pPr algn="l" rtl="0"/>
            <a:r>
              <a:rPr dirty="0"/>
              <a:t>2. **Encrypted Similarity Computation**: Using CKKS encryption to compute biometric similarity securely.</a:t>
            </a:r>
          </a:p>
          <a:p>
            <a:pPr algn="l" rtl="0"/>
            <a:r>
              <a:rPr dirty="0"/>
              <a:t>3. **Fully Encrypted Biometric Identification**: Implementing privacy-preserving biometric authentication end-to-end.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Part A: Face Recognition with Limited Precision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dirty="0"/>
              <a:t>• Evaluated </a:t>
            </a:r>
            <a:r>
              <a:rPr dirty="0" err="1"/>
              <a:t>FaceNet's</a:t>
            </a:r>
            <a:r>
              <a:rPr dirty="0"/>
              <a:t> accuracy at different numerical precision levels (32-bit, 16-bit, 8-bit, 4-bit).</a:t>
            </a:r>
          </a:p>
          <a:p>
            <a:pPr algn="l" rtl="0"/>
            <a:r>
              <a:rPr dirty="0"/>
              <a:t>• 16-bit precision retained nearly identical accuracy while reducing memory usage.</a:t>
            </a:r>
          </a:p>
          <a:p>
            <a:pPr algn="l" rtl="0"/>
            <a:r>
              <a:rPr dirty="0"/>
              <a:t>• Precision below 8-bit led to significant accuracy degradation.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Part B: Encrypted Similarity Computation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dirty="0"/>
              <a:t>• Used CKKS homomorphic encryption to compute similarity securely.</a:t>
            </a:r>
          </a:p>
          <a:p>
            <a:pPr algn="l" rtl="0"/>
            <a:r>
              <a:rPr dirty="0"/>
              <a:t>• Squared Euclidean Distance used for comparison without decrypting data.</a:t>
            </a:r>
          </a:p>
          <a:p>
            <a:pPr algn="l" rtl="0"/>
            <a:r>
              <a:rPr dirty="0"/>
              <a:t>• Results showed minimal accuracy loss while preserving privacy.</a:t>
            </a:r>
          </a:p>
          <a:p>
            <a:pPr algn="l" rtl="0"/>
            <a:r>
              <a:rPr dirty="0"/>
              <a:t>• Performance challenges due to encryption overhead.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Part C: Fully Encrypted Identification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dirty="0"/>
              <a:t>• All biometric templates and queries remain encrypted.</a:t>
            </a:r>
          </a:p>
          <a:p>
            <a:pPr algn="l" rtl="0"/>
            <a:r>
              <a:rPr dirty="0"/>
              <a:t>• Implemented encrypted similarity searches over stored templates.</a:t>
            </a:r>
          </a:p>
          <a:p>
            <a:pPr algn="l" rtl="0"/>
            <a:r>
              <a:rPr dirty="0"/>
              <a:t>• Encountered scalability issues due to memory and computational overhead.</a:t>
            </a:r>
          </a:p>
          <a:p>
            <a:pPr algn="l" rtl="0"/>
            <a:r>
              <a:rPr dirty="0"/>
              <a:t>• Applied batch processing, parallel computation, and SIMD optimizations.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&amp; Performance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dirty="0"/>
              <a:t>• 16-bit precision maintained high accuracy while improving efficiency.</a:t>
            </a:r>
          </a:p>
          <a:p>
            <a:pPr algn="l" rtl="0"/>
            <a:r>
              <a:rPr dirty="0"/>
              <a:t>• Homomorphic similarity computation had negligible accuracy loss.</a:t>
            </a:r>
          </a:p>
          <a:p>
            <a:pPr algn="l" rtl="0"/>
            <a:r>
              <a:rPr dirty="0"/>
              <a:t>• Fully encrypted identification worked but faced execution bottlenecks.</a:t>
            </a:r>
          </a:p>
          <a:p>
            <a:pPr algn="l" rtl="0"/>
            <a:r>
              <a:rPr dirty="0"/>
              <a:t>• Future work should focus on improving scalability and execution speed.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&amp; 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dirty="0"/>
              <a:t>• **Challenges:**</a:t>
            </a:r>
          </a:p>
          <a:p>
            <a:pPr algn="l" rtl="0"/>
            <a:r>
              <a:rPr dirty="0"/>
              <a:t>  - High computational overhead for homomorphic encryption.</a:t>
            </a:r>
          </a:p>
          <a:p>
            <a:pPr algn="l" rtl="0"/>
            <a:r>
              <a:rPr dirty="0"/>
              <a:t>  - Scalability limitations for large-scale biometric databases.</a:t>
            </a:r>
          </a:p>
          <a:p>
            <a:pPr algn="l" rtl="0"/>
            <a:r>
              <a:rPr dirty="0"/>
              <a:t>• **Future Work:**</a:t>
            </a:r>
          </a:p>
          <a:p>
            <a:pPr algn="l" rtl="0"/>
            <a:r>
              <a:rPr dirty="0"/>
              <a:t>  - Explore hardware acceleration (e.g., GPUs, FPGAs).</a:t>
            </a:r>
          </a:p>
          <a:p>
            <a:pPr algn="l" rtl="0"/>
            <a:r>
              <a:rPr dirty="0"/>
              <a:t>  - Optimize encryption parameters and SIMD techniques.</a:t>
            </a:r>
          </a:p>
          <a:p>
            <a:pPr algn="l" rtl="0"/>
            <a:r>
              <a:rPr dirty="0"/>
              <a:t>  - Investigate hybrid encryption approaches for efficiency.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TM04033921[[fn=אריג דמשק]]</Template>
  <TotalTime>1</TotalTime>
  <Words>445</Words>
  <Application>Microsoft Office PowerPoint</Application>
  <PresentationFormat>‫הצגה על המסך (4:3)</PresentationFormat>
  <Paragraphs>50</Paragraphs>
  <Slides>10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10</vt:i4>
      </vt:variant>
    </vt:vector>
  </HeadingPairs>
  <TitlesOfParts>
    <vt:vector size="15" baseType="lpstr">
      <vt:lpstr>Arial</vt:lpstr>
      <vt:lpstr>Bookman Old Style</vt:lpstr>
      <vt:lpstr>Rockwell</vt:lpstr>
      <vt:lpstr>Times New Roman</vt:lpstr>
      <vt:lpstr>Damask</vt:lpstr>
      <vt:lpstr>Encrypt First, Identify Later!</vt:lpstr>
      <vt:lpstr>Introduction</vt:lpstr>
      <vt:lpstr>Project Goals</vt:lpstr>
      <vt:lpstr>Methodology: Three Key Parts</vt:lpstr>
      <vt:lpstr>Part A: Face Recognition with Limited Precision</vt:lpstr>
      <vt:lpstr>Part B: Encrypted Similarity Computation</vt:lpstr>
      <vt:lpstr>Part C: Fully Encrypted Identification</vt:lpstr>
      <vt:lpstr>Results &amp; Performance Analysis</vt:lpstr>
      <vt:lpstr>Challenges &amp; Future Work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Encrypt First, Identify Later!</dc:title>
  <dc:subject/>
  <dc:creator/>
  <cp:keywords/>
  <dc:description>generated using python-pptx</dc:description>
  <cp:lastModifiedBy>אמל עואודי</cp:lastModifiedBy>
  <cp:revision>7</cp:revision>
  <dcterms:created xsi:type="dcterms:W3CDTF">2013-01-27T09:14:16Z</dcterms:created>
  <dcterms:modified xsi:type="dcterms:W3CDTF">2025-02-09T22:13:21Z</dcterms:modified>
  <cp:category/>
</cp:coreProperties>
</file>