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76" r:id="rId13"/>
    <p:sldId id="269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28" autoAdjust="0"/>
  </p:normalViewPr>
  <p:slideViewPr>
    <p:cSldViewPr snapToGrid="0" snapToObjects="1">
      <p:cViewPr varScale="1">
        <p:scale>
          <a:sx n="65" d="100"/>
          <a:sy n="65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17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guestbook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s://github.com/awayken" TargetMode="External"/><Relationship Id="rId6" Type="http://schemas.openxmlformats.org/officeDocument/2006/relationships/hyperlink" Target="http://milesrausch.com/presentations/2011sdcodecamp" TargetMode="External"/><Relationship Id="rId7" Type="http://schemas.openxmlformats.org/officeDocument/2006/relationships/hyperlink" Target="http://careers.stackoverflow.com/awayk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ColdFusion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err="1" smtClean="0"/>
              <a:t>openbd.org</a:t>
            </a:r>
            <a:endParaRPr lang="en-US" dirty="0" smtClean="0"/>
          </a:p>
          <a:p>
            <a:r>
              <a:rPr lang="en-US" dirty="0" smtClean="0"/>
              <a:t>Click on Download</a:t>
            </a:r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</a:p>
          <a:p>
            <a:r>
              <a:rPr lang="en-US" dirty="0" smtClean="0"/>
              <a:t>Execute the .exe or .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sh</a:t>
            </a:r>
            <a:r>
              <a:rPr lang="en-US" dirty="0" smtClean="0"/>
              <a:t> might need to get </a:t>
            </a:r>
            <a:r>
              <a:rPr lang="en-US" dirty="0" err="1" smtClean="0"/>
              <a:t>chmod</a:t>
            </a:r>
            <a:r>
              <a:rPr lang="en-US" dirty="0" smtClean="0"/>
              <a:t> +x</a:t>
            </a:r>
          </a:p>
          <a:p>
            <a:pPr lvl="1"/>
            <a:r>
              <a:rPr lang="en-US" dirty="0" smtClean="0"/>
              <a:t>Execute .</a:t>
            </a:r>
            <a:r>
              <a:rPr lang="en-US" dirty="0" err="1" smtClean="0"/>
              <a:t>sh</a:t>
            </a:r>
            <a:r>
              <a:rPr lang="en-US" dirty="0" smtClean="0"/>
              <a:t> as `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en-US" dirty="0" err="1" smtClean="0"/>
              <a:t>OpenBlueDragonDesktop.sh</a:t>
            </a:r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check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b="1" dirty="0"/>
              <a:t>&lt;</a:t>
            </a:r>
            <a:r>
              <a:rPr lang="en-US" b="1" dirty="0" err="1" smtClean="0"/>
              <a:t>cfset</a:t>
            </a:r>
            <a:r>
              <a:rPr lang="en-US" b="1" dirty="0" smtClean="0"/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i="1" dirty="0" smtClean="0"/>
              <a:t>&lt;!--- comment ---&gt;</a:t>
            </a: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cfset</a:t>
            </a:r>
            <a:r>
              <a:rPr lang="en-US" b="1" dirty="0" smtClean="0"/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b="1" dirty="0" smtClean="0"/>
              <a:t>&lt;</a:t>
            </a:r>
            <a:r>
              <a:rPr lang="en-US" b="1" dirty="0" err="1" smtClean="0"/>
              <a:t>cfoutput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b="1" dirty="0" smtClean="0"/>
              <a:t>#</a:t>
            </a:r>
            <a:r>
              <a:rPr lang="en-US" b="1" dirty="0" err="1" smtClean="0"/>
              <a:t>uCase</a:t>
            </a:r>
            <a:r>
              <a:rPr lang="en-US" b="1" dirty="0" smtClean="0"/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##</a:t>
            </a: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cfdump</a:t>
            </a:r>
            <a:r>
              <a:rPr lang="en-US" b="1" dirty="0" smtClean="0"/>
              <a:t> </a:t>
            </a:r>
            <a:r>
              <a:rPr lang="en-US" b="1" dirty="0" err="1" smtClean="0"/>
              <a:t>var</a:t>
            </a:r>
            <a:r>
              <a:rPr lang="en-US" b="1" dirty="0" smtClean="0"/>
              <a:t>=“#message#”&gt;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core (built-in) and user-defined (UDF)</a:t>
            </a:r>
          </a:p>
          <a:p>
            <a:r>
              <a:rPr lang="en-US" dirty="0" smtClean="0"/>
              <a:t>Can define using </a:t>
            </a:r>
            <a:r>
              <a:rPr lang="en-US" b="1" dirty="0" smtClean="0"/>
              <a:t>&lt;</a:t>
            </a:r>
            <a:r>
              <a:rPr lang="en-US" b="1" dirty="0" err="1" smtClean="0"/>
              <a:t>cffunction</a:t>
            </a:r>
            <a:r>
              <a:rPr lang="en-US" b="1" dirty="0" smtClean="0"/>
              <a:t> …&gt;</a:t>
            </a:r>
            <a:r>
              <a:rPr lang="en-US" dirty="0" smtClean="0"/>
              <a:t> 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b="1" dirty="0" err="1" smtClean="0"/>
              <a:t>FunctionName</a:t>
            </a:r>
            <a:r>
              <a:rPr lang="en-US" b="1" dirty="0" smtClean="0"/>
              <a:t>(“Miles”, 28)</a:t>
            </a:r>
          </a:p>
          <a:p>
            <a:pPr lvl="1"/>
            <a:r>
              <a:rPr lang="en-US" b="1" dirty="0" err="1" smtClean="0"/>
              <a:t>FunctionName</a:t>
            </a:r>
            <a:r>
              <a:rPr lang="en-US" b="1" dirty="0" smtClean="0"/>
              <a:t>(name = “Miles”, age = 28)</a:t>
            </a:r>
          </a:p>
          <a:p>
            <a:pPr lvl="1"/>
            <a:r>
              <a:rPr lang="en-US" b="1" dirty="0" err="1" smtClean="0"/>
              <a:t>FunctionName</a:t>
            </a:r>
            <a:r>
              <a:rPr lang="en-US" b="1" dirty="0" smtClean="0"/>
              <a:t>(</a:t>
            </a:r>
            <a:r>
              <a:rPr lang="en-US" b="1" dirty="0" err="1" smtClean="0"/>
              <a:t>argumentcollection</a:t>
            </a:r>
            <a:r>
              <a:rPr lang="en-US" b="1" dirty="0" smtClean="0"/>
              <a:t> = </a:t>
            </a:r>
            <a:r>
              <a:rPr lang="en-US" b="1" dirty="0" err="1" smtClean="0"/>
              <a:t>argsStruct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name=“Miles”&gt;</a:t>
            </a:r>
          </a:p>
          <a:p>
            <a:r>
              <a:rPr lang="en-US" dirty="0" smtClean="0"/>
              <a:t>Number: </a:t>
            </a:r>
            <a:r>
              <a:rPr lang="en-US" b="1" dirty="0" smtClean="0"/>
              <a:t>&lt;</a:t>
            </a:r>
            <a:r>
              <a:rPr lang="en-US" b="1" dirty="0" err="1" smtClean="0"/>
              <a:t>cfset</a:t>
            </a:r>
            <a:r>
              <a:rPr lang="en-US" b="1" dirty="0" smtClean="0"/>
              <a:t> age = 28&gt;</a:t>
            </a:r>
          </a:p>
          <a:p>
            <a:r>
              <a:rPr lang="en-US" dirty="0" smtClean="0"/>
              <a:t>Boolean: </a:t>
            </a:r>
            <a:r>
              <a:rPr lang="en-US" b="1" dirty="0" smtClean="0"/>
              <a:t>&lt;</a:t>
            </a:r>
            <a:r>
              <a:rPr lang="en-US" b="1" dirty="0" err="1" smtClean="0"/>
              <a:t>cfset</a:t>
            </a:r>
            <a:r>
              <a:rPr lang="en-US" b="1" dirty="0" smtClean="0"/>
              <a:t> </a:t>
            </a:r>
            <a:r>
              <a:rPr lang="en-US" b="1" dirty="0" err="1" smtClean="0"/>
              <a:t>isPresenting</a:t>
            </a:r>
            <a:r>
              <a:rPr lang="en-US" b="1" dirty="0" smtClean="0"/>
              <a:t> = true&gt;</a:t>
            </a:r>
          </a:p>
          <a:p>
            <a:r>
              <a:rPr lang="en-US" dirty="0" smtClean="0"/>
              <a:t>Date: </a:t>
            </a:r>
            <a:r>
              <a:rPr lang="en-US" b="1" dirty="0" smtClean="0"/>
              <a:t>&lt;</a:t>
            </a:r>
            <a:r>
              <a:rPr lang="en-US" b="1" dirty="0" err="1" smtClean="0"/>
              <a:t>cfset</a:t>
            </a:r>
            <a:r>
              <a:rPr lang="en-US" b="1" dirty="0" smtClean="0"/>
              <a:t> </a:t>
            </a:r>
            <a:r>
              <a:rPr lang="en-US" b="1" dirty="0" err="1" smtClean="0"/>
              <a:t>datePresenting</a:t>
            </a:r>
            <a:r>
              <a:rPr lang="en-US" b="1" dirty="0" smtClean="0"/>
              <a:t> = Now()&gt;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cfparam</a:t>
            </a:r>
            <a:r>
              <a:rPr lang="en-US" b="1" dirty="0" smtClean="0"/>
              <a:t> name=“name” default=“No Name”&gt;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cfoutput</a:t>
            </a:r>
            <a:r>
              <a:rPr lang="en-US" b="1" dirty="0" smtClean="0"/>
              <a:t>&gt;#</a:t>
            </a:r>
            <a:r>
              <a:rPr lang="en-US" b="1" dirty="0" err="1" smtClean="0"/>
              <a:t>simpleVariable</a:t>
            </a:r>
            <a:r>
              <a:rPr lang="en-US" b="1" dirty="0" smtClean="0"/>
              <a:t>#&lt;/</a:t>
            </a:r>
            <a:r>
              <a:rPr lang="en-US" b="1" dirty="0" err="1" smtClean="0"/>
              <a:t>cfoutput</a:t>
            </a:r>
            <a:r>
              <a:rPr lang="en-US" b="1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links = </a:t>
            </a:r>
            <a:r>
              <a:rPr lang="en-US" b="1" dirty="0" err="1"/>
              <a:t>ArrayNew</a:t>
            </a:r>
            <a:r>
              <a:rPr lang="en-US" b="1" dirty="0"/>
              <a:t>(1)&gt;</a:t>
            </a:r>
            <a:br>
              <a:rPr lang="en-US" b="1" dirty="0"/>
            </a:br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links[1] = “http://</a:t>
            </a:r>
            <a:r>
              <a:rPr lang="en-US" b="1" dirty="0" err="1"/>
              <a:t>milesrausch.com</a:t>
            </a:r>
            <a:r>
              <a:rPr lang="en-US" b="1" dirty="0"/>
              <a:t>”&gt;</a:t>
            </a:r>
            <a:br>
              <a:rPr lang="en-US" b="1" dirty="0"/>
            </a:br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links[2] = “http://</a:t>
            </a:r>
            <a:r>
              <a:rPr lang="en-US" b="1" dirty="0" err="1"/>
              <a:t>awayken.com</a:t>
            </a:r>
            <a:r>
              <a:rPr lang="en-US" b="1" dirty="0"/>
              <a:t>”&gt;</a:t>
            </a:r>
          </a:p>
          <a:p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links = [ “http://</a:t>
            </a:r>
            <a:r>
              <a:rPr lang="en-US" b="1" dirty="0" err="1"/>
              <a:t>milesrausch.com</a:t>
            </a:r>
            <a:r>
              <a:rPr lang="en-US" b="1" dirty="0"/>
              <a:t>”, “http://</a:t>
            </a:r>
            <a:r>
              <a:rPr lang="en-US" b="1" dirty="0" err="1"/>
              <a:t>awaken.com</a:t>
            </a:r>
            <a:r>
              <a:rPr lang="en-US" b="1" dirty="0"/>
              <a:t>” ]&gt;</a:t>
            </a:r>
          </a:p>
          <a:p>
            <a:r>
              <a:rPr lang="en-US" b="1" dirty="0"/>
              <a:t>&lt;</a:t>
            </a:r>
            <a:r>
              <a:rPr lang="en-US" b="1" dirty="0" err="1"/>
              <a:t>cfoutput</a:t>
            </a:r>
            <a:r>
              <a:rPr lang="en-US" b="1" dirty="0"/>
              <a:t>&gt;#links[1]#&lt;/</a:t>
            </a:r>
            <a:r>
              <a:rPr lang="en-US" b="1" dirty="0" err="1"/>
              <a:t>cfoutput</a:t>
            </a:r>
            <a:r>
              <a:rPr lang="en-US" b="1" dirty="0" smtClean="0"/>
              <a:t>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b="1" dirty="0" smtClean="0"/>
              <a:t>&lt;</a:t>
            </a:r>
            <a:r>
              <a:rPr lang="en-US" b="1" dirty="0" err="1"/>
              <a:t>cfset</a:t>
            </a:r>
            <a:r>
              <a:rPr lang="en-US" b="1" dirty="0"/>
              <a:t> </a:t>
            </a:r>
            <a:r>
              <a:rPr lang="en-US" b="1" dirty="0" smtClean="0"/>
              <a:t>meta = </a:t>
            </a:r>
            <a:r>
              <a:rPr lang="en-US" b="1" dirty="0" err="1" smtClean="0"/>
              <a:t>StructNew</a:t>
            </a:r>
            <a:r>
              <a:rPr lang="en-US" b="1" dirty="0" smtClean="0"/>
              <a:t>()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</a:t>
            </a:r>
            <a:r>
              <a:rPr lang="en-US" b="1" dirty="0" err="1" smtClean="0"/>
              <a:t>meta.engine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“</a:t>
            </a:r>
            <a:r>
              <a:rPr lang="en-US" b="1" dirty="0" err="1" smtClean="0"/>
              <a:t>OpenBD</a:t>
            </a:r>
            <a:r>
              <a:rPr lang="en-US" b="1" dirty="0" smtClean="0"/>
              <a:t>”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</a:t>
            </a:r>
            <a:r>
              <a:rPr lang="en-US" b="1" dirty="0" smtClean="0"/>
              <a:t>meta[“version”] </a:t>
            </a:r>
            <a:r>
              <a:rPr lang="en-US" b="1" dirty="0"/>
              <a:t>= </a:t>
            </a:r>
            <a:r>
              <a:rPr lang="en-US" b="1" dirty="0" smtClean="0"/>
              <a:t>“1.5”</a:t>
            </a:r>
            <a:r>
              <a:rPr lang="en-US" b="1" dirty="0"/>
              <a:t>&gt;</a:t>
            </a:r>
          </a:p>
          <a:p>
            <a:r>
              <a:rPr lang="en-US" b="1" dirty="0"/>
              <a:t>&lt;</a:t>
            </a:r>
            <a:r>
              <a:rPr lang="en-US" b="1" dirty="0" err="1"/>
              <a:t>cfset</a:t>
            </a:r>
            <a:r>
              <a:rPr lang="en-US" b="1" dirty="0"/>
              <a:t> </a:t>
            </a:r>
            <a:r>
              <a:rPr lang="en-US" b="1" dirty="0" smtClean="0"/>
              <a:t>meta = { engine = “</a:t>
            </a:r>
            <a:r>
              <a:rPr lang="en-US" b="1" dirty="0" err="1" smtClean="0"/>
              <a:t>OpenBD</a:t>
            </a:r>
            <a:r>
              <a:rPr lang="en-US" b="1" dirty="0" smtClean="0"/>
              <a:t>”, version = “1.5” }&gt;</a:t>
            </a:r>
            <a:endParaRPr lang="en-US" b="1" dirty="0"/>
          </a:p>
          <a:p>
            <a:r>
              <a:rPr lang="en-US" b="1" dirty="0"/>
              <a:t>&lt;</a:t>
            </a:r>
            <a:r>
              <a:rPr lang="en-US" b="1" dirty="0" err="1"/>
              <a:t>cfoutput</a:t>
            </a:r>
            <a:r>
              <a:rPr lang="en-US" b="1" dirty="0"/>
              <a:t>&gt;</a:t>
            </a:r>
            <a:r>
              <a:rPr lang="en-US" b="1" dirty="0" smtClean="0"/>
              <a:t>#</a:t>
            </a:r>
            <a:r>
              <a:rPr lang="en-US" b="1" dirty="0" err="1" smtClean="0"/>
              <a:t>meta.engine</a:t>
            </a:r>
            <a:r>
              <a:rPr lang="en-US" b="1" dirty="0" smtClean="0"/>
              <a:t>#</a:t>
            </a:r>
            <a:r>
              <a:rPr lang="en-US" b="1" dirty="0"/>
              <a:t>&lt;/</a:t>
            </a:r>
            <a:r>
              <a:rPr lang="en-US" b="1" dirty="0" err="1"/>
              <a:t>cfoutput</a:t>
            </a:r>
            <a:r>
              <a:rPr lang="en-US" b="1" dirty="0" smtClean="0"/>
              <a:t>&gt;</a:t>
            </a:r>
            <a:br>
              <a:rPr lang="en-US" b="1" dirty="0" smtClean="0"/>
            </a:br>
            <a:r>
              <a:rPr lang="en-US" b="1" dirty="0" smtClean="0"/>
              <a:t>&lt;</a:t>
            </a:r>
            <a:r>
              <a:rPr lang="en-US" b="1" dirty="0" err="1" smtClean="0"/>
              <a:t>cfoutput</a:t>
            </a:r>
            <a:r>
              <a:rPr lang="en-US" b="1" dirty="0" smtClean="0"/>
              <a:t>&gt;#meta[“version”]#&lt;/</a:t>
            </a:r>
            <a:r>
              <a:rPr lang="en-US" b="1" dirty="0" err="1" smtClean="0"/>
              <a:t>cfoutput</a:t>
            </a:r>
            <a:r>
              <a:rPr lang="en-US" b="1" dirty="0" smtClean="0"/>
              <a:t>&gt;</a:t>
            </a:r>
          </a:p>
          <a:p>
            <a:r>
              <a:rPr lang="en-US" dirty="0"/>
              <a:t>Check for existence before </a:t>
            </a:r>
            <a:r>
              <a:rPr lang="en-US" dirty="0" smtClean="0"/>
              <a:t>using:</a:t>
            </a:r>
            <a:br>
              <a:rPr lang="en-US" dirty="0" smtClean="0"/>
            </a:br>
            <a:r>
              <a:rPr lang="en-US" b="1" dirty="0" smtClean="0"/>
              <a:t>&lt;</a:t>
            </a:r>
            <a:r>
              <a:rPr lang="en-US" b="1" dirty="0" err="1" smtClean="0"/>
              <a:t>cfif</a:t>
            </a:r>
            <a:r>
              <a:rPr lang="en-US" b="1" dirty="0" smtClean="0"/>
              <a:t> </a:t>
            </a:r>
            <a:r>
              <a:rPr lang="en-US" b="1" dirty="0" err="1" smtClean="0"/>
              <a:t>isDefined</a:t>
            </a:r>
            <a:r>
              <a:rPr lang="en-US" b="1" dirty="0" smtClean="0"/>
              <a:t>(“</a:t>
            </a:r>
            <a:r>
              <a:rPr lang="en-US" b="1" dirty="0" err="1" smtClean="0"/>
              <a:t>meta.engine</a:t>
            </a:r>
            <a:r>
              <a:rPr lang="en-US" b="1" dirty="0" smtClean="0"/>
              <a:t>”)&gt;</a:t>
            </a:r>
            <a:br>
              <a:rPr lang="en-US" b="1" dirty="0" smtClean="0"/>
            </a:br>
            <a:r>
              <a:rPr lang="en-US" b="1" dirty="0" smtClean="0"/>
              <a:t>&lt;</a:t>
            </a:r>
            <a:r>
              <a:rPr lang="en-US" b="1" dirty="0" err="1" smtClean="0"/>
              <a:t>cfif</a:t>
            </a:r>
            <a:r>
              <a:rPr lang="en-US" b="1" dirty="0" smtClean="0"/>
              <a:t> </a:t>
            </a:r>
            <a:r>
              <a:rPr lang="en-US" b="1" dirty="0" err="1" smtClean="0"/>
              <a:t>StructKeyExists</a:t>
            </a:r>
            <a:r>
              <a:rPr lang="en-US" b="1" dirty="0" smtClean="0"/>
              <a:t>(meta, “engine”)&gt;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cfif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cfelseif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cfelse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cfswitch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cfcase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cfdefaultcase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cftry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cfcatch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cffinally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cflocation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cfloop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to, index, step</a:t>
            </a:r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File: file, index, characters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cfbreak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cfcontinue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cfquery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cfqueryparam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cftransaction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cffile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cfdirectory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cfhttp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cfhttpparam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cffeed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cfimage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cfmail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cfmailparam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cfmailpart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cfdocument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cfdocumentsection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cfdocumentitem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cfform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cfinput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cftextarea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1233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https://github.com/awayken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6"/>
              </a:rPr>
              <a:t>http://milesrausch.com/presentations/2011sdcodecamp</a:t>
            </a:r>
            <a:endParaRPr lang="en-US" dirty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643</TotalTime>
  <Words>1255</Words>
  <Application>Microsoft Macintosh PowerPoint</Application>
  <PresentationFormat>On-screen Show (4:3)</PresentationFormat>
  <Paragraphs>208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Breeze</vt:lpstr>
      <vt:lpstr>Open Source ColdFusion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Demo 01</vt:lpstr>
      <vt:lpstr>Basic CFML - syntax</vt:lpstr>
      <vt:lpstr>Basic CFML - variables</vt:lpstr>
      <vt:lpstr>Basic CFML - output</vt:lpstr>
      <vt:lpstr>Basic CFML - functions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Manipulation</vt:lpstr>
      <vt:lpstr>Demo 03</vt:lpstr>
      <vt:lpstr>CFCs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39</cp:revision>
  <dcterms:created xsi:type="dcterms:W3CDTF">2011-10-30T18:39:58Z</dcterms:created>
  <dcterms:modified xsi:type="dcterms:W3CDTF">2011-11-02T05:12:47Z</dcterms:modified>
</cp:coreProperties>
</file>