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9" r:id="rId15"/>
    <p:sldId id="276" r:id="rId16"/>
    <p:sldId id="269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5" r:id="rId28"/>
    <p:sldId id="282" r:id="rId29"/>
    <p:sldId id="286" r:id="rId30"/>
    <p:sldId id="270" r:id="rId31"/>
    <p:sldId id="290" r:id="rId32"/>
    <p:sldId id="288" r:id="rId33"/>
    <p:sldId id="287" r:id="rId34"/>
    <p:sldId id="277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cfc_structure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app_application_cfc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7" Type="http://schemas.openxmlformats.org/officeDocument/2006/relationships/hyperlink" Target="http://openbd.org/manual/?/tag/CFHTMLHEA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penbd.org/manual/?/func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function/writeoutput" TargetMode="External"/><Relationship Id="rId4" Type="http://schemas.openxmlformats.org/officeDocument/2006/relationships/hyperlink" Target="http://openbd.org/manual/?/function/writedump" TargetMode="External"/><Relationship Id="rId5" Type="http://schemas.openxmlformats.org/officeDocument/2006/relationships/hyperlink" Target="http://openbd.org/manual/?/function/urlencodedformat" TargetMode="External"/><Relationship Id="rId6" Type="http://schemas.openxmlformats.org/officeDocument/2006/relationships/hyperlink" Target="http://openbd.org/manual/?/function/hash" TargetMode="External"/><Relationship Id="rId7" Type="http://schemas.openxmlformats.org/officeDocument/2006/relationships/hyperlink" Target="http://openbd.org/manual/?/function/createtime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func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penbd.org/manual/?/tag/CFINCLUD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COMPONENT" TargetMode="External"/><Relationship Id="rId4" Type="http://schemas.openxmlformats.org/officeDocument/2006/relationships/hyperlink" Target="http://openbd.org/manual/?/function/createob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</a:t>
            </a:r>
            <a:r>
              <a:rPr lang="en-US" dirty="0" smtClean="0"/>
              <a:t>CFML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openbd.org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 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getrailo.org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err="1" smtClean="0"/>
              <a:t>Railo</a:t>
            </a:r>
            <a:r>
              <a:rPr lang="en-US" dirty="0" smtClean="0"/>
              <a:t> Express for your OS and architecture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366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Differs by engine</a:t>
            </a:r>
          </a:p>
          <a:p>
            <a:r>
              <a:rPr lang="en-US" dirty="0" smtClean="0"/>
              <a:t>Usually, lets you manage (at least):</a:t>
            </a:r>
          </a:p>
          <a:p>
            <a:pPr lvl="1"/>
            <a:r>
              <a:rPr lang="en-US" dirty="0" smtClean="0"/>
              <a:t>General Settings (security, caching, default values…)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Debugging, </a:t>
            </a:r>
            <a:r>
              <a:rPr lang="en-US" dirty="0"/>
              <a:t>Logs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Custom tags, CFX tags</a:t>
            </a:r>
          </a:p>
          <a:p>
            <a:pPr lvl="1"/>
            <a:r>
              <a:rPr lang="en-US" dirty="0" smtClean="0"/>
              <a:t>E-mail, Fonts</a:t>
            </a:r>
          </a:p>
          <a:p>
            <a:pPr lvl="1"/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948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7"/>
              </a:rPr>
              <a:t>cfhtmlhead</a:t>
            </a:r>
            <a:r>
              <a:rPr lang="en-US" sz="2300" dirty="0" smtClean="0">
                <a:latin typeface="Courier New"/>
                <a:cs typeface="Courier New"/>
              </a:rPr>
              <a:t> text=“TEXT”&gt;</a:t>
            </a:r>
          </a:p>
          <a:p>
            <a:pPr lvl="1"/>
            <a:r>
              <a:rPr lang="en-US" dirty="0" smtClean="0"/>
              <a:t>Text is any HTML you want inserted right before </a:t>
            </a:r>
            <a:r>
              <a:rPr lang="en-US" sz="2100" dirty="0" smtClean="0">
                <a:latin typeface="Courier New"/>
                <a:cs typeface="Courier New"/>
              </a:rPr>
              <a:t>&lt;/head&gt;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connection strings)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a ton</a:t>
            </a:r>
            <a:endParaRPr lang="en-US" dirty="0" smtClean="0"/>
          </a:p>
          <a:p>
            <a:r>
              <a:rPr lang="en-US" dirty="0" smtClean="0"/>
              <a:t>Some replicate tag functionality</a:t>
            </a:r>
          </a:p>
          <a:p>
            <a:pPr lvl="1"/>
            <a:r>
              <a:rPr lang="en-US" dirty="0" err="1" smtClean="0">
                <a:hlinkClick r:id="rId3"/>
              </a:rPr>
              <a:t>WriteOutput</a:t>
            </a:r>
            <a:r>
              <a:rPr lang="en-US" dirty="0" smtClean="0"/>
              <a:t>(), </a:t>
            </a:r>
            <a:r>
              <a:rPr lang="en-US" dirty="0" err="1" smtClean="0">
                <a:hlinkClick r:id="rId4"/>
              </a:rPr>
              <a:t>WriteDump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stand alone</a:t>
            </a:r>
          </a:p>
          <a:p>
            <a:pPr lvl="1"/>
            <a:r>
              <a:rPr lang="en-US" dirty="0" smtClean="0">
                <a:hlinkClick r:id="rId5"/>
              </a:rPr>
              <a:t>URLEncodedFormat</a:t>
            </a:r>
            <a:r>
              <a:rPr lang="en-US" dirty="0" smtClean="0"/>
              <a:t>(), </a:t>
            </a:r>
            <a:r>
              <a:rPr lang="en-US" dirty="0" smtClean="0">
                <a:hlinkClick r:id="rId6"/>
              </a:rPr>
              <a:t>Hash</a:t>
            </a:r>
            <a:r>
              <a:rPr lang="en-US" dirty="0" smtClean="0"/>
              <a:t>(), </a:t>
            </a:r>
            <a:r>
              <a:rPr lang="en-US" dirty="0" smtClean="0">
                <a:hlinkClick r:id="rId7"/>
              </a:rPr>
              <a:t>CreateTimespan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Usually return value and doesn’t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</a:t>
            </a:r>
          </a:p>
          <a:p>
            <a:pPr lvl="1"/>
            <a:r>
              <a:rPr lang="en-US" sz="2000" dirty="0" smtClean="0"/>
              <a:t>Access: 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cfinclude</a:t>
            </a:r>
            <a:r>
              <a:rPr lang="en-US" dirty="0" smtClean="0"/>
              <a:t> template=“REAL PATH”&gt;</a:t>
            </a:r>
          </a:p>
          <a:p>
            <a:pPr lvl="1"/>
            <a:r>
              <a:rPr lang="en-US" dirty="0" smtClean="0"/>
              <a:t>Executes the template into your page</a:t>
            </a:r>
          </a:p>
          <a:p>
            <a:r>
              <a:rPr lang="en-US" dirty="0" smtClean="0"/>
              <a:t>Custom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cf_mycustomtag</a:t>
            </a:r>
            <a:r>
              <a:rPr lang="en-US" dirty="0" smtClean="0"/>
              <a:t> ...&gt;</a:t>
            </a:r>
          </a:p>
          <a:p>
            <a:pPr lvl="1"/>
            <a:r>
              <a:rPr lang="en-US" dirty="0" smtClean="0"/>
              <a:t>Must drop custom tag into custom tags folder</a:t>
            </a:r>
          </a:p>
          <a:p>
            <a:r>
              <a:rPr lang="en-US" dirty="0" smtClean="0"/>
              <a:t>UDFs</a:t>
            </a:r>
          </a:p>
          <a:p>
            <a:r>
              <a:rPr lang="en-US" dirty="0" smtClean="0"/>
              <a:t>ColdFusion Components (CFCs)</a:t>
            </a:r>
          </a:p>
          <a:p>
            <a:pPr lvl="1"/>
            <a:r>
              <a:rPr lang="en-US" dirty="0" smtClean="0"/>
              <a:t>Can be collection of UDFs or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 output=“BOOLEAN” </a:t>
            </a:r>
            <a:r>
              <a:rPr lang="en-US" sz="2000" dirty="0" err="1" smtClean="0">
                <a:latin typeface="Courier New"/>
                <a:cs typeface="Courier New"/>
              </a:rPr>
              <a:t>displayname</a:t>
            </a:r>
            <a:r>
              <a:rPr lang="en-US" sz="2000" dirty="0" smtClean="0">
                <a:latin typeface="Courier New"/>
                <a:cs typeface="Courier New"/>
              </a:rPr>
              <a:t>=“NAME” hint=“STRING” extends=“COMPONENT”&gt;</a:t>
            </a:r>
          </a:p>
          <a:p>
            <a:pPr lvl="1"/>
            <a:r>
              <a:rPr lang="en-US" dirty="0" smtClean="0"/>
              <a:t>Wraps your CFC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ags are optional, most for documentation</a:t>
            </a:r>
          </a:p>
          <a:p>
            <a:r>
              <a:rPr lang="en-US" dirty="0" smtClean="0"/>
              <a:t>Define functions with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Code between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and first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acts as “</a:t>
            </a:r>
            <a:r>
              <a:rPr lang="en-US" dirty="0" err="1" smtClean="0"/>
              <a:t>init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Getters / Setters not automatically created</a:t>
            </a:r>
          </a:p>
          <a:p>
            <a:r>
              <a:rPr lang="en-US" dirty="0" smtClean="0"/>
              <a:t>Instantiated using </a:t>
            </a:r>
            <a:r>
              <a:rPr lang="en-US" dirty="0" err="1" smtClean="0">
                <a:hlinkClick r:id="rId4"/>
              </a:rPr>
              <a:t>CreateObject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6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CFC’s global scope</a:t>
            </a:r>
          </a:p>
          <a:p>
            <a:pPr lvl="1"/>
            <a:r>
              <a:rPr lang="en-US" dirty="0" smtClean="0"/>
              <a:t>Public when added as </a:t>
            </a:r>
            <a:r>
              <a:rPr lang="en-US" dirty="0" err="1" smtClean="0"/>
              <a:t>this.VARIABLE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CFC’s private scope</a:t>
            </a:r>
          </a:p>
          <a:p>
            <a:r>
              <a:rPr lang="en-US" dirty="0" err="1" smtClean="0"/>
              <a:t>var’d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Function’s local scope	</a:t>
            </a:r>
          </a:p>
        </p:txBody>
      </p:sp>
    </p:spTree>
    <p:extLst>
      <p:ext uri="{BB962C8B-B14F-4D97-AF65-F5344CB8AC3E}">
        <p14:creationId xmlns:p14="http://schemas.microsoft.com/office/powerpoint/2010/main" val="741162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9945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or </a:t>
            </a:r>
            <a:r>
              <a:rPr lang="en-US" dirty="0" err="1" smtClean="0"/>
              <a:t>Application.cfm</a:t>
            </a:r>
            <a:r>
              <a:rPr lang="en-US" dirty="0" smtClean="0"/>
              <a:t> creates an application</a:t>
            </a:r>
          </a:p>
          <a:p>
            <a:r>
              <a:rPr lang="en-US" dirty="0" smtClean="0"/>
              <a:t>Has special properties</a:t>
            </a:r>
          </a:p>
          <a:p>
            <a:pPr lvl="1"/>
            <a:r>
              <a:rPr lang="en-US" dirty="0" err="1" smtClean="0"/>
              <a:t>this.name</a:t>
            </a:r>
            <a:r>
              <a:rPr lang="en-US" dirty="0" smtClean="0"/>
              <a:t>, </a:t>
            </a:r>
            <a:r>
              <a:rPr lang="en-US" dirty="0" err="1" smtClean="0"/>
              <a:t>this.scriptprotect</a:t>
            </a:r>
            <a:r>
              <a:rPr lang="en-US" dirty="0" smtClean="0"/>
              <a:t>, </a:t>
            </a:r>
            <a:r>
              <a:rPr lang="en-US" dirty="0" err="1" smtClean="0"/>
              <a:t>this.applicationtimeout</a:t>
            </a:r>
            <a:r>
              <a:rPr lang="en-US" dirty="0" smtClean="0"/>
              <a:t>, </a:t>
            </a:r>
            <a:r>
              <a:rPr lang="en-US" dirty="0" err="1" smtClean="0"/>
              <a:t>this.sessionmanagement</a:t>
            </a:r>
            <a:r>
              <a:rPr lang="en-US" dirty="0" smtClean="0"/>
              <a:t>, </a:t>
            </a:r>
            <a:r>
              <a:rPr lang="en-US" dirty="0" err="1" smtClean="0"/>
              <a:t>this.sessiontimeout</a:t>
            </a:r>
            <a:endParaRPr lang="en-US" dirty="0" smtClean="0"/>
          </a:p>
          <a:p>
            <a:r>
              <a:rPr lang="en-US" dirty="0" smtClean="0"/>
              <a:t>Has normal properties: </a:t>
            </a:r>
            <a:r>
              <a:rPr lang="en-US" dirty="0" err="1" smtClean="0"/>
              <a:t>application.NAME</a:t>
            </a:r>
            <a:endParaRPr lang="en-US" dirty="0" smtClean="0"/>
          </a:p>
          <a:p>
            <a:r>
              <a:rPr lang="en-US" dirty="0" smtClean="0"/>
              <a:t>Has special methods</a:t>
            </a:r>
          </a:p>
          <a:p>
            <a:pPr lvl="1"/>
            <a:r>
              <a:rPr lang="en-US" dirty="0" err="1" smtClean="0"/>
              <a:t>onApplicationStart</a:t>
            </a:r>
            <a:r>
              <a:rPr lang="en-US" dirty="0" smtClean="0"/>
              <a:t>() / </a:t>
            </a:r>
            <a:r>
              <a:rPr lang="en-US" dirty="0" err="1" smtClean="0"/>
              <a:t>onApplicationEnd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onSessionStart</a:t>
            </a:r>
            <a:r>
              <a:rPr lang="en-US" dirty="0" smtClean="0"/>
              <a:t>() / </a:t>
            </a:r>
            <a:r>
              <a:rPr lang="en-US" dirty="0" err="1" smtClean="0"/>
              <a:t>onSessionEnd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onRequest</a:t>
            </a:r>
            <a:r>
              <a:rPr lang="en-US" dirty="0" smtClean="0"/>
              <a:t>() / </a:t>
            </a:r>
            <a:r>
              <a:rPr lang="en-US" dirty="0" err="1" smtClean="0"/>
              <a:t>onRequestStart</a:t>
            </a:r>
            <a:r>
              <a:rPr lang="en-US" dirty="0" smtClean="0"/>
              <a:t>() / </a:t>
            </a:r>
            <a:r>
              <a:rPr lang="en-US" dirty="0" err="1" smtClean="0"/>
              <a:t>onRequestEnd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onMissingTemplate</a:t>
            </a:r>
            <a:r>
              <a:rPr lang="en-US" dirty="0" smtClean="0"/>
              <a:t>() / </a:t>
            </a:r>
            <a:r>
              <a:rPr lang="en-US" dirty="0" err="1" smtClean="0"/>
              <a:t>onMissingMethod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245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1030</TotalTime>
  <Words>2052</Words>
  <Application>Microsoft Macintosh PowerPoint</Application>
  <PresentationFormat>On-screen Show (4:3)</PresentationFormat>
  <Paragraphs>295</Paragraphs>
  <Slides>39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Breeze</vt:lpstr>
      <vt:lpstr>Open Source CFML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Install Railo Express</vt:lpstr>
      <vt:lpstr>Run Railo Express</vt:lpstr>
      <vt:lpstr>Administrator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Core Functions</vt:lpstr>
      <vt:lpstr>UDFs</vt:lpstr>
      <vt:lpstr>Demo 04</vt:lpstr>
      <vt:lpstr>Modularity</vt:lpstr>
      <vt:lpstr>CFC Syntax</vt:lpstr>
      <vt:lpstr>CFC Variable Scope</vt:lpstr>
      <vt:lpstr>Demo 05</vt:lpstr>
      <vt:lpstr>Applications</vt:lpstr>
      <vt:lpstr>Demo 06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99</cp:revision>
  <dcterms:created xsi:type="dcterms:W3CDTF">2011-10-30T18:39:58Z</dcterms:created>
  <dcterms:modified xsi:type="dcterms:W3CDTF">2011-11-05T07:17:16Z</dcterms:modified>
</cp:coreProperties>
</file>