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28" autoAdjust="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10/30/11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10/30/11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s://github.com/awayken" TargetMode="External"/><Relationship Id="rId6" Type="http://schemas.openxmlformats.org/officeDocument/2006/relationships/hyperlink" Target="http://milesrausch.com/presentations/2011sdcodecamp" TargetMode="External"/><Relationship Id="rId7" Type="http://schemas.openxmlformats.org/officeDocument/2006/relationships/hyperlink" Target="http://careers.stackoverflow.com/awayke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ColdFusion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Rausch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https://github.com/awayken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6"/>
              </a:rPr>
              <a:t>http://milesrausch.com/presentations/2011sdcodecamp</a:t>
            </a:r>
            <a:endParaRPr lang="en-US" dirty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542</TotalTime>
  <Words>275</Words>
  <Application>Microsoft Macintosh PowerPoint</Application>
  <PresentationFormat>On-screen Show (4:3)</PresentationFormat>
  <Paragraphs>46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Open Source ColdFusion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Holli Rausch</cp:lastModifiedBy>
  <cp:revision>17</cp:revision>
  <dcterms:created xsi:type="dcterms:W3CDTF">2011-10-30T18:39:58Z</dcterms:created>
  <dcterms:modified xsi:type="dcterms:W3CDTF">2011-10-31T03:42:48Z</dcterms:modified>
</cp:coreProperties>
</file>