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342" r:id="rId4"/>
    <p:sldId id="397" r:id="rId5"/>
    <p:sldId id="396" r:id="rId6"/>
    <p:sldId id="258" r:id="rId7"/>
    <p:sldId id="259" r:id="rId8"/>
    <p:sldId id="312" r:id="rId9"/>
    <p:sldId id="388" r:id="rId10"/>
    <p:sldId id="389" r:id="rId11"/>
    <p:sldId id="390" r:id="rId12"/>
    <p:sldId id="391" r:id="rId13"/>
    <p:sldId id="393" r:id="rId14"/>
    <p:sldId id="392" r:id="rId15"/>
    <p:sldId id="394" r:id="rId16"/>
    <p:sldId id="395" r:id="rId17"/>
    <p:sldId id="268" r:id="rId18"/>
    <p:sldId id="384" r:id="rId19"/>
    <p:sldId id="385" r:id="rId20"/>
    <p:sldId id="38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623" autoAdjust="0"/>
  </p:normalViewPr>
  <p:slideViewPr>
    <p:cSldViewPr snapToGrid="0" snapToObjects="1">
      <p:cViewPr>
        <p:scale>
          <a:sx n="100" d="100"/>
          <a:sy n="100" d="100"/>
        </p:scale>
        <p:origin x="-131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eyerweb.com/eric/tools/css/rese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960.g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lueprintcss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ucidchart.com/publicSegments/view/4e98bca9-4688-4043-8c86-115a0a7e0d40" TargetMode="External"/><Relationship Id="rId3" Type="http://schemas.openxmlformats.org/officeDocument/2006/relationships/hyperlink" Target="http://www.lucidchart.com/publicSegments/view/4e9b37b2-44c8-498f-bc1d-2ade0adcab1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comics.com//foxtrot/2011/10/0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lidator.w3.org/" TargetMode="External"/><Relationship Id="rId3" Type="http://schemas.openxmlformats.org/officeDocument/2006/relationships/hyperlink" Target="http://jigsaw.w3.org/css-validato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heovenreinvented.com/" TargetMode="External"/><Relationship Id="rId4" Type="http://schemas.openxmlformats.org/officeDocument/2006/relationships/hyperlink" Target="http://www.imdb.com/" TargetMode="External"/><Relationship Id="rId5" Type="http://schemas.openxmlformats.org/officeDocument/2006/relationships/hyperlink" Target="http://www.dealchicken.com/sioux-falls-sd" TargetMode="External"/><Relationship Id="rId6" Type="http://schemas.openxmlformats.org/officeDocument/2006/relationships/hyperlink" Target="http://www.nbc.com/" TargetMode="External"/><Relationship Id="rId7" Type="http://schemas.openxmlformats.org/officeDocument/2006/relationships/hyperlink" Target="http://www.uggaustralia.com/sheepskin-boots/women-boots-classic,default,sc.html" TargetMode="External"/><Relationship Id="rId8" Type="http://schemas.openxmlformats.org/officeDocument/2006/relationships/hyperlink" Target="http://www.ourfavoritewebsite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Six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Organizing Your Site (Part 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tool that makes writing code easier</a:t>
            </a:r>
          </a:p>
          <a:p>
            <a:r>
              <a:rPr lang="en-US" dirty="0" smtClean="0"/>
              <a:t>Frameworks are available for all languages</a:t>
            </a:r>
          </a:p>
          <a:p>
            <a:r>
              <a:rPr lang="en-US" dirty="0" smtClean="0"/>
              <a:t>Can add new features</a:t>
            </a:r>
          </a:p>
          <a:p>
            <a:r>
              <a:rPr lang="en-US" dirty="0" smtClean="0"/>
              <a:t>Can fix bugs or strange behavior</a:t>
            </a:r>
          </a:p>
          <a:p>
            <a:r>
              <a:rPr lang="en-US" dirty="0" smtClean="0"/>
              <a:t>Can make it into a whole new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0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browser differences</a:t>
            </a:r>
          </a:p>
          <a:p>
            <a:r>
              <a:rPr lang="en-US" dirty="0" smtClean="0"/>
              <a:t>Better layout control</a:t>
            </a:r>
          </a:p>
          <a:p>
            <a:r>
              <a:rPr lang="en-US" dirty="0" smtClean="0"/>
              <a:t>Typography</a:t>
            </a:r>
          </a:p>
          <a:p>
            <a:r>
              <a:rPr lang="en-US" dirty="0" smtClean="0"/>
              <a:t>Form styling</a:t>
            </a:r>
          </a:p>
          <a:p>
            <a:r>
              <a:rPr lang="en-US" dirty="0" smtClean="0"/>
              <a:t>Print styles</a:t>
            </a:r>
          </a:p>
        </p:txBody>
      </p:sp>
    </p:spTree>
    <p:extLst>
      <p:ext uri="{BB962C8B-B14F-4D97-AF65-F5344CB8AC3E}">
        <p14:creationId xmlns:p14="http://schemas.microsoft.com/office/powerpoint/2010/main" val="177306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Eric Meyer's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http://meyerweb.com/eric/tools/css/reset/</a:t>
            </a:r>
            <a:endParaRPr lang="en-US" dirty="0" smtClean="0"/>
          </a:p>
          <a:p>
            <a:r>
              <a:rPr lang="en-US" dirty="0" smtClean="0"/>
              <a:t>Fixes differences in web browsers</a:t>
            </a:r>
          </a:p>
          <a:p>
            <a:r>
              <a:rPr lang="en-US" dirty="0" smtClean="0"/>
              <a:t>Removes all default browser properties</a:t>
            </a:r>
          </a:p>
          <a:p>
            <a:r>
              <a:rPr lang="en-US" dirty="0" smtClean="0"/>
              <a:t>Starting point, not end-all-be-all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6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960 Grid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http://960.gs/</a:t>
            </a:r>
            <a:endParaRPr lang="en-US" dirty="0" smtClean="0"/>
          </a:p>
          <a:p>
            <a:r>
              <a:rPr lang="en-US" dirty="0" smtClean="0"/>
              <a:t>Gives you a grid for your layout</a:t>
            </a:r>
          </a:p>
          <a:p>
            <a:r>
              <a:rPr lang="en-US" dirty="0" smtClean="0"/>
              <a:t>12 or 16 columns, 960 pixels total</a:t>
            </a:r>
          </a:p>
          <a:p>
            <a:r>
              <a:rPr lang="en-US" dirty="0" smtClean="0"/>
              <a:t>CSS reset</a:t>
            </a:r>
          </a:p>
          <a:p>
            <a:r>
              <a:rPr lang="en-US" dirty="0" smtClean="0"/>
              <a:t>Typography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0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http://www.blueprintcss.org/</a:t>
            </a:r>
            <a:endParaRPr lang="en-US" dirty="0" smtClean="0"/>
          </a:p>
          <a:p>
            <a:r>
              <a:rPr lang="en-US" dirty="0" smtClean="0"/>
              <a:t>Has a lot of features:</a:t>
            </a:r>
          </a:p>
          <a:p>
            <a:pPr lvl="1"/>
            <a:r>
              <a:rPr lang="en-US" dirty="0" smtClean="0"/>
              <a:t>CSS reset</a:t>
            </a:r>
          </a:p>
          <a:p>
            <a:pPr lvl="1"/>
            <a:r>
              <a:rPr lang="en-US" dirty="0" smtClean="0"/>
              <a:t>Grid layout</a:t>
            </a:r>
          </a:p>
          <a:p>
            <a:pPr lvl="1"/>
            <a:r>
              <a:rPr lang="en-US" dirty="0" smtClean="0"/>
              <a:t>Typography</a:t>
            </a:r>
          </a:p>
          <a:p>
            <a:pPr lvl="1"/>
            <a:r>
              <a:rPr lang="en-US" dirty="0" smtClean="0"/>
              <a:t>Form styles</a:t>
            </a:r>
          </a:p>
          <a:p>
            <a:pPr lvl="1"/>
            <a:r>
              <a:rPr lang="en-US" dirty="0" smtClean="0"/>
              <a:t>Print styles</a:t>
            </a:r>
          </a:p>
          <a:p>
            <a:pPr lvl="1"/>
            <a:r>
              <a:rPr lang="en-US" dirty="0" smtClean="0"/>
              <a:t>Other plugins</a:t>
            </a:r>
          </a:p>
          <a:p>
            <a:r>
              <a:rPr 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8037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Five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Storyboard 1</a:t>
            </a:r>
            <a:endParaRPr lang="en-US" dirty="0" smtClean="0"/>
          </a:p>
          <a:p>
            <a:pPr lvl="1"/>
            <a:r>
              <a:rPr lang="en-US" dirty="0" smtClean="0"/>
              <a:t>Let's do it by hand</a:t>
            </a:r>
          </a:p>
          <a:p>
            <a:pPr lvl="1"/>
            <a:r>
              <a:rPr lang="en-US" dirty="0" smtClean="0"/>
              <a:t>Let's use Blueprint</a:t>
            </a:r>
          </a:p>
          <a:p>
            <a:pPr lvl="1"/>
            <a:r>
              <a:rPr lang="en-US" dirty="0" smtClean="0"/>
              <a:t>Let's use 960</a:t>
            </a:r>
          </a:p>
          <a:p>
            <a:r>
              <a:rPr lang="en-US" dirty="0" smtClean="0">
                <a:hlinkClick r:id="rId3"/>
              </a:rPr>
              <a:t>Storyboard 2</a:t>
            </a:r>
            <a:endParaRPr lang="en-US" dirty="0" smtClean="0"/>
          </a:p>
          <a:p>
            <a:pPr lvl="1"/>
            <a:r>
              <a:rPr lang="en-US" dirty="0" smtClean="0"/>
              <a:t>Let's do it by hand</a:t>
            </a:r>
          </a:p>
          <a:p>
            <a:pPr lvl="1"/>
            <a:r>
              <a:rPr lang="en-US" dirty="0" smtClean="0"/>
              <a:t>Let's use Blueprint</a:t>
            </a:r>
          </a:p>
          <a:p>
            <a:pPr lvl="1"/>
            <a:r>
              <a:rPr lang="en-US" dirty="0" smtClean="0"/>
              <a:t>Let's use 960</a:t>
            </a:r>
          </a:p>
        </p:txBody>
      </p:sp>
    </p:spTree>
    <p:extLst>
      <p:ext uri="{BB962C8B-B14F-4D97-AF65-F5344CB8AC3E}">
        <p14:creationId xmlns:p14="http://schemas.microsoft.com/office/powerpoint/2010/main" val="322683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5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Lesson: 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Organizing Your Site (Part 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Folder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folder for your website</a:t>
            </a:r>
          </a:p>
          <a:p>
            <a:r>
              <a:rPr lang="en-US" dirty="0" smtClean="0"/>
              <a:t>Create folders for </a:t>
            </a:r>
            <a:r>
              <a:rPr lang="en-US" dirty="0" err="1" smtClean="0"/>
              <a:t>stylesheets</a:t>
            </a:r>
            <a:r>
              <a:rPr lang="en-US" dirty="0" smtClean="0"/>
              <a:t>, images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index.html</a:t>
            </a:r>
            <a:r>
              <a:rPr lang="en-US" dirty="0" smtClean="0"/>
              <a:t> for homepage</a:t>
            </a:r>
          </a:p>
          <a:p>
            <a:r>
              <a:rPr lang="en-US" dirty="0"/>
              <a:t>Create </a:t>
            </a:r>
            <a:r>
              <a:rPr lang="en-US" dirty="0" err="1"/>
              <a:t>screen.css</a:t>
            </a:r>
            <a:endParaRPr lang="en-US" dirty="0"/>
          </a:p>
          <a:p>
            <a:r>
              <a:rPr lang="en-US" dirty="0" smtClean="0"/>
              <a:t>Create folders to match your IA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index.html</a:t>
            </a:r>
            <a:r>
              <a:rPr lang="en-US" dirty="0" smtClean="0"/>
              <a:t> files for each page in 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13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What's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r>
              <a:rPr lang="en-US" dirty="0" smtClean="0"/>
              <a:t>Frameworks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Gather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Brainstorm a theme and visual metaphor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Develop visual metaphor, layout, color scheme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 a storyboard on paper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Card sort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Markup your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Style your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9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Seven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 and Design (Part </a:t>
            </a:r>
            <a:r>
              <a:rPr lang="en-US" dirty="0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Assignment: </a:t>
            </a:r>
            <a:r>
              <a:rPr lang="en-US" dirty="0"/>
              <a:t>Read Chapter 4 (pages 109 – 127)</a:t>
            </a:r>
            <a:r>
              <a:rPr lang="en-US" dirty="0" smtClean="0"/>
              <a:t>,</a:t>
            </a:r>
          </a:p>
          <a:p>
            <a:r>
              <a:rPr lang="en-US" dirty="0" smtClean="0"/>
              <a:t>markup </a:t>
            </a:r>
            <a:r>
              <a:rPr lang="en-US" dirty="0"/>
              <a:t>your storyboard, 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we go too fast?</a:t>
            </a:r>
          </a:p>
          <a:p>
            <a:r>
              <a:rPr lang="en-US" dirty="0" smtClean="0"/>
              <a:t>Might augment scores for part 4</a:t>
            </a:r>
          </a:p>
          <a:p>
            <a:pPr lvl="1"/>
            <a:r>
              <a:rPr lang="en-US" dirty="0" smtClean="0"/>
              <a:t>If too many people did too poorly</a:t>
            </a:r>
          </a:p>
          <a:p>
            <a:r>
              <a:rPr lang="en-US" dirty="0" smtClean="0">
                <a:hlinkClick r:id="rId2"/>
              </a:rPr>
              <a:t>This comic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Four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HTML tag?</a:t>
            </a:r>
          </a:p>
          <a:p>
            <a:pPr lvl="1"/>
            <a:r>
              <a:rPr lang="en-US" dirty="0" smtClean="0"/>
              <a:t>I wanted "head"</a:t>
            </a:r>
          </a:p>
          <a:p>
            <a:pPr lvl="1"/>
            <a:r>
              <a:rPr lang="en-US" dirty="0" smtClean="0"/>
              <a:t>Not "&lt;head </a:t>
            </a:r>
            <a:r>
              <a:rPr lang="en-US" dirty="0" err="1" smtClean="0"/>
              <a:t>lang</a:t>
            </a:r>
            <a:r>
              <a:rPr lang="en-US" dirty="0" smtClean="0"/>
              <a:t>="en"&gt;"</a:t>
            </a:r>
          </a:p>
          <a:p>
            <a:pPr lvl="1"/>
            <a:r>
              <a:rPr lang="en-US" dirty="0" smtClean="0"/>
              <a:t>I also wanted unique</a:t>
            </a:r>
          </a:p>
          <a:p>
            <a:r>
              <a:rPr lang="en-US" dirty="0" smtClean="0"/>
              <a:t>What is a rule?</a:t>
            </a:r>
          </a:p>
          <a:p>
            <a:pPr lvl="1"/>
            <a:r>
              <a:rPr lang="en-US" dirty="0" smtClean="0"/>
              <a:t>I wanted "font-size: 10px;"</a:t>
            </a:r>
          </a:p>
          <a:p>
            <a:pPr lvl="1"/>
            <a:r>
              <a:rPr lang="en-US" dirty="0" smtClean="0"/>
              <a:t>Not "font-size"</a:t>
            </a:r>
          </a:p>
          <a:p>
            <a:pPr lvl="1"/>
            <a:r>
              <a:rPr lang="en-US" dirty="0" smtClean="0"/>
              <a:t>Or "div </a:t>
            </a:r>
            <a:r>
              <a:rPr lang="en-US" dirty="0" err="1" smtClean="0"/>
              <a:t>ul</a:t>
            </a:r>
            <a:r>
              <a:rPr lang="en-US" dirty="0" smtClean="0"/>
              <a:t> { font-size: 10px; }"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7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HTML: </a:t>
            </a:r>
            <a:r>
              <a:rPr lang="en-US" dirty="0" smtClean="0">
                <a:hlinkClick r:id="rId2"/>
              </a:rPr>
              <a:t>http://validator.w3.org/</a:t>
            </a:r>
            <a:endParaRPr lang="en-US" dirty="0" smtClean="0"/>
          </a:p>
          <a:p>
            <a:r>
              <a:rPr lang="en-US" dirty="0" smtClean="0"/>
              <a:t>Validate CSS: </a:t>
            </a:r>
            <a:r>
              <a:rPr lang="en-US" dirty="0" smtClean="0">
                <a:hlinkClick r:id="rId3"/>
              </a:rPr>
              <a:t>http://jigsaw.w3.org/css-validator/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1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http://theovenreinvented.com/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http://www.imdb.com/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http://www.dealchicken.com/sioux-falls-sd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http://www.nbc.com/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http://www.uggaustralia.com/sheepskin-boots/women-boots-classic,default,sc.html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http://www.ourfavoritewebsites.com/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5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6058</TotalTime>
  <Words>511</Words>
  <Application>Microsoft Macintosh PowerPoint</Application>
  <PresentationFormat>On-screen Show (4:3)</PresentationFormat>
  <Paragraphs>117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Pushpin</vt:lpstr>
      <vt:lpstr>Class Six</vt:lpstr>
      <vt:lpstr>Overview</vt:lpstr>
      <vt:lpstr>What’s New?</vt:lpstr>
      <vt:lpstr>Class Four Assignment</vt:lpstr>
      <vt:lpstr>Validate</vt:lpstr>
      <vt:lpstr>Quiz Time</vt:lpstr>
      <vt:lpstr>Website Autopsy</vt:lpstr>
      <vt:lpstr>Break</vt:lpstr>
      <vt:lpstr>Frameworks</vt:lpstr>
      <vt:lpstr>What is a framework?</vt:lpstr>
      <vt:lpstr>CSS Frameworks</vt:lpstr>
      <vt:lpstr>Eric Meyer's Reset</vt:lpstr>
      <vt:lpstr>960 Grid System</vt:lpstr>
      <vt:lpstr>Blueprint</vt:lpstr>
      <vt:lpstr>Class Five Assignment</vt:lpstr>
      <vt:lpstr>Break</vt:lpstr>
      <vt:lpstr>Lesson: Chapter 3</vt:lpstr>
      <vt:lpstr>Create Folder Structure</vt:lpstr>
      <vt:lpstr>Example</vt:lpstr>
      <vt:lpstr>Review</vt:lpstr>
      <vt:lpstr>Class Seven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273</cp:revision>
  <dcterms:created xsi:type="dcterms:W3CDTF">2011-09-17T02:58:40Z</dcterms:created>
  <dcterms:modified xsi:type="dcterms:W3CDTF">2011-10-21T18:04:59Z</dcterms:modified>
</cp:coreProperties>
</file>