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342" r:id="rId4"/>
    <p:sldId id="258" r:id="rId5"/>
    <p:sldId id="259" r:id="rId6"/>
    <p:sldId id="311" r:id="rId7"/>
    <p:sldId id="315" r:id="rId8"/>
    <p:sldId id="343" r:id="rId9"/>
    <p:sldId id="356" r:id="rId10"/>
    <p:sldId id="360" r:id="rId11"/>
    <p:sldId id="340" r:id="rId12"/>
    <p:sldId id="312" r:id="rId13"/>
    <p:sldId id="26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623" autoAdjust="0"/>
  </p:normalViewPr>
  <p:slideViewPr>
    <p:cSldViewPr snapToGrid="0" snapToObjects="1">
      <p:cViewPr>
        <p:scale>
          <a:sx n="100" d="100"/>
          <a:sy n="100" d="100"/>
        </p:scale>
        <p:origin x="-120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10/2/11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10/2/11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text.html%23propdef-word-spac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box.html%23border-propert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Five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Organizing Your Site (Part 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word-spacing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://www.w3.org/TR/CSS2/text.html - propdef-word-spacing</a:t>
            </a:r>
            <a:endParaRPr lang="en-US" dirty="0" smtClean="0"/>
          </a:p>
          <a:p>
            <a:r>
              <a:rPr lang="en-US" dirty="0" smtClean="0"/>
              <a:t>Adds space between the words</a:t>
            </a:r>
          </a:p>
          <a:p>
            <a:r>
              <a:rPr lang="en-US" dirty="0" smtClean="0"/>
              <a:t>Can be normal, length</a:t>
            </a:r>
            <a:endParaRPr lang="en-US" dirty="0"/>
          </a:p>
          <a:p>
            <a:r>
              <a:rPr lang="en-US" sz="2000" dirty="0" smtClean="0">
                <a:latin typeface="Courier New"/>
                <a:cs typeface="Courier New"/>
              </a:rPr>
              <a:t>word-spacing: 1em;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letterspacing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/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Color &amp; Typography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Move something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Hide something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Change width, height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Change margin, padding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Float something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Change list-style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Change color, background</a:t>
            </a:r>
          </a:p>
          <a:p>
            <a:r>
              <a:rPr lang="en-US" dirty="0" smtClean="0"/>
              <a:t>Add border</a:t>
            </a:r>
          </a:p>
          <a:p>
            <a:r>
              <a:rPr lang="en-US" dirty="0" smtClean="0"/>
              <a:t>Make italic, bold, uppercase, small caps</a:t>
            </a:r>
          </a:p>
          <a:p>
            <a:r>
              <a:rPr lang="en-US" dirty="0" smtClean="0"/>
              <a:t>Change font size, family, alignment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Lesson: 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</a:t>
            </a:r>
            <a:r>
              <a:rPr lang="en-US" dirty="0" smtClean="0"/>
              <a:t>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Organizing Your Site (Part </a:t>
            </a:r>
            <a:r>
              <a:rPr lang="en-US" dirty="0" smtClean="0"/>
              <a:t>II)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Assignment: Read Chapter 3 (pages 100 – 107)</a:t>
            </a:r>
            <a:r>
              <a:rPr lang="en-US" dirty="0" smtClean="0"/>
              <a:t>,</a:t>
            </a:r>
          </a:p>
          <a:p>
            <a:r>
              <a:rPr lang="en-US" dirty="0" smtClean="0"/>
              <a:t>markup </a:t>
            </a:r>
            <a:r>
              <a:rPr lang="en-US" dirty="0"/>
              <a:t>your storyboard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What's new?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Theme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r>
              <a:rPr lang="en-US" dirty="0" smtClean="0"/>
              <a:t>CSS Layout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Lesson: </a:t>
            </a:r>
            <a:r>
              <a:rPr lang="en-US" dirty="0" smtClean="0"/>
              <a:t>CSS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0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position – absolute, </a:t>
            </a:r>
            <a:r>
              <a:rPr lang="en-US" dirty="0"/>
              <a:t>relative, fixed, </a:t>
            </a:r>
            <a:r>
              <a:rPr lang="en-US" dirty="0" smtClean="0"/>
              <a:t>static</a:t>
            </a:r>
          </a:p>
          <a:p>
            <a:r>
              <a:rPr lang="en-US" dirty="0" smtClean="0"/>
              <a:t>top</a:t>
            </a:r>
            <a:r>
              <a:rPr lang="en-US" dirty="0"/>
              <a:t>, left, right, </a:t>
            </a:r>
            <a:r>
              <a:rPr lang="en-US" dirty="0" smtClean="0"/>
              <a:t>bottom</a:t>
            </a:r>
            <a:r>
              <a:rPr lang="en-US" dirty="0"/>
              <a:t> </a:t>
            </a:r>
            <a:r>
              <a:rPr lang="en-US" dirty="0" smtClean="0"/>
              <a:t>– where to position</a:t>
            </a:r>
          </a:p>
          <a:p>
            <a:r>
              <a:rPr lang="en-US" dirty="0"/>
              <a:t>z-</a:t>
            </a:r>
            <a:r>
              <a:rPr lang="en-US" dirty="0" smtClean="0"/>
              <a:t>index - number</a:t>
            </a:r>
          </a:p>
          <a:p>
            <a:r>
              <a:rPr lang="en-US" dirty="0" smtClean="0"/>
              <a:t>float – left, right, none</a:t>
            </a:r>
          </a:p>
          <a:p>
            <a:r>
              <a:rPr lang="en-US" dirty="0" smtClean="0"/>
              <a:t>display – block, inline, inline-block, none</a:t>
            </a:r>
          </a:p>
          <a:p>
            <a:r>
              <a:rPr lang="en-US" dirty="0" smtClean="0"/>
              <a:t>width</a:t>
            </a:r>
            <a:r>
              <a:rPr lang="en-US" dirty="0"/>
              <a:t>, </a:t>
            </a:r>
            <a:r>
              <a:rPr lang="en-US" dirty="0" smtClean="0"/>
              <a:t>height – number in pixels (usually)</a:t>
            </a:r>
          </a:p>
          <a:p>
            <a:r>
              <a:rPr lang="en-US" dirty="0" smtClean="0"/>
              <a:t>margin</a:t>
            </a:r>
            <a:r>
              <a:rPr lang="en-US" dirty="0"/>
              <a:t>, </a:t>
            </a:r>
            <a:r>
              <a:rPr lang="en-US" dirty="0" smtClean="0"/>
              <a:t>padding – number in pixels (usually)</a:t>
            </a:r>
          </a:p>
          <a:p>
            <a:r>
              <a:rPr lang="en-US" dirty="0"/>
              <a:t>border – size, type, </a:t>
            </a:r>
            <a:r>
              <a:rPr lang="en-US" dirty="0" smtClean="0"/>
              <a:t>color</a:t>
            </a:r>
            <a:endParaRPr lang="en-US" dirty="0"/>
          </a:p>
          <a:p>
            <a:r>
              <a:rPr lang="en-US" dirty="0" smtClean="0"/>
              <a:t>list-style: image, position, type</a:t>
            </a:r>
            <a:endParaRPr lang="en-US" dirty="0"/>
          </a:p>
          <a:p>
            <a:r>
              <a:rPr lang="en-US" dirty="0" smtClean="0"/>
              <a:t>overflow – auto, hidden, scroll, visible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1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&lt;div id="big</a:t>
            </a:r>
            <a:r>
              <a:rPr lang="en-US" sz="1800" dirty="0"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I am big.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&lt;div id="small</a:t>
            </a:r>
            <a:r>
              <a:rPr lang="en-US" sz="1800" dirty="0"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I am small.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&lt;/div&gt;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&lt;/div&gt;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#big { position: absolute; top: 0; left: 0; width: 400px; height: 400px; background: red; 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#small { position: absolute; right: 0; bottom: 0; width: 100px; height: 100px; background: yellow; }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0120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http://www.w3.org/TR/CSS2/box.html - border-properties</a:t>
            </a:r>
            <a:endParaRPr lang="en-US" dirty="0" smtClean="0"/>
          </a:p>
          <a:p>
            <a:r>
              <a:rPr lang="en-US" dirty="0" smtClean="0"/>
              <a:t>Sets the border properties</a:t>
            </a:r>
          </a:p>
          <a:p>
            <a:r>
              <a:rPr lang="en-US" dirty="0" smtClean="0"/>
              <a:t>Four sides: top, left, right, bottom</a:t>
            </a:r>
          </a:p>
          <a:p>
            <a:r>
              <a:rPr lang="en-US" dirty="0" smtClean="0"/>
              <a:t>border-top-width, border-left-width, border-right-width, border-bottom-width, border-width: thin, medium, thick, 2px</a:t>
            </a:r>
          </a:p>
          <a:p>
            <a:r>
              <a:rPr lang="en-US" dirty="0"/>
              <a:t>border-top</a:t>
            </a:r>
            <a:r>
              <a:rPr lang="en-US" dirty="0" smtClean="0"/>
              <a:t>-color, </a:t>
            </a:r>
            <a:r>
              <a:rPr lang="en-US" dirty="0"/>
              <a:t>border-left</a:t>
            </a:r>
            <a:r>
              <a:rPr lang="en-US" dirty="0" smtClean="0"/>
              <a:t>-</a:t>
            </a:r>
            <a:r>
              <a:rPr lang="en-US" dirty="0"/>
              <a:t>color</a:t>
            </a:r>
            <a:r>
              <a:rPr lang="en-US" dirty="0" smtClean="0"/>
              <a:t>, </a:t>
            </a:r>
            <a:r>
              <a:rPr lang="en-US" dirty="0"/>
              <a:t>border-right</a:t>
            </a:r>
            <a:r>
              <a:rPr lang="en-US" dirty="0" smtClean="0"/>
              <a:t>-</a:t>
            </a:r>
            <a:r>
              <a:rPr lang="en-US" dirty="0"/>
              <a:t>color</a:t>
            </a:r>
            <a:r>
              <a:rPr lang="en-US" dirty="0" smtClean="0"/>
              <a:t>, </a:t>
            </a:r>
            <a:r>
              <a:rPr lang="en-US" dirty="0"/>
              <a:t>border-bottom</a:t>
            </a:r>
            <a:r>
              <a:rPr lang="en-US" dirty="0" smtClean="0"/>
              <a:t>-</a:t>
            </a:r>
            <a:r>
              <a:rPr lang="en-US" dirty="0"/>
              <a:t>color</a:t>
            </a:r>
            <a:r>
              <a:rPr lang="en-US" dirty="0" smtClean="0"/>
              <a:t>, </a:t>
            </a:r>
            <a:r>
              <a:rPr lang="en-US" dirty="0"/>
              <a:t>border</a:t>
            </a:r>
            <a:r>
              <a:rPr lang="en-US" dirty="0" smtClean="0"/>
              <a:t>-</a:t>
            </a:r>
            <a:r>
              <a:rPr lang="en-US" dirty="0"/>
              <a:t>color</a:t>
            </a:r>
            <a:r>
              <a:rPr lang="en-US" dirty="0" smtClean="0"/>
              <a:t>: color, transparent</a:t>
            </a:r>
          </a:p>
          <a:p>
            <a:r>
              <a:rPr lang="en-US" dirty="0"/>
              <a:t>border-top</a:t>
            </a:r>
            <a:r>
              <a:rPr lang="en-US" dirty="0" smtClean="0"/>
              <a:t>-style, </a:t>
            </a:r>
            <a:r>
              <a:rPr lang="en-US" dirty="0"/>
              <a:t>border-left</a:t>
            </a:r>
            <a:r>
              <a:rPr lang="en-US" dirty="0" smtClean="0"/>
              <a:t>-</a:t>
            </a:r>
            <a:r>
              <a:rPr lang="en-US" dirty="0"/>
              <a:t>style</a:t>
            </a:r>
            <a:r>
              <a:rPr lang="en-US" dirty="0" smtClean="0"/>
              <a:t>, </a:t>
            </a:r>
            <a:r>
              <a:rPr lang="en-US" dirty="0"/>
              <a:t>border-right</a:t>
            </a:r>
            <a:r>
              <a:rPr lang="en-US" dirty="0" smtClean="0"/>
              <a:t>-</a:t>
            </a:r>
            <a:r>
              <a:rPr lang="en-US" dirty="0"/>
              <a:t>style</a:t>
            </a:r>
            <a:r>
              <a:rPr lang="en-US" dirty="0" smtClean="0"/>
              <a:t>, </a:t>
            </a:r>
            <a:r>
              <a:rPr lang="en-US" dirty="0"/>
              <a:t>border-bottom</a:t>
            </a:r>
            <a:r>
              <a:rPr lang="en-US" dirty="0" smtClean="0"/>
              <a:t>-</a:t>
            </a:r>
            <a:r>
              <a:rPr lang="en-US" dirty="0"/>
              <a:t>style</a:t>
            </a:r>
            <a:r>
              <a:rPr lang="en-US" dirty="0" smtClean="0"/>
              <a:t>, </a:t>
            </a:r>
            <a:r>
              <a:rPr lang="en-US" dirty="0"/>
              <a:t>border</a:t>
            </a:r>
            <a:r>
              <a:rPr lang="en-US" dirty="0" smtClean="0"/>
              <a:t>-</a:t>
            </a:r>
            <a:r>
              <a:rPr lang="en-US" dirty="0"/>
              <a:t>style</a:t>
            </a:r>
            <a:r>
              <a:rPr lang="en-US" dirty="0" smtClean="0"/>
              <a:t>: none, dotted, dashed, solid, double, groove, ridge, inset, outset</a:t>
            </a:r>
          </a:p>
          <a:p>
            <a:r>
              <a:rPr lang="en-US" dirty="0" smtClean="0"/>
              <a:t>border: width, style, color</a:t>
            </a:r>
          </a:p>
          <a:p>
            <a:r>
              <a:rPr lang="en-US" dirty="0" smtClean="0">
                <a:latin typeface="Courier New"/>
                <a:cs typeface="Courier New"/>
              </a:rPr>
              <a:t>border: 1px solid #000;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/slides/border/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05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3176</TotalTime>
  <Words>577</Words>
  <Application>Microsoft Macintosh PowerPoint</Application>
  <PresentationFormat>On-screen Show (4:3)</PresentationFormat>
  <Paragraphs>86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Pushpin</vt:lpstr>
      <vt:lpstr>Class Five</vt:lpstr>
      <vt:lpstr>Overview</vt:lpstr>
      <vt:lpstr>What’s New?</vt:lpstr>
      <vt:lpstr>Quiz Time</vt:lpstr>
      <vt:lpstr>Website Autopsy</vt:lpstr>
      <vt:lpstr>Lesson: CSS Layout</vt:lpstr>
      <vt:lpstr>Layout</vt:lpstr>
      <vt:lpstr>position</vt:lpstr>
      <vt:lpstr>border</vt:lpstr>
      <vt:lpstr>word-spacing</vt:lpstr>
      <vt:lpstr>Exercise / Activity</vt:lpstr>
      <vt:lpstr>Break</vt:lpstr>
      <vt:lpstr>Lesson: Chapter 2</vt:lpstr>
      <vt:lpstr>Class Six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199</cp:revision>
  <dcterms:created xsi:type="dcterms:W3CDTF">2011-09-17T02:58:40Z</dcterms:created>
  <dcterms:modified xsi:type="dcterms:W3CDTF">2011-10-02T21:05:02Z</dcterms:modified>
</cp:coreProperties>
</file>