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11" r:id="rId6"/>
    <p:sldId id="327" r:id="rId7"/>
    <p:sldId id="328" r:id="rId8"/>
    <p:sldId id="339" r:id="rId9"/>
    <p:sldId id="315" r:id="rId10"/>
    <p:sldId id="337" r:id="rId11"/>
    <p:sldId id="340" r:id="rId12"/>
    <p:sldId id="312" r:id="rId13"/>
    <p:sldId id="268" r:id="rId14"/>
    <p:sldId id="341" r:id="rId15"/>
    <p:sldId id="270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hewildernessdowntow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paper</a:t>
            </a:r>
          </a:p>
          <a:p>
            <a:r>
              <a:rPr lang="en-US" dirty="0" smtClean="0"/>
              <a:t>Make a grid (or use grid paper)</a:t>
            </a:r>
          </a:p>
          <a:p>
            <a:r>
              <a:rPr lang="en-US" dirty="0" smtClean="0"/>
              <a:t>Sketch your design</a:t>
            </a:r>
          </a:p>
          <a:p>
            <a:pPr lvl="1"/>
            <a:r>
              <a:rPr lang="en-US" dirty="0" smtClean="0"/>
              <a:t>Use scribble lines or filler for text</a:t>
            </a:r>
          </a:p>
          <a:p>
            <a:r>
              <a:rPr lang="en-US" dirty="0" smtClean="0"/>
              <a:t>Add color</a:t>
            </a:r>
          </a:p>
          <a:p>
            <a:r>
              <a:rPr lang="en-US" dirty="0" smtClean="0"/>
              <a:t>Can use digital tools instead of paper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What is CSS 2?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http://thewildernessdowntown.com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2453</TotalTime>
  <Words>696</Words>
  <Application>Microsoft Macintosh PowerPoint</Application>
  <PresentationFormat>On-screen Show (4:3)</PresentationFormat>
  <Paragraphs>122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Class Four</vt:lpstr>
      <vt:lpstr>Overview</vt:lpstr>
      <vt:lpstr>Quiz Time</vt:lpstr>
      <vt:lpstr>Website Autopsy</vt:lpstr>
      <vt:lpstr>Lesson: What is CSS 2?</vt:lpstr>
      <vt:lpstr>Anatomy of a Rule</vt:lpstr>
      <vt:lpstr>Selectors</vt:lpstr>
      <vt:lpstr>Example</vt:lpstr>
      <vt:lpstr>Layout</vt:lpstr>
      <vt:lpstr>Colors &amp; Typography</vt:lpstr>
      <vt:lpstr>Exercise / Activity</vt:lpstr>
      <vt:lpstr>Break</vt:lpstr>
      <vt:lpstr>Lesson: Chapter 2</vt:lpstr>
      <vt:lpstr>Storyboards</vt:lpstr>
      <vt:lpstr>Exercise &amp; Activity</vt:lpstr>
      <vt:lpstr>Class Five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156</cp:revision>
  <dcterms:created xsi:type="dcterms:W3CDTF">2011-09-17T02:58:40Z</dcterms:created>
  <dcterms:modified xsi:type="dcterms:W3CDTF">2011-09-30T03:04:05Z</dcterms:modified>
</cp:coreProperties>
</file>