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42" r:id="rId4"/>
    <p:sldId id="258" r:id="rId5"/>
    <p:sldId id="259" r:id="rId6"/>
    <p:sldId id="422" r:id="rId7"/>
    <p:sldId id="409" r:id="rId8"/>
    <p:sldId id="399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10" r:id="rId20"/>
    <p:sldId id="411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0189" autoAdjust="0"/>
  </p:normalViewPr>
  <p:slideViewPr>
    <p:cSldViewPr snapToGrid="0" snapToObjects="1">
      <p:cViewPr>
        <p:scale>
          <a:sx n="100" d="100"/>
          <a:sy n="100" d="100"/>
        </p:scale>
        <p:origin x="-133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11/29/11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11/29/11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dropbox.com/u/41609448/art329/slides/classten/usiouxfallsedu.zi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Twelve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Readers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Tool that literally reads a webpage out loud for those with visual </a:t>
            </a:r>
            <a:r>
              <a:rPr lang="en-US" dirty="0" smtClean="0"/>
              <a:t>disabilities</a:t>
            </a:r>
          </a:p>
          <a:p>
            <a:r>
              <a:rPr lang="en-US" dirty="0" smtClean="0"/>
              <a:t>JAWS on Windows or </a:t>
            </a:r>
            <a:r>
              <a:rPr lang="en-US" dirty="0" err="1" smtClean="0"/>
              <a:t>VoiceOver</a:t>
            </a:r>
            <a:r>
              <a:rPr lang="en-US" dirty="0" smtClean="0"/>
              <a:t> on Mac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5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>
                <a:latin typeface="Courier New"/>
                <a:cs typeface="Courier New"/>
              </a:rPr>
              <a:t>lt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Describe image</a:t>
            </a:r>
          </a:p>
          <a:p>
            <a:r>
              <a:rPr lang="en-US" dirty="0" smtClean="0"/>
              <a:t>Short</a:t>
            </a:r>
          </a:p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Clear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6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ongdesc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Helps keep long descriptions off the page</a:t>
            </a:r>
          </a:p>
          <a:p>
            <a:r>
              <a:rPr lang="en-US" dirty="0" smtClean="0"/>
              <a:t>Should be a valid HTML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7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tabindex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Guides the order when hitting the keyboard to navigate the site</a:t>
            </a:r>
          </a:p>
          <a:p>
            <a:r>
              <a:rPr lang="en-US" dirty="0" smtClean="0"/>
              <a:t>Lower numbers have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0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Law</a:t>
            </a:r>
          </a:p>
          <a:p>
            <a:r>
              <a:rPr lang="en-US" dirty="0" smtClean="0"/>
              <a:t>Helps everyone</a:t>
            </a:r>
          </a:p>
          <a:p>
            <a:r>
              <a:rPr lang="en-US" dirty="0" smtClean="0"/>
              <a:t>Business reasons</a:t>
            </a:r>
          </a:p>
          <a:p>
            <a:r>
              <a:rPr lang="en-US" dirty="0" smtClean="0"/>
              <a:t>Morals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1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Web Content Accessibility </a:t>
            </a:r>
            <a:r>
              <a:rPr lang="en-US" dirty="0" smtClean="0"/>
              <a:t>Guidelines</a:t>
            </a:r>
          </a:p>
          <a:p>
            <a:r>
              <a:rPr lang="en-US" dirty="0" smtClean="0"/>
              <a:t>Checklist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8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Don't just use color to communicate</a:t>
            </a:r>
          </a:p>
          <a:p>
            <a:r>
              <a:rPr lang="en-US" dirty="0" smtClean="0"/>
              <a:t>Consider color-blind</a:t>
            </a:r>
          </a:p>
          <a:p>
            <a:r>
              <a:rPr lang="en-US" dirty="0" smtClean="0"/>
              <a:t>Use text to supplement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2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Put markup in logical order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Masthead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Sidebar</a:t>
            </a:r>
          </a:p>
          <a:p>
            <a:pPr lvl="1"/>
            <a:r>
              <a:rPr lang="en-US" dirty="0" smtClean="0"/>
              <a:t>Footer</a:t>
            </a:r>
          </a:p>
          <a:p>
            <a:r>
              <a:rPr lang="en-US" dirty="0" smtClean="0"/>
              <a:t>Eliminates need for </a:t>
            </a:r>
            <a:r>
              <a:rPr lang="en-US" dirty="0" err="1" smtClean="0">
                <a:latin typeface="Courier New"/>
                <a:cs typeface="Courier New"/>
              </a:rPr>
              <a:t>tabindex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1275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 table row and </a:t>
            </a:r>
            <a:r>
              <a:rPr lang="en-US" smtClean="0"/>
              <a:t>column headings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0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2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Homework review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</a:p>
          <a:p>
            <a:r>
              <a:rPr lang="en-US" dirty="0" smtClean="0"/>
              <a:t>Lab</a:t>
            </a:r>
          </a:p>
          <a:p>
            <a:r>
              <a:rPr lang="en-US" dirty="0" smtClean="0"/>
              <a:t>Attendance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USF homepage: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http://dl.dropbox.com/u/41609448/art329/slides/classten/usiouxfallsedu.zip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927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Thirteen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4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1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Make your site work for everyone</a:t>
            </a:r>
          </a:p>
          <a:p>
            <a:r>
              <a:rPr lang="en-US" dirty="0" smtClean="0"/>
              <a:t>Think about how disabilities affect the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29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7954</TotalTime>
  <Words>207</Words>
  <Application>Microsoft Macintosh PowerPoint</Application>
  <PresentationFormat>On-screen Show (4:3)</PresentationFormat>
  <Paragraphs>73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Pushpin</vt:lpstr>
      <vt:lpstr>Class Twelve</vt:lpstr>
      <vt:lpstr>Overview</vt:lpstr>
      <vt:lpstr>What’s New?</vt:lpstr>
      <vt:lpstr>Quiz Time</vt:lpstr>
      <vt:lpstr>Homework Review</vt:lpstr>
      <vt:lpstr>Website Autopsy</vt:lpstr>
      <vt:lpstr>Break</vt:lpstr>
      <vt:lpstr>The Chapter</vt:lpstr>
      <vt:lpstr>Accessibility</vt:lpstr>
      <vt:lpstr>Screen Readers</vt:lpstr>
      <vt:lpstr>alt Attribute</vt:lpstr>
      <vt:lpstr>longdesc Attribute</vt:lpstr>
      <vt:lpstr>tabindex Attribute</vt:lpstr>
      <vt:lpstr>Why?</vt:lpstr>
      <vt:lpstr>WCAG</vt:lpstr>
      <vt:lpstr>Colors</vt:lpstr>
      <vt:lpstr>Markup</vt:lpstr>
      <vt:lpstr>Tables</vt:lpstr>
      <vt:lpstr>Break</vt:lpstr>
      <vt:lpstr>Lab</vt:lpstr>
      <vt:lpstr>Class Thirteen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381</cp:revision>
  <dcterms:created xsi:type="dcterms:W3CDTF">2011-09-17T02:58:40Z</dcterms:created>
  <dcterms:modified xsi:type="dcterms:W3CDTF">2011-11-29T19:30:44Z</dcterms:modified>
</cp:coreProperties>
</file>