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7" r:id="rId9"/>
    <p:sldId id="274" r:id="rId10"/>
    <p:sldId id="275" r:id="rId11"/>
    <p:sldId id="282" r:id="rId12"/>
    <p:sldId id="309" r:id="rId13"/>
    <p:sldId id="261" r:id="rId14"/>
    <p:sldId id="279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281" r:id="rId38"/>
    <p:sldId id="310" r:id="rId39"/>
    <p:sldId id="268" r:id="rId40"/>
    <p:sldId id="269" r:id="rId41"/>
    <p:sldId id="271" r:id="rId42"/>
    <p:sldId id="306" r:id="rId43"/>
    <p:sldId id="307" r:id="rId44"/>
    <p:sldId id="308" r:id="rId45"/>
    <p:sldId id="270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0801A976-61DB-9542-A418-A66D5E082C43}">
      <dgm:prSet phldrT="[Text]" custT="1"/>
      <dgm:spPr/>
      <dgm:t>
        <a:bodyPr/>
        <a:lstStyle/>
        <a:p>
          <a:r>
            <a:rPr lang="en-US" sz="2000" dirty="0" smtClean="0"/>
            <a:t>“Can you send me </a:t>
          </a:r>
          <a:r>
            <a:rPr lang="en-US" sz="2000" dirty="0" err="1" smtClean="0"/>
            <a:t>Google.com</a:t>
          </a:r>
          <a:r>
            <a:rPr lang="en-US" sz="2000" dirty="0" smtClean="0"/>
            <a:t>?”</a:t>
          </a:r>
          <a:endParaRPr lang="en-US" sz="2000" dirty="0"/>
        </a:p>
      </dgm:t>
    </dgm:pt>
    <dgm:pt modelId="{31782C1A-9155-7C4E-8584-B92B26D76300}" type="parTrans" cxnId="{6112A552-8FFB-664D-A922-7A423EC5669F}">
      <dgm:prSet/>
      <dgm:spPr/>
      <dgm:t>
        <a:bodyPr/>
        <a:lstStyle/>
        <a:p>
          <a:endParaRPr lang="en-US"/>
        </a:p>
      </dgm:t>
    </dgm:pt>
    <dgm:pt modelId="{1D205E82-3BEC-7747-B30F-2E5322BE5A26}" type="sibTrans" cxnId="{6112A552-8FFB-664D-A922-7A423EC5669F}">
      <dgm:prSet/>
      <dgm:spPr/>
      <dgm:t>
        <a:bodyPr/>
        <a:lstStyle/>
        <a:p>
          <a:endParaRPr lang="en-US"/>
        </a:p>
      </dgm:t>
    </dgm:pt>
    <dgm:pt modelId="{69132827-1AFD-A040-B12E-70A7B393C98A}">
      <dgm:prSet/>
      <dgm:spPr/>
      <dgm:t>
        <a:bodyPr/>
        <a:lstStyle/>
        <a:p>
          <a:endParaRPr lang="en-US" sz="2800" dirty="0"/>
        </a:p>
      </dgm:t>
    </dgm:pt>
    <dgm:pt modelId="{ED33E7A6-E5AD-C84F-AF04-307169F7AE4F}" type="parTrans" cxnId="{A989599E-59FC-0344-B96A-62C4DA553641}">
      <dgm:prSet/>
      <dgm:spPr/>
      <dgm:t>
        <a:bodyPr/>
        <a:lstStyle/>
        <a:p>
          <a:endParaRPr lang="en-US"/>
        </a:p>
      </dgm:t>
    </dgm:pt>
    <dgm:pt modelId="{81EFA989-DCBC-BF42-A831-5E22CD491112}" type="sibTrans" cxnId="{A989599E-59FC-0344-B96A-62C4DA553641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49298A-A859-8B4B-93C6-584FBCC857F7}" type="presOf" srcId="{0300FE48-C963-334E-8FEF-BE97BC3778E0}" destId="{7AADFBC7-A708-3544-A3D2-937A2648E571}" srcOrd="0" destOrd="0" presId="urn:microsoft.com/office/officeart/2005/8/layout/process1"/>
    <dgm:cxn modelId="{D7027563-BD01-A64D-B617-C488C1E69F1D}" type="presOf" srcId="{D459897A-ACB7-C84A-A360-63F676088C57}" destId="{D6106A9B-2D37-0845-9ABE-999165792DCB}" srcOrd="0" destOrd="0" presId="urn:microsoft.com/office/officeart/2005/8/layout/process1"/>
    <dgm:cxn modelId="{7AF2AA09-A536-4E4E-B9BC-4DEEB3F98557}" type="presOf" srcId="{0801A976-61DB-9542-A418-A66D5E082C43}" destId="{7AADFBC7-A708-3544-A3D2-937A2648E571}" srcOrd="0" destOrd="1" presId="urn:microsoft.com/office/officeart/2005/8/layout/process1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FCB50FB3-1AFA-4640-A84F-3B2F9D51C6A6}" type="presOf" srcId="{D459897A-ACB7-C84A-A360-63F676088C57}" destId="{B2CA309A-069C-CF4D-8554-4DB2C19F85CD}" srcOrd="1" destOrd="0" presId="urn:microsoft.com/office/officeart/2005/8/layout/process1"/>
    <dgm:cxn modelId="{EE847A62-6039-5B45-93C9-18A5A78EF88E}" type="presOf" srcId="{69132827-1AFD-A040-B12E-70A7B393C98A}" destId="{2BE94237-22DC-BE47-AC5A-7770CFF3A492}" srcOrd="0" destOrd="1" presId="urn:microsoft.com/office/officeart/2005/8/layout/process1"/>
    <dgm:cxn modelId="{64336EF2-A991-7A4B-942C-7DCBE6C27C84}" type="presOf" srcId="{B8481FE1-DD58-2E42-9DEB-6F4511FDFB58}" destId="{C8161847-3349-544C-93BF-69EADA3A344C}" srcOrd="0" destOrd="0" presId="urn:microsoft.com/office/officeart/2005/8/layout/process1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08CC6E95-BE19-BE49-B868-CFABE7368F0B}" type="presOf" srcId="{15D0D1DD-6919-4C42-BDB2-1E273153DB6B}" destId="{2BE94237-22DC-BE47-AC5A-7770CFF3A492}" srcOrd="0" destOrd="0" presId="urn:microsoft.com/office/officeart/2005/8/layout/process1"/>
    <dgm:cxn modelId="{A989599E-59FC-0344-B96A-62C4DA553641}" srcId="{15D0D1DD-6919-4C42-BDB2-1E273153DB6B}" destId="{69132827-1AFD-A040-B12E-70A7B393C98A}" srcOrd="0" destOrd="0" parTransId="{ED33E7A6-E5AD-C84F-AF04-307169F7AE4F}" sibTransId="{81EFA989-DCBC-BF42-A831-5E22CD491112}"/>
    <dgm:cxn modelId="{6112A552-8FFB-664D-A922-7A423EC5669F}" srcId="{0300FE48-C963-334E-8FEF-BE97BC3778E0}" destId="{0801A976-61DB-9542-A418-A66D5E082C43}" srcOrd="0" destOrd="0" parTransId="{31782C1A-9155-7C4E-8584-B92B26D76300}" sibTransId="{1D205E82-3BEC-7747-B30F-2E5322BE5A26}"/>
    <dgm:cxn modelId="{0A728169-9764-4943-AFF9-74670E1630E8}" type="presParOf" srcId="{C8161847-3349-544C-93BF-69EADA3A344C}" destId="{7AADFBC7-A708-3544-A3D2-937A2648E571}" srcOrd="0" destOrd="0" presId="urn:microsoft.com/office/officeart/2005/8/layout/process1"/>
    <dgm:cxn modelId="{7FF4FC65-581E-1C44-B232-B500B7572CEE}" type="presParOf" srcId="{C8161847-3349-544C-93BF-69EADA3A344C}" destId="{D6106A9B-2D37-0845-9ABE-999165792DCB}" srcOrd="1" destOrd="0" presId="urn:microsoft.com/office/officeart/2005/8/layout/process1"/>
    <dgm:cxn modelId="{17CCC3AA-FF28-F744-B8F2-D60D80218E3C}" type="presParOf" srcId="{D6106A9B-2D37-0845-9ABE-999165792DCB}" destId="{B2CA309A-069C-CF4D-8554-4DB2C19F85CD}" srcOrd="0" destOrd="0" presId="urn:microsoft.com/office/officeart/2005/8/layout/process1"/>
    <dgm:cxn modelId="{EB803033-45D9-974E-A13D-F5E2FF6B081F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EFB76765-FA8D-5640-B163-206AED8AB30B}">
      <dgm:prSet phldrT="[Text]" custT="1"/>
      <dgm:spPr/>
      <dgm:t>
        <a:bodyPr/>
        <a:lstStyle/>
        <a:p>
          <a:r>
            <a:rPr lang="en-US" sz="2000" dirty="0" smtClean="0"/>
            <a:t>“Sure!”</a:t>
          </a:r>
          <a:endParaRPr lang="en-US" sz="2000" dirty="0"/>
        </a:p>
      </dgm:t>
    </dgm:pt>
    <dgm:pt modelId="{69D96CB0-0F0A-3244-8740-C6DCE081917C}" type="parTrans" cxnId="{7103EDB8-3FD3-E54A-BB05-9D9A8DFDF34D}">
      <dgm:prSet/>
      <dgm:spPr/>
      <dgm:t>
        <a:bodyPr/>
        <a:lstStyle/>
        <a:p>
          <a:endParaRPr lang="en-US"/>
        </a:p>
      </dgm:t>
    </dgm:pt>
    <dgm:pt modelId="{9D212A8D-AE6C-9147-AB7E-5ED827A87D94}" type="sibTrans" cxnId="{7103EDB8-3FD3-E54A-BB05-9D9A8DFDF34D}">
      <dgm:prSet/>
      <dgm:spPr/>
      <dgm:t>
        <a:bodyPr/>
        <a:lstStyle/>
        <a:p>
          <a:endParaRPr lang="en-US"/>
        </a:p>
      </dgm:t>
    </dgm:pt>
    <dgm:pt modelId="{CFDCD4FA-C20D-DF4B-9CCE-8084102993B4}">
      <dgm:prSet/>
      <dgm:spPr/>
      <dgm:t>
        <a:bodyPr/>
        <a:lstStyle/>
        <a:p>
          <a:endParaRPr lang="en-US" sz="2800" dirty="0"/>
        </a:p>
      </dgm:t>
    </dgm:pt>
    <dgm:pt modelId="{F9694BBD-9994-844E-9BA7-9DF76F0847CF}" type="parTrans" cxnId="{CCE49901-CF4A-224D-9B1F-6F60FDBDCE38}">
      <dgm:prSet/>
      <dgm:spPr/>
      <dgm:t>
        <a:bodyPr/>
        <a:lstStyle/>
        <a:p>
          <a:endParaRPr lang="en-US"/>
        </a:p>
      </dgm:t>
    </dgm:pt>
    <dgm:pt modelId="{CA35A18A-449B-0B4C-B8E5-4F198FF5E8A3}" type="sibTrans" cxnId="{CCE49901-CF4A-224D-9B1F-6F60FDBDCE38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 custAng="10800000" custLinFactNeighborX="-6190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3EDB8-3FD3-E54A-BB05-9D9A8DFDF34D}" srcId="{15D0D1DD-6919-4C42-BDB2-1E273153DB6B}" destId="{EFB76765-FA8D-5640-B163-206AED8AB30B}" srcOrd="0" destOrd="0" parTransId="{69D96CB0-0F0A-3244-8740-C6DCE081917C}" sibTransId="{9D212A8D-AE6C-9147-AB7E-5ED827A87D94}"/>
    <dgm:cxn modelId="{5F99A1F4-9959-9247-8314-9FFD55258708}" type="presOf" srcId="{EFB76765-FA8D-5640-B163-206AED8AB30B}" destId="{2BE94237-22DC-BE47-AC5A-7770CFF3A492}" srcOrd="0" destOrd="1" presId="urn:microsoft.com/office/officeart/2005/8/layout/process1"/>
    <dgm:cxn modelId="{6E6A238D-3885-7B43-8B77-B3398398DAB2}" type="presOf" srcId="{B8481FE1-DD58-2E42-9DEB-6F4511FDFB58}" destId="{C8161847-3349-544C-93BF-69EADA3A344C}" srcOrd="0" destOrd="0" presId="urn:microsoft.com/office/officeart/2005/8/layout/process1"/>
    <dgm:cxn modelId="{74D8BDFB-EC46-224C-A855-DCBD71E7B008}" type="presOf" srcId="{CFDCD4FA-C20D-DF4B-9CCE-8084102993B4}" destId="{7AADFBC7-A708-3544-A3D2-937A2648E571}" srcOrd="0" destOrd="1" presId="urn:microsoft.com/office/officeart/2005/8/layout/process1"/>
    <dgm:cxn modelId="{E520CAA2-74B9-EC4D-A1BA-28A27FA45FD8}" type="presOf" srcId="{D459897A-ACB7-C84A-A360-63F676088C57}" destId="{D6106A9B-2D37-0845-9ABE-999165792DCB}" srcOrd="0" destOrd="0" presId="urn:microsoft.com/office/officeart/2005/8/layout/process1"/>
    <dgm:cxn modelId="{8679868B-BC8C-4E4B-944D-D7076A528D6F}" type="presOf" srcId="{0300FE48-C963-334E-8FEF-BE97BC3778E0}" destId="{7AADFBC7-A708-3544-A3D2-937A2648E571}" srcOrd="0" destOrd="0" presId="urn:microsoft.com/office/officeart/2005/8/layout/process1"/>
    <dgm:cxn modelId="{AABB347A-339C-AB4F-A84D-F04CA8F262FE}" type="presOf" srcId="{15D0D1DD-6919-4C42-BDB2-1E273153DB6B}" destId="{2BE94237-22DC-BE47-AC5A-7770CFF3A492}" srcOrd="0" destOrd="0" presId="urn:microsoft.com/office/officeart/2005/8/layout/process1"/>
    <dgm:cxn modelId="{A177D51A-6ACF-9F41-BA9F-0437BD739EDE}" type="presOf" srcId="{D459897A-ACB7-C84A-A360-63F676088C57}" destId="{B2CA309A-069C-CF4D-8554-4DB2C19F85CD}" srcOrd="1" destOrd="0" presId="urn:microsoft.com/office/officeart/2005/8/layout/process1"/>
    <dgm:cxn modelId="{CCE49901-CF4A-224D-9B1F-6F60FDBDCE38}" srcId="{0300FE48-C963-334E-8FEF-BE97BC3778E0}" destId="{CFDCD4FA-C20D-DF4B-9CCE-8084102993B4}" srcOrd="0" destOrd="0" parTransId="{F9694BBD-9994-844E-9BA7-9DF76F0847CF}" sibTransId="{CA35A18A-449B-0B4C-B8E5-4F198FF5E8A3}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372D20BE-44D6-3041-8E33-71FC1EB8C24D}" type="presParOf" srcId="{C8161847-3349-544C-93BF-69EADA3A344C}" destId="{7AADFBC7-A708-3544-A3D2-937A2648E571}" srcOrd="0" destOrd="0" presId="urn:microsoft.com/office/officeart/2005/8/layout/process1"/>
    <dgm:cxn modelId="{73CEF6FE-D5F4-F74B-8E4A-EFF99301F26A}" type="presParOf" srcId="{C8161847-3349-544C-93BF-69EADA3A344C}" destId="{D6106A9B-2D37-0845-9ABE-999165792DCB}" srcOrd="1" destOrd="0" presId="urn:microsoft.com/office/officeart/2005/8/layout/process1"/>
    <dgm:cxn modelId="{A210F936-7874-B244-A46D-A85731AA38A6}" type="presParOf" srcId="{D6106A9B-2D37-0845-9ABE-999165792DCB}" destId="{B2CA309A-069C-CF4D-8554-4DB2C19F85CD}" srcOrd="0" destOrd="0" presId="urn:microsoft.com/office/officeart/2005/8/layout/process1"/>
    <dgm:cxn modelId="{FAF07D2E-0767-EE48-BAFB-048E1F173D62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89B12-6E8F-3340-B427-1BD4767562A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C6602-9787-E844-A88F-768210303EDB}">
      <dgm:prSet phldrT="[Text]"/>
      <dgm:spPr/>
      <dgm:t>
        <a:bodyPr/>
        <a:lstStyle/>
        <a:p>
          <a:r>
            <a:rPr lang="en-US" dirty="0" smtClean="0"/>
            <a:t>Content</a:t>
          </a:r>
          <a:br>
            <a:rPr lang="en-US" dirty="0" smtClean="0"/>
          </a:br>
          <a:r>
            <a:rPr lang="en-US" dirty="0" smtClean="0"/>
            <a:t>(HTML)</a:t>
          </a:r>
          <a:endParaRPr lang="en-US" dirty="0"/>
        </a:p>
      </dgm:t>
    </dgm:pt>
    <dgm:pt modelId="{FA6D9D5A-97F4-5C4D-BBC3-49CA9D74D1C2}" type="parTrans" cxnId="{086ACF47-3C03-4149-8A80-28D6893D0D66}">
      <dgm:prSet/>
      <dgm:spPr/>
      <dgm:t>
        <a:bodyPr/>
        <a:lstStyle/>
        <a:p>
          <a:endParaRPr lang="en-US"/>
        </a:p>
      </dgm:t>
    </dgm:pt>
    <dgm:pt modelId="{FD40BD90-CE33-554C-AC61-A9708E1A6E4B}" type="sibTrans" cxnId="{086ACF47-3C03-4149-8A80-28D6893D0D66}">
      <dgm:prSet/>
      <dgm:spPr/>
      <dgm:t>
        <a:bodyPr/>
        <a:lstStyle/>
        <a:p>
          <a:endParaRPr lang="en-US"/>
        </a:p>
      </dgm:t>
    </dgm:pt>
    <dgm:pt modelId="{FAEEAC7C-5DA6-3442-8BCB-CC6295E23B84}">
      <dgm:prSet phldrT="[Text]"/>
      <dgm:spPr/>
      <dgm:t>
        <a:bodyPr/>
        <a:lstStyle/>
        <a:p>
          <a:r>
            <a:rPr lang="en-US" dirty="0" smtClean="0"/>
            <a:t>Styles</a:t>
          </a:r>
          <a:br>
            <a:rPr lang="en-US" dirty="0" smtClean="0"/>
          </a:br>
          <a:r>
            <a:rPr lang="en-US" dirty="0" smtClean="0"/>
            <a:t>(CSS)</a:t>
          </a:r>
          <a:endParaRPr lang="en-US" dirty="0"/>
        </a:p>
      </dgm:t>
    </dgm:pt>
    <dgm:pt modelId="{5194E859-5D18-574B-8135-D029AF017C10}" type="parTrans" cxnId="{2F165499-BE0D-2F48-9880-E6E59BEB647F}">
      <dgm:prSet/>
      <dgm:spPr/>
      <dgm:t>
        <a:bodyPr/>
        <a:lstStyle/>
        <a:p>
          <a:endParaRPr lang="en-US"/>
        </a:p>
      </dgm:t>
    </dgm:pt>
    <dgm:pt modelId="{92D2E002-7290-8841-A413-08C989947BBE}" type="sibTrans" cxnId="{2F165499-BE0D-2F48-9880-E6E59BEB647F}">
      <dgm:prSet/>
      <dgm:spPr/>
      <dgm:t>
        <a:bodyPr/>
        <a:lstStyle/>
        <a:p>
          <a:endParaRPr lang="en-US"/>
        </a:p>
      </dgm:t>
    </dgm:pt>
    <dgm:pt modelId="{1A222C72-0F9F-1B41-9150-0E6A3239C4EB}">
      <dgm:prSet phldrT="[Text]"/>
      <dgm:spPr/>
      <dgm:t>
        <a:bodyPr/>
        <a:lstStyle/>
        <a:p>
          <a:r>
            <a:rPr lang="en-US" dirty="0" smtClean="0"/>
            <a:t>Scripts</a:t>
          </a:r>
          <a:br>
            <a:rPr lang="en-US" dirty="0" smtClean="0"/>
          </a:br>
          <a:r>
            <a:rPr lang="en-US" dirty="0" smtClean="0"/>
            <a:t>(JavaScript)</a:t>
          </a:r>
          <a:endParaRPr lang="en-US" dirty="0"/>
        </a:p>
      </dgm:t>
    </dgm:pt>
    <dgm:pt modelId="{E7982A44-FB97-9C42-ADE8-B5345BD8720F}" type="parTrans" cxnId="{70A2E1BC-1217-EE49-8926-0B00CACBB536}">
      <dgm:prSet/>
      <dgm:spPr/>
      <dgm:t>
        <a:bodyPr/>
        <a:lstStyle/>
        <a:p>
          <a:endParaRPr lang="en-US"/>
        </a:p>
      </dgm:t>
    </dgm:pt>
    <dgm:pt modelId="{43CBD5CC-8A4D-D645-A029-500B6257E6EF}" type="sibTrans" cxnId="{70A2E1BC-1217-EE49-8926-0B00CACBB536}">
      <dgm:prSet/>
      <dgm:spPr/>
      <dgm:t>
        <a:bodyPr/>
        <a:lstStyle/>
        <a:p>
          <a:endParaRPr lang="en-US"/>
        </a:p>
      </dgm:t>
    </dgm:pt>
    <dgm:pt modelId="{9EF1B647-8969-FF42-B155-7AD7FC0CC54A}" type="pres">
      <dgm:prSet presAssocID="{0FB89B12-6E8F-3340-B427-1BD4767562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63D5E-303B-DC46-B020-1DE037726840}" type="pres">
      <dgm:prSet presAssocID="{D56C6602-9787-E844-A88F-768210303E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3BE8D-6E31-394A-8483-07B4B18C05CF}" type="pres">
      <dgm:prSet presAssocID="{FD40BD90-CE33-554C-AC61-A9708E1A6E4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F725BF9-4FB2-F449-AA35-D52C444EF0F8}" type="pres">
      <dgm:prSet presAssocID="{FD40BD90-CE33-554C-AC61-A9708E1A6E4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E5E55AC-B6E5-9845-8791-AF440D143840}" type="pres">
      <dgm:prSet presAssocID="{FAEEAC7C-5DA6-3442-8BCB-CC6295E23B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35FF1-B1E1-4348-B422-D8E476E2EEF3}" type="pres">
      <dgm:prSet presAssocID="{92D2E002-7290-8841-A413-08C989947B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59D7ABF-1E08-254B-B92A-14DB746EC66B}" type="pres">
      <dgm:prSet presAssocID="{92D2E002-7290-8841-A413-08C989947BB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8D58CA-3CC2-A441-A3D7-0DC6AA919AC5}" type="pres">
      <dgm:prSet presAssocID="{1A222C72-0F9F-1B41-9150-0E6A3239C4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D91F-FBCB-2845-AD20-77D9DD811648}" type="pres">
      <dgm:prSet presAssocID="{43CBD5CC-8A4D-D645-A029-500B6257E6E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FBBC9C5-0948-1447-A054-04111472E440}" type="pres">
      <dgm:prSet presAssocID="{43CBD5CC-8A4D-D645-A029-500B6257E6E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4D23DA9-457D-8C45-A02E-229BCA5AE92D}" type="presOf" srcId="{1A222C72-0F9F-1B41-9150-0E6A3239C4EB}" destId="{EA8D58CA-3CC2-A441-A3D7-0DC6AA919AC5}" srcOrd="0" destOrd="0" presId="urn:microsoft.com/office/officeart/2005/8/layout/cycle7"/>
    <dgm:cxn modelId="{7ED4256D-69A1-8C4E-BBF8-EAE4414CA469}" type="presOf" srcId="{D56C6602-9787-E844-A88F-768210303EDB}" destId="{4C663D5E-303B-DC46-B020-1DE037726840}" srcOrd="0" destOrd="0" presId="urn:microsoft.com/office/officeart/2005/8/layout/cycle7"/>
    <dgm:cxn modelId="{37F495F0-4DBA-454F-9073-EEB39DB03A0E}" type="presOf" srcId="{92D2E002-7290-8841-A413-08C989947BBE}" destId="{9B535FF1-B1E1-4348-B422-D8E476E2EEF3}" srcOrd="0" destOrd="0" presId="urn:microsoft.com/office/officeart/2005/8/layout/cycle7"/>
    <dgm:cxn modelId="{70A2E1BC-1217-EE49-8926-0B00CACBB536}" srcId="{0FB89B12-6E8F-3340-B427-1BD4767562A9}" destId="{1A222C72-0F9F-1B41-9150-0E6A3239C4EB}" srcOrd="2" destOrd="0" parTransId="{E7982A44-FB97-9C42-ADE8-B5345BD8720F}" sibTransId="{43CBD5CC-8A4D-D645-A029-500B6257E6EF}"/>
    <dgm:cxn modelId="{E8114427-B847-F94F-8D03-D3EA15C77821}" type="presOf" srcId="{43CBD5CC-8A4D-D645-A029-500B6257E6EF}" destId="{64E8D91F-FBCB-2845-AD20-77D9DD811648}" srcOrd="0" destOrd="0" presId="urn:microsoft.com/office/officeart/2005/8/layout/cycle7"/>
    <dgm:cxn modelId="{330D1647-C938-C143-874D-93C14E58A325}" type="presOf" srcId="{FD40BD90-CE33-554C-AC61-A9708E1A6E4B}" destId="{AF725BF9-4FB2-F449-AA35-D52C444EF0F8}" srcOrd="1" destOrd="0" presId="urn:microsoft.com/office/officeart/2005/8/layout/cycle7"/>
    <dgm:cxn modelId="{086ACF47-3C03-4149-8A80-28D6893D0D66}" srcId="{0FB89B12-6E8F-3340-B427-1BD4767562A9}" destId="{D56C6602-9787-E844-A88F-768210303EDB}" srcOrd="0" destOrd="0" parTransId="{FA6D9D5A-97F4-5C4D-BBC3-49CA9D74D1C2}" sibTransId="{FD40BD90-CE33-554C-AC61-A9708E1A6E4B}"/>
    <dgm:cxn modelId="{1D4028A1-3318-0E4E-88D8-DED1C6B59AE8}" type="presOf" srcId="{92D2E002-7290-8841-A413-08C989947BBE}" destId="{059D7ABF-1E08-254B-B92A-14DB746EC66B}" srcOrd="1" destOrd="0" presId="urn:microsoft.com/office/officeart/2005/8/layout/cycle7"/>
    <dgm:cxn modelId="{34070578-CED6-4F44-8F4D-F4BC628A9F7B}" type="presOf" srcId="{FAEEAC7C-5DA6-3442-8BCB-CC6295E23B84}" destId="{9E5E55AC-B6E5-9845-8791-AF440D143840}" srcOrd="0" destOrd="0" presId="urn:microsoft.com/office/officeart/2005/8/layout/cycle7"/>
    <dgm:cxn modelId="{357A3D80-A81B-4042-B9B6-9ED32AA56491}" type="presOf" srcId="{43CBD5CC-8A4D-D645-A029-500B6257E6EF}" destId="{4FBBC9C5-0948-1447-A054-04111472E440}" srcOrd="1" destOrd="0" presId="urn:microsoft.com/office/officeart/2005/8/layout/cycle7"/>
    <dgm:cxn modelId="{5278B38A-815A-0A40-B5D5-800864BAB17E}" type="presOf" srcId="{FD40BD90-CE33-554C-AC61-A9708E1A6E4B}" destId="{CA13BE8D-6E31-394A-8483-07B4B18C05CF}" srcOrd="0" destOrd="0" presId="urn:microsoft.com/office/officeart/2005/8/layout/cycle7"/>
    <dgm:cxn modelId="{BCAF24E4-6ECA-714A-B239-E4A6D1C49AA9}" type="presOf" srcId="{0FB89B12-6E8F-3340-B427-1BD4767562A9}" destId="{9EF1B647-8969-FF42-B155-7AD7FC0CC54A}" srcOrd="0" destOrd="0" presId="urn:microsoft.com/office/officeart/2005/8/layout/cycle7"/>
    <dgm:cxn modelId="{2F165499-BE0D-2F48-9880-E6E59BEB647F}" srcId="{0FB89B12-6E8F-3340-B427-1BD4767562A9}" destId="{FAEEAC7C-5DA6-3442-8BCB-CC6295E23B84}" srcOrd="1" destOrd="0" parTransId="{5194E859-5D18-574B-8135-D029AF017C10}" sibTransId="{92D2E002-7290-8841-A413-08C989947BBE}"/>
    <dgm:cxn modelId="{83AEAE63-5207-6947-AEB2-E1F217824B14}" type="presParOf" srcId="{9EF1B647-8969-FF42-B155-7AD7FC0CC54A}" destId="{4C663D5E-303B-DC46-B020-1DE037726840}" srcOrd="0" destOrd="0" presId="urn:microsoft.com/office/officeart/2005/8/layout/cycle7"/>
    <dgm:cxn modelId="{8B7EB0F2-75B5-4240-ADC8-DDE0E630E448}" type="presParOf" srcId="{9EF1B647-8969-FF42-B155-7AD7FC0CC54A}" destId="{CA13BE8D-6E31-394A-8483-07B4B18C05CF}" srcOrd="1" destOrd="0" presId="urn:microsoft.com/office/officeart/2005/8/layout/cycle7"/>
    <dgm:cxn modelId="{4A845C53-8BBF-BC45-91D5-E27A5748D0A9}" type="presParOf" srcId="{CA13BE8D-6E31-394A-8483-07B4B18C05CF}" destId="{AF725BF9-4FB2-F449-AA35-D52C444EF0F8}" srcOrd="0" destOrd="0" presId="urn:microsoft.com/office/officeart/2005/8/layout/cycle7"/>
    <dgm:cxn modelId="{91DBD000-4C44-6349-A1F1-592F12D2DB82}" type="presParOf" srcId="{9EF1B647-8969-FF42-B155-7AD7FC0CC54A}" destId="{9E5E55AC-B6E5-9845-8791-AF440D143840}" srcOrd="2" destOrd="0" presId="urn:microsoft.com/office/officeart/2005/8/layout/cycle7"/>
    <dgm:cxn modelId="{E9F00036-5DFB-EB49-B4CC-BB48E18DD54D}" type="presParOf" srcId="{9EF1B647-8969-FF42-B155-7AD7FC0CC54A}" destId="{9B535FF1-B1E1-4348-B422-D8E476E2EEF3}" srcOrd="3" destOrd="0" presId="urn:microsoft.com/office/officeart/2005/8/layout/cycle7"/>
    <dgm:cxn modelId="{D5D0EF27-848B-1F46-8AE5-877FC0EBADC0}" type="presParOf" srcId="{9B535FF1-B1E1-4348-B422-D8E476E2EEF3}" destId="{059D7ABF-1E08-254B-B92A-14DB746EC66B}" srcOrd="0" destOrd="0" presId="urn:microsoft.com/office/officeart/2005/8/layout/cycle7"/>
    <dgm:cxn modelId="{B72E18D1-3838-CD42-995C-66B521F2DA25}" type="presParOf" srcId="{9EF1B647-8969-FF42-B155-7AD7FC0CC54A}" destId="{EA8D58CA-3CC2-A441-A3D7-0DC6AA919AC5}" srcOrd="4" destOrd="0" presId="urn:microsoft.com/office/officeart/2005/8/layout/cycle7"/>
    <dgm:cxn modelId="{FE67BD16-92A8-6F46-8CA7-2215AB46E560}" type="presParOf" srcId="{9EF1B647-8969-FF42-B155-7AD7FC0CC54A}" destId="{64E8D91F-FBCB-2845-AD20-77D9DD811648}" srcOrd="5" destOrd="0" presId="urn:microsoft.com/office/officeart/2005/8/layout/cycle7"/>
    <dgm:cxn modelId="{C434D897-32AB-5B47-9773-EC8C44E043BA}" type="presParOf" srcId="{64E8D91F-FBCB-2845-AD20-77D9DD811648}" destId="{4FBBC9C5-0948-1447-A054-04111472E44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0381" custLinFactNeighborY="-2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2588EDB1-6BB9-124D-BEA5-7B8748BB13F4}" type="presOf" srcId="{00F9853C-3FCE-7C43-A0B1-02C3B15FD044}" destId="{4E2303F9-ACF3-FD4C-9843-B67245D94037}" srcOrd="0" destOrd="0" presId="urn:microsoft.com/office/officeart/2005/8/layout/orgChart1"/>
    <dgm:cxn modelId="{591155E6-1F83-EA48-A778-EBAE90C0EF9D}" type="presOf" srcId="{75F68E7A-4969-D94A-BFF1-2AFCA33DF883}" destId="{4E119A15-194F-C24E-8716-224E234A4DAE}" srcOrd="1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0A437946-6C51-8145-9194-88C45DD4DC8A}" type="presOf" srcId="{8B25173B-687C-3A45-A9E7-14E1DA0D970F}" destId="{8D185E37-8DCA-364C-AB66-B2A89E254564}" srcOrd="0" destOrd="0" presId="urn:microsoft.com/office/officeart/2005/8/layout/orgChart1"/>
    <dgm:cxn modelId="{F75C8245-20EC-B342-8FBD-D6C779043AF9}" type="presOf" srcId="{F685E825-1930-B64C-923F-609466183635}" destId="{0CE327EB-0566-8748-BFA4-085F7A19257C}" srcOrd="0" destOrd="0" presId="urn:microsoft.com/office/officeart/2005/8/layout/orgChart1"/>
    <dgm:cxn modelId="{2EE100A6-AB2D-5249-A3DC-EF4A9AAA50EA}" type="presOf" srcId="{75F68E7A-4969-D94A-BFF1-2AFCA33DF883}" destId="{1F6827FC-FA5C-C948-B5D8-A87E0C3058B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9597A0BB-FC34-5D48-8D2D-3933EE4D874F}" type="presOf" srcId="{11F35BFD-36F6-CA4A-8030-99719264AFE0}" destId="{B499DEFE-2B98-6A45-A6AC-EF212EA73BBA}" srcOrd="1" destOrd="0" presId="urn:microsoft.com/office/officeart/2005/8/layout/orgChart1"/>
    <dgm:cxn modelId="{D209FE40-F146-3148-8E7D-26F260561583}" type="presOf" srcId="{9F75284A-CA7F-8944-9586-42780C7161C5}" destId="{BCF50F19-E1D6-944F-A305-3A1881F3F899}" srcOrd="0" destOrd="0" presId="urn:microsoft.com/office/officeart/2005/8/layout/orgChart1"/>
    <dgm:cxn modelId="{964B76FC-E648-8B42-847C-C486653D65AC}" type="presOf" srcId="{00F9853C-3FCE-7C43-A0B1-02C3B15FD044}" destId="{46622B6C-940B-9445-8EC8-73F4615404AC}" srcOrd="1" destOrd="0" presId="urn:microsoft.com/office/officeart/2005/8/layout/orgChart1"/>
    <dgm:cxn modelId="{BB7389DE-DEDD-7043-BAA7-2BF68F2A10A1}" type="presOf" srcId="{CFC2E973-1EA4-364D-8B93-878D86EE0FA4}" destId="{78958DEB-F014-4244-9F57-C93DFD0C6983}" srcOrd="0" destOrd="0" presId="urn:microsoft.com/office/officeart/2005/8/layout/orgChart1"/>
    <dgm:cxn modelId="{F9B9B27B-EC0A-904A-9A48-3D40A83D8ECB}" type="presOf" srcId="{F9C956E6-272D-184D-A757-2C4F9D5903CE}" destId="{7E74B830-BF27-934F-AE86-49257B5A48EB}" srcOrd="0" destOrd="0" presId="urn:microsoft.com/office/officeart/2005/8/layout/orgChart1"/>
    <dgm:cxn modelId="{05644B02-C2C0-ED41-8FAE-8A96C2A66866}" type="presOf" srcId="{11F35BFD-36F6-CA4A-8030-99719264AFE0}" destId="{6B9D1F3C-082B-9D40-935D-2EEE06F9AB53}" srcOrd="0" destOrd="0" presId="urn:microsoft.com/office/officeart/2005/8/layout/orgChart1"/>
    <dgm:cxn modelId="{C07EB1AD-7F6C-324D-A0FC-1888F0292248}" type="presOf" srcId="{9F75284A-CA7F-8944-9586-42780C7161C5}" destId="{A34BD3ED-5CE5-6E4E-B2C6-B56D35692BA4}" srcOrd="1" destOrd="0" presId="urn:microsoft.com/office/officeart/2005/8/layout/orgChart1"/>
    <dgm:cxn modelId="{C8A7070D-2324-5741-88B7-9BE20A3BF3C9}" type="presOf" srcId="{7CBDCF44-FF93-3740-8C12-AE9C793932DC}" destId="{02E4B982-A7C5-BA44-AB04-CF2EE786CAA7}" srcOrd="1" destOrd="0" presId="urn:microsoft.com/office/officeart/2005/8/layout/orgChart1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280190D5-6C7C-6E47-9028-50F78FA5EEDD}" type="presOf" srcId="{7CBDCF44-FF93-3740-8C12-AE9C793932DC}" destId="{A6998BF2-0C7C-5E47-8FAD-A5F74D1A43B7}" srcOrd="0" destOrd="0" presId="urn:microsoft.com/office/officeart/2005/8/layout/orgChart1"/>
    <dgm:cxn modelId="{FF266777-46CC-E946-9B45-C8099465B648}" type="presOf" srcId="{6F7E240C-0523-FD48-8161-BEF31F9E2217}" destId="{85644386-30A6-9F44-8B73-004B38C39289}" srcOrd="0" destOrd="0" presId="urn:microsoft.com/office/officeart/2005/8/layout/orgChart1"/>
    <dgm:cxn modelId="{EB940F0F-5143-4F4E-8EE9-6EA7BE03F354}" type="presParOf" srcId="{85644386-30A6-9F44-8B73-004B38C39289}" destId="{3B94EB36-DE63-4E4D-B103-5FC475538237}" srcOrd="0" destOrd="0" presId="urn:microsoft.com/office/officeart/2005/8/layout/orgChart1"/>
    <dgm:cxn modelId="{78ED5A05-2FB8-8843-8392-BDB261D233E7}" type="presParOf" srcId="{3B94EB36-DE63-4E4D-B103-5FC475538237}" destId="{496875E1-96A0-9046-BCF7-3CFC0D190B21}" srcOrd="0" destOrd="0" presId="urn:microsoft.com/office/officeart/2005/8/layout/orgChart1"/>
    <dgm:cxn modelId="{4FFA5027-50A8-354B-9D3D-A15496A212FD}" type="presParOf" srcId="{496875E1-96A0-9046-BCF7-3CFC0D190B21}" destId="{BCF50F19-E1D6-944F-A305-3A1881F3F899}" srcOrd="0" destOrd="0" presId="urn:microsoft.com/office/officeart/2005/8/layout/orgChart1"/>
    <dgm:cxn modelId="{75500184-04C9-B34C-87ED-A6FDF56A2902}" type="presParOf" srcId="{496875E1-96A0-9046-BCF7-3CFC0D190B21}" destId="{A34BD3ED-5CE5-6E4E-B2C6-B56D35692BA4}" srcOrd="1" destOrd="0" presId="urn:microsoft.com/office/officeart/2005/8/layout/orgChart1"/>
    <dgm:cxn modelId="{C53C72A8-98F4-1E40-911B-CAC81B66FEB0}" type="presParOf" srcId="{3B94EB36-DE63-4E4D-B103-5FC475538237}" destId="{4CDB2456-7D26-1C4C-BDBB-8474477C8950}" srcOrd="1" destOrd="0" presId="urn:microsoft.com/office/officeart/2005/8/layout/orgChart1"/>
    <dgm:cxn modelId="{CC066E86-4483-A448-84CB-8D2FD88D7A6D}" type="presParOf" srcId="{4CDB2456-7D26-1C4C-BDBB-8474477C8950}" destId="{8D185E37-8DCA-364C-AB66-B2A89E254564}" srcOrd="0" destOrd="0" presId="urn:microsoft.com/office/officeart/2005/8/layout/orgChart1"/>
    <dgm:cxn modelId="{993F38C0-6E76-B147-BCA8-93047BC4AC0F}" type="presParOf" srcId="{4CDB2456-7D26-1C4C-BDBB-8474477C8950}" destId="{EB538D38-9D6E-1C4A-B0DB-97322D2CEC8E}" srcOrd="1" destOrd="0" presId="urn:microsoft.com/office/officeart/2005/8/layout/orgChart1"/>
    <dgm:cxn modelId="{81A4944B-0E8A-5940-A755-5AA577184414}" type="presParOf" srcId="{EB538D38-9D6E-1C4A-B0DB-97322D2CEC8E}" destId="{6F0110E4-B6E5-8841-93F8-A6AF25FBFA83}" srcOrd="0" destOrd="0" presId="urn:microsoft.com/office/officeart/2005/8/layout/orgChart1"/>
    <dgm:cxn modelId="{83822F89-7C5A-9045-AA3C-0CCA7CB0EF3C}" type="presParOf" srcId="{6F0110E4-B6E5-8841-93F8-A6AF25FBFA83}" destId="{A6998BF2-0C7C-5E47-8FAD-A5F74D1A43B7}" srcOrd="0" destOrd="0" presId="urn:microsoft.com/office/officeart/2005/8/layout/orgChart1"/>
    <dgm:cxn modelId="{1F6953F1-3CE6-AC47-9C7F-BD927A4B0541}" type="presParOf" srcId="{6F0110E4-B6E5-8841-93F8-A6AF25FBFA83}" destId="{02E4B982-A7C5-BA44-AB04-CF2EE786CAA7}" srcOrd="1" destOrd="0" presId="urn:microsoft.com/office/officeart/2005/8/layout/orgChart1"/>
    <dgm:cxn modelId="{EDB67A60-3396-0141-86A8-59E3A646815B}" type="presParOf" srcId="{EB538D38-9D6E-1C4A-B0DB-97322D2CEC8E}" destId="{8EA56830-320F-D848-9E15-A2B070A18068}" srcOrd="1" destOrd="0" presId="urn:microsoft.com/office/officeart/2005/8/layout/orgChart1"/>
    <dgm:cxn modelId="{24AFD33C-CDCD-CD4A-92A2-519EF00E099E}" type="presParOf" srcId="{EB538D38-9D6E-1C4A-B0DB-97322D2CEC8E}" destId="{5CC0A379-045C-6248-B7B5-B4F037779FEE}" srcOrd="2" destOrd="0" presId="urn:microsoft.com/office/officeart/2005/8/layout/orgChart1"/>
    <dgm:cxn modelId="{1C48EAB3-FAC2-6E40-A2DD-10F25879CE8F}" type="presParOf" srcId="{4CDB2456-7D26-1C4C-BDBB-8474477C8950}" destId="{78958DEB-F014-4244-9F57-C93DFD0C6983}" srcOrd="2" destOrd="0" presId="urn:microsoft.com/office/officeart/2005/8/layout/orgChart1"/>
    <dgm:cxn modelId="{7DA78A6F-B043-904F-B6E0-AECE8FCD110F}" type="presParOf" srcId="{4CDB2456-7D26-1C4C-BDBB-8474477C8950}" destId="{7C924164-B337-4C4A-AA27-854E866771AC}" srcOrd="3" destOrd="0" presId="urn:microsoft.com/office/officeart/2005/8/layout/orgChart1"/>
    <dgm:cxn modelId="{55EED346-5BC7-4340-82D2-003886E5D29E}" type="presParOf" srcId="{7C924164-B337-4C4A-AA27-854E866771AC}" destId="{E5813E7C-08D6-7E42-AE7C-68ADFF9E2F6A}" srcOrd="0" destOrd="0" presId="urn:microsoft.com/office/officeart/2005/8/layout/orgChart1"/>
    <dgm:cxn modelId="{89DD3064-2392-124B-8EE4-5B3B09513F5D}" type="presParOf" srcId="{E5813E7C-08D6-7E42-AE7C-68ADFF9E2F6A}" destId="{1F6827FC-FA5C-C948-B5D8-A87E0C3058B3}" srcOrd="0" destOrd="0" presId="urn:microsoft.com/office/officeart/2005/8/layout/orgChart1"/>
    <dgm:cxn modelId="{1E5C92DC-046C-A84A-BE9B-56CE57B0CEBF}" type="presParOf" srcId="{E5813E7C-08D6-7E42-AE7C-68ADFF9E2F6A}" destId="{4E119A15-194F-C24E-8716-224E234A4DAE}" srcOrd="1" destOrd="0" presId="urn:microsoft.com/office/officeart/2005/8/layout/orgChart1"/>
    <dgm:cxn modelId="{180F5F79-BABC-3842-8887-D4704FD25A63}" type="presParOf" srcId="{7C924164-B337-4C4A-AA27-854E866771AC}" destId="{47B0E703-B5C2-F94E-9B05-D89EFBD6C582}" srcOrd="1" destOrd="0" presId="urn:microsoft.com/office/officeart/2005/8/layout/orgChart1"/>
    <dgm:cxn modelId="{E7961BCF-32FB-2545-A88F-83DE9A7375B8}" type="presParOf" srcId="{7C924164-B337-4C4A-AA27-854E866771AC}" destId="{3A3D3069-869F-BF48-9491-5F0CAE87504D}" srcOrd="2" destOrd="0" presId="urn:microsoft.com/office/officeart/2005/8/layout/orgChart1"/>
    <dgm:cxn modelId="{33431167-E08F-6140-B004-223512D3C597}" type="presParOf" srcId="{4CDB2456-7D26-1C4C-BDBB-8474477C8950}" destId="{7E74B830-BF27-934F-AE86-49257B5A48EB}" srcOrd="4" destOrd="0" presId="urn:microsoft.com/office/officeart/2005/8/layout/orgChart1"/>
    <dgm:cxn modelId="{7CEB491A-45B5-B34A-8849-113607A95286}" type="presParOf" srcId="{4CDB2456-7D26-1C4C-BDBB-8474477C8950}" destId="{E0F495E2-0C98-EB4E-ACDE-4791F927018E}" srcOrd="5" destOrd="0" presId="urn:microsoft.com/office/officeart/2005/8/layout/orgChart1"/>
    <dgm:cxn modelId="{55260AED-6633-3A49-B1CB-3097EC4FDA76}" type="presParOf" srcId="{E0F495E2-0C98-EB4E-ACDE-4791F927018E}" destId="{D96521CD-C979-9845-AB5E-FD75F7D2D7B9}" srcOrd="0" destOrd="0" presId="urn:microsoft.com/office/officeart/2005/8/layout/orgChart1"/>
    <dgm:cxn modelId="{77C81A94-BF00-194E-BD78-85A40FA044F9}" type="presParOf" srcId="{D96521CD-C979-9845-AB5E-FD75F7D2D7B9}" destId="{6B9D1F3C-082B-9D40-935D-2EEE06F9AB53}" srcOrd="0" destOrd="0" presId="urn:microsoft.com/office/officeart/2005/8/layout/orgChart1"/>
    <dgm:cxn modelId="{D1EEA96C-9F1E-A54F-B463-1E2D64DF1C44}" type="presParOf" srcId="{D96521CD-C979-9845-AB5E-FD75F7D2D7B9}" destId="{B499DEFE-2B98-6A45-A6AC-EF212EA73BBA}" srcOrd="1" destOrd="0" presId="urn:microsoft.com/office/officeart/2005/8/layout/orgChart1"/>
    <dgm:cxn modelId="{78CDD2BE-C6FF-AE49-A9B5-A6E243AD40D7}" type="presParOf" srcId="{E0F495E2-0C98-EB4E-ACDE-4791F927018E}" destId="{4E8E4C82-8330-5543-97A7-60E688B65231}" srcOrd="1" destOrd="0" presId="urn:microsoft.com/office/officeart/2005/8/layout/orgChart1"/>
    <dgm:cxn modelId="{D7B65BE1-E19F-6845-82F6-3235297D099E}" type="presParOf" srcId="{E0F495E2-0C98-EB4E-ACDE-4791F927018E}" destId="{72B7C001-A378-0547-A4DF-9F4849E2A174}" srcOrd="2" destOrd="0" presId="urn:microsoft.com/office/officeart/2005/8/layout/orgChart1"/>
    <dgm:cxn modelId="{9F73A5CD-40C2-E245-BE22-726BDCB580F2}" type="presParOf" srcId="{3B94EB36-DE63-4E4D-B103-5FC475538237}" destId="{F97DD33A-C423-8944-9241-35D51BF3564F}" srcOrd="2" destOrd="0" presId="urn:microsoft.com/office/officeart/2005/8/layout/orgChart1"/>
    <dgm:cxn modelId="{B9E01FD8-32EA-ED41-B8A0-E8087346C685}" type="presParOf" srcId="{F97DD33A-C423-8944-9241-35D51BF3564F}" destId="{0CE327EB-0566-8748-BFA4-085F7A19257C}" srcOrd="0" destOrd="0" presId="urn:microsoft.com/office/officeart/2005/8/layout/orgChart1"/>
    <dgm:cxn modelId="{CB8D01B0-1C74-154B-A813-8C0EF52CBF9A}" type="presParOf" srcId="{F97DD33A-C423-8944-9241-35D51BF3564F}" destId="{D2E81B2C-14BD-B44B-B18F-4D9818D164BA}" srcOrd="1" destOrd="0" presId="urn:microsoft.com/office/officeart/2005/8/layout/orgChart1"/>
    <dgm:cxn modelId="{DD32237C-AE1A-5A41-A2EC-2F15FC859AAE}" type="presParOf" srcId="{D2E81B2C-14BD-B44B-B18F-4D9818D164BA}" destId="{5CE0C838-F786-5A47-B373-F81EDF34B134}" srcOrd="0" destOrd="0" presId="urn:microsoft.com/office/officeart/2005/8/layout/orgChart1"/>
    <dgm:cxn modelId="{6A4F2D9F-CC1F-BA49-893E-A027F5E14374}" type="presParOf" srcId="{5CE0C838-F786-5A47-B373-F81EDF34B134}" destId="{4E2303F9-ACF3-FD4C-9843-B67245D94037}" srcOrd="0" destOrd="0" presId="urn:microsoft.com/office/officeart/2005/8/layout/orgChart1"/>
    <dgm:cxn modelId="{C042106D-D9C8-2E4E-9A2B-D67982912861}" type="presParOf" srcId="{5CE0C838-F786-5A47-B373-F81EDF34B134}" destId="{46622B6C-940B-9445-8EC8-73F4615404AC}" srcOrd="1" destOrd="0" presId="urn:microsoft.com/office/officeart/2005/8/layout/orgChart1"/>
    <dgm:cxn modelId="{BC98E4D8-D0C5-DD42-AFDF-E6F932E3FEB6}" type="presParOf" srcId="{D2E81B2C-14BD-B44B-B18F-4D9818D164BA}" destId="{CD779155-6F30-2D42-B18E-19B639F6F975}" srcOrd="1" destOrd="0" presId="urn:microsoft.com/office/officeart/2005/8/layout/orgChart1"/>
    <dgm:cxn modelId="{8490DBF3-8307-5342-8EBA-229BE4E164AB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 custScaleX="1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6663" custLinFactNeighborY="-8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003592A8-0390-5744-BBAE-7E7F0FDE0D46}" type="presOf" srcId="{F685E825-1930-B64C-923F-609466183635}" destId="{0CE327EB-0566-8748-BFA4-085F7A19257C}" srcOrd="0" destOrd="0" presId="urn:microsoft.com/office/officeart/2005/8/layout/orgChart1"/>
    <dgm:cxn modelId="{9EBECB8E-ACA6-3D48-8708-1F9C1368E1D4}" type="presOf" srcId="{75F68E7A-4969-D94A-BFF1-2AFCA33DF883}" destId="{1F6827FC-FA5C-C948-B5D8-A87E0C3058B3}" srcOrd="0" destOrd="0" presId="urn:microsoft.com/office/officeart/2005/8/layout/orgChart1"/>
    <dgm:cxn modelId="{648D0D2C-5527-A448-8709-69DFB8D0EA03}" type="presOf" srcId="{6F7E240C-0523-FD48-8161-BEF31F9E2217}" destId="{85644386-30A6-9F44-8B73-004B38C39289}" srcOrd="0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35AFB92B-2AC3-CE4B-86DC-0E5B3D9D9088}" type="presOf" srcId="{9F75284A-CA7F-8944-9586-42780C7161C5}" destId="{BCF50F19-E1D6-944F-A305-3A1881F3F899}" srcOrd="0" destOrd="0" presId="urn:microsoft.com/office/officeart/2005/8/layout/orgChart1"/>
    <dgm:cxn modelId="{1E1535D4-D96F-F347-8659-7DA3EE02829A}" type="presOf" srcId="{7CBDCF44-FF93-3740-8C12-AE9C793932DC}" destId="{A6998BF2-0C7C-5E47-8FAD-A5F74D1A43B7}" srcOrd="0" destOrd="0" presId="urn:microsoft.com/office/officeart/2005/8/layout/orgChart1"/>
    <dgm:cxn modelId="{39EFC5FB-EAB5-9C46-A745-E8B89CE3D48B}" type="presOf" srcId="{11F35BFD-36F6-CA4A-8030-99719264AFE0}" destId="{6B9D1F3C-082B-9D40-935D-2EEE06F9AB5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17664DCD-7BF5-1145-BA51-CFB94F6576E1}" type="presOf" srcId="{75F68E7A-4969-D94A-BFF1-2AFCA33DF883}" destId="{4E119A15-194F-C24E-8716-224E234A4DAE}" srcOrd="1" destOrd="0" presId="urn:microsoft.com/office/officeart/2005/8/layout/orgChart1"/>
    <dgm:cxn modelId="{6FC504A1-9428-DA46-BF85-2309ACB7EF33}" type="presOf" srcId="{8B25173B-687C-3A45-A9E7-14E1DA0D970F}" destId="{8D185E37-8DCA-364C-AB66-B2A89E254564}" srcOrd="0" destOrd="0" presId="urn:microsoft.com/office/officeart/2005/8/layout/orgChart1"/>
    <dgm:cxn modelId="{FFCEED54-6102-0E4E-AF06-47D916CE56E7}" type="presOf" srcId="{00F9853C-3FCE-7C43-A0B1-02C3B15FD044}" destId="{4E2303F9-ACF3-FD4C-9843-B67245D94037}" srcOrd="0" destOrd="0" presId="urn:microsoft.com/office/officeart/2005/8/layout/orgChart1"/>
    <dgm:cxn modelId="{E0C4FBB0-8515-EA41-9F95-821916FA878F}" type="presOf" srcId="{11F35BFD-36F6-CA4A-8030-99719264AFE0}" destId="{B499DEFE-2B98-6A45-A6AC-EF212EA73BBA}" srcOrd="1" destOrd="0" presId="urn:microsoft.com/office/officeart/2005/8/layout/orgChart1"/>
    <dgm:cxn modelId="{66954E89-1785-754B-9FAA-A5FE44C24E96}" type="presOf" srcId="{F9C956E6-272D-184D-A757-2C4F9D5903CE}" destId="{7E74B830-BF27-934F-AE86-49257B5A48EB}" srcOrd="0" destOrd="0" presId="urn:microsoft.com/office/officeart/2005/8/layout/orgChart1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F1B03AAD-C18B-7345-B109-D24A7A32347F}" type="presOf" srcId="{9F75284A-CA7F-8944-9586-42780C7161C5}" destId="{A34BD3ED-5CE5-6E4E-B2C6-B56D35692BA4}" srcOrd="1" destOrd="0" presId="urn:microsoft.com/office/officeart/2005/8/layout/orgChart1"/>
    <dgm:cxn modelId="{4D69F1BB-38E4-FC41-B9B0-CB537FC31897}" type="presOf" srcId="{CFC2E973-1EA4-364D-8B93-878D86EE0FA4}" destId="{78958DEB-F014-4244-9F57-C93DFD0C6983}" srcOrd="0" destOrd="0" presId="urn:microsoft.com/office/officeart/2005/8/layout/orgChart1"/>
    <dgm:cxn modelId="{C5812361-3997-5747-9DE1-C14297CEBEF6}" type="presOf" srcId="{00F9853C-3FCE-7C43-A0B1-02C3B15FD044}" destId="{46622B6C-940B-9445-8EC8-73F4615404AC}" srcOrd="1" destOrd="0" presId="urn:microsoft.com/office/officeart/2005/8/layout/orgChart1"/>
    <dgm:cxn modelId="{3EB3267D-F43D-4941-85B6-29B583AF972A}" type="presOf" srcId="{7CBDCF44-FF93-3740-8C12-AE9C793932DC}" destId="{02E4B982-A7C5-BA44-AB04-CF2EE786CAA7}" srcOrd="1" destOrd="0" presId="urn:microsoft.com/office/officeart/2005/8/layout/orgChart1"/>
    <dgm:cxn modelId="{1E90B09D-92DC-A94C-8D81-BDD35EA1DABE}" type="presParOf" srcId="{85644386-30A6-9F44-8B73-004B38C39289}" destId="{3B94EB36-DE63-4E4D-B103-5FC475538237}" srcOrd="0" destOrd="0" presId="urn:microsoft.com/office/officeart/2005/8/layout/orgChart1"/>
    <dgm:cxn modelId="{035BD26A-74FB-FB43-AE39-A432D3417C90}" type="presParOf" srcId="{3B94EB36-DE63-4E4D-B103-5FC475538237}" destId="{496875E1-96A0-9046-BCF7-3CFC0D190B21}" srcOrd="0" destOrd="0" presId="urn:microsoft.com/office/officeart/2005/8/layout/orgChart1"/>
    <dgm:cxn modelId="{9FD83451-0913-8A45-827E-C4120EDD6697}" type="presParOf" srcId="{496875E1-96A0-9046-BCF7-3CFC0D190B21}" destId="{BCF50F19-E1D6-944F-A305-3A1881F3F899}" srcOrd="0" destOrd="0" presId="urn:microsoft.com/office/officeart/2005/8/layout/orgChart1"/>
    <dgm:cxn modelId="{DA9F1527-CEE3-094A-97C1-594BF993955E}" type="presParOf" srcId="{496875E1-96A0-9046-BCF7-3CFC0D190B21}" destId="{A34BD3ED-5CE5-6E4E-B2C6-B56D35692BA4}" srcOrd="1" destOrd="0" presId="urn:microsoft.com/office/officeart/2005/8/layout/orgChart1"/>
    <dgm:cxn modelId="{79CDB30B-352B-4440-A52C-ABEB5DF26E92}" type="presParOf" srcId="{3B94EB36-DE63-4E4D-B103-5FC475538237}" destId="{4CDB2456-7D26-1C4C-BDBB-8474477C8950}" srcOrd="1" destOrd="0" presId="urn:microsoft.com/office/officeart/2005/8/layout/orgChart1"/>
    <dgm:cxn modelId="{A3419831-EEDD-7A4D-8833-87DAD2F4838E}" type="presParOf" srcId="{4CDB2456-7D26-1C4C-BDBB-8474477C8950}" destId="{8D185E37-8DCA-364C-AB66-B2A89E254564}" srcOrd="0" destOrd="0" presId="urn:microsoft.com/office/officeart/2005/8/layout/orgChart1"/>
    <dgm:cxn modelId="{08324CBA-EDDD-EA4D-A1E1-797CE759DF48}" type="presParOf" srcId="{4CDB2456-7D26-1C4C-BDBB-8474477C8950}" destId="{EB538D38-9D6E-1C4A-B0DB-97322D2CEC8E}" srcOrd="1" destOrd="0" presId="urn:microsoft.com/office/officeart/2005/8/layout/orgChart1"/>
    <dgm:cxn modelId="{07753714-CFDA-EA44-A25E-D0E065A2B32D}" type="presParOf" srcId="{EB538D38-9D6E-1C4A-B0DB-97322D2CEC8E}" destId="{6F0110E4-B6E5-8841-93F8-A6AF25FBFA83}" srcOrd="0" destOrd="0" presId="urn:microsoft.com/office/officeart/2005/8/layout/orgChart1"/>
    <dgm:cxn modelId="{68C09425-7156-334F-81E2-D89991EF7840}" type="presParOf" srcId="{6F0110E4-B6E5-8841-93F8-A6AF25FBFA83}" destId="{A6998BF2-0C7C-5E47-8FAD-A5F74D1A43B7}" srcOrd="0" destOrd="0" presId="urn:microsoft.com/office/officeart/2005/8/layout/orgChart1"/>
    <dgm:cxn modelId="{98209D83-706C-454D-9223-8843BEACB224}" type="presParOf" srcId="{6F0110E4-B6E5-8841-93F8-A6AF25FBFA83}" destId="{02E4B982-A7C5-BA44-AB04-CF2EE786CAA7}" srcOrd="1" destOrd="0" presId="urn:microsoft.com/office/officeart/2005/8/layout/orgChart1"/>
    <dgm:cxn modelId="{5CE1B30F-6715-224E-96E3-E3B57F6CB9C6}" type="presParOf" srcId="{EB538D38-9D6E-1C4A-B0DB-97322D2CEC8E}" destId="{8EA56830-320F-D848-9E15-A2B070A18068}" srcOrd="1" destOrd="0" presId="urn:microsoft.com/office/officeart/2005/8/layout/orgChart1"/>
    <dgm:cxn modelId="{C41203F1-67D5-314C-9154-61886CEACF7E}" type="presParOf" srcId="{EB538D38-9D6E-1C4A-B0DB-97322D2CEC8E}" destId="{5CC0A379-045C-6248-B7B5-B4F037779FEE}" srcOrd="2" destOrd="0" presId="urn:microsoft.com/office/officeart/2005/8/layout/orgChart1"/>
    <dgm:cxn modelId="{2E34B3F5-A7ED-224E-B5F5-9AA2EAD69A67}" type="presParOf" srcId="{4CDB2456-7D26-1C4C-BDBB-8474477C8950}" destId="{78958DEB-F014-4244-9F57-C93DFD0C6983}" srcOrd="2" destOrd="0" presId="urn:microsoft.com/office/officeart/2005/8/layout/orgChart1"/>
    <dgm:cxn modelId="{2AB69FFE-53A5-4942-B206-4DEC62BF8B64}" type="presParOf" srcId="{4CDB2456-7D26-1C4C-BDBB-8474477C8950}" destId="{7C924164-B337-4C4A-AA27-854E866771AC}" srcOrd="3" destOrd="0" presId="urn:microsoft.com/office/officeart/2005/8/layout/orgChart1"/>
    <dgm:cxn modelId="{DA29E51B-BF06-9849-9119-6F4F7DB71AA0}" type="presParOf" srcId="{7C924164-B337-4C4A-AA27-854E866771AC}" destId="{E5813E7C-08D6-7E42-AE7C-68ADFF9E2F6A}" srcOrd="0" destOrd="0" presId="urn:microsoft.com/office/officeart/2005/8/layout/orgChart1"/>
    <dgm:cxn modelId="{34D8C9A3-6111-F84A-AC2D-E3FB54D09AE7}" type="presParOf" srcId="{E5813E7C-08D6-7E42-AE7C-68ADFF9E2F6A}" destId="{1F6827FC-FA5C-C948-B5D8-A87E0C3058B3}" srcOrd="0" destOrd="0" presId="urn:microsoft.com/office/officeart/2005/8/layout/orgChart1"/>
    <dgm:cxn modelId="{F20E1EF5-64B6-B943-925E-3A53FB6AB554}" type="presParOf" srcId="{E5813E7C-08D6-7E42-AE7C-68ADFF9E2F6A}" destId="{4E119A15-194F-C24E-8716-224E234A4DAE}" srcOrd="1" destOrd="0" presId="urn:microsoft.com/office/officeart/2005/8/layout/orgChart1"/>
    <dgm:cxn modelId="{09AFB792-3DDF-C14E-88C7-3BC9C6F151FB}" type="presParOf" srcId="{7C924164-B337-4C4A-AA27-854E866771AC}" destId="{47B0E703-B5C2-F94E-9B05-D89EFBD6C582}" srcOrd="1" destOrd="0" presId="urn:microsoft.com/office/officeart/2005/8/layout/orgChart1"/>
    <dgm:cxn modelId="{3299100D-E10E-3E41-9FF6-10F82208DA62}" type="presParOf" srcId="{7C924164-B337-4C4A-AA27-854E866771AC}" destId="{3A3D3069-869F-BF48-9491-5F0CAE87504D}" srcOrd="2" destOrd="0" presId="urn:microsoft.com/office/officeart/2005/8/layout/orgChart1"/>
    <dgm:cxn modelId="{DCECBA85-DBA0-184B-8EF2-17796B23A7AD}" type="presParOf" srcId="{4CDB2456-7D26-1C4C-BDBB-8474477C8950}" destId="{7E74B830-BF27-934F-AE86-49257B5A48EB}" srcOrd="4" destOrd="0" presId="urn:microsoft.com/office/officeart/2005/8/layout/orgChart1"/>
    <dgm:cxn modelId="{DC5EA988-CB95-7C4F-89F1-9DC98E76DB89}" type="presParOf" srcId="{4CDB2456-7D26-1C4C-BDBB-8474477C8950}" destId="{E0F495E2-0C98-EB4E-ACDE-4791F927018E}" srcOrd="5" destOrd="0" presId="urn:microsoft.com/office/officeart/2005/8/layout/orgChart1"/>
    <dgm:cxn modelId="{3E50715A-E77B-F94C-8DF5-32E4336E3513}" type="presParOf" srcId="{E0F495E2-0C98-EB4E-ACDE-4791F927018E}" destId="{D96521CD-C979-9845-AB5E-FD75F7D2D7B9}" srcOrd="0" destOrd="0" presId="urn:microsoft.com/office/officeart/2005/8/layout/orgChart1"/>
    <dgm:cxn modelId="{D7F53191-6730-B547-8173-F54C025378BA}" type="presParOf" srcId="{D96521CD-C979-9845-AB5E-FD75F7D2D7B9}" destId="{6B9D1F3C-082B-9D40-935D-2EEE06F9AB53}" srcOrd="0" destOrd="0" presId="urn:microsoft.com/office/officeart/2005/8/layout/orgChart1"/>
    <dgm:cxn modelId="{65C63354-DA58-C54D-91AB-A40D5791245D}" type="presParOf" srcId="{D96521CD-C979-9845-AB5E-FD75F7D2D7B9}" destId="{B499DEFE-2B98-6A45-A6AC-EF212EA73BBA}" srcOrd="1" destOrd="0" presId="urn:microsoft.com/office/officeart/2005/8/layout/orgChart1"/>
    <dgm:cxn modelId="{18D1F079-4227-B543-ABD8-1E9C205D15FC}" type="presParOf" srcId="{E0F495E2-0C98-EB4E-ACDE-4791F927018E}" destId="{4E8E4C82-8330-5543-97A7-60E688B65231}" srcOrd="1" destOrd="0" presId="urn:microsoft.com/office/officeart/2005/8/layout/orgChart1"/>
    <dgm:cxn modelId="{C1C6B683-953E-ED4E-9EA2-AAA8C5033D6C}" type="presParOf" srcId="{E0F495E2-0C98-EB4E-ACDE-4791F927018E}" destId="{72B7C001-A378-0547-A4DF-9F4849E2A174}" srcOrd="2" destOrd="0" presId="urn:microsoft.com/office/officeart/2005/8/layout/orgChart1"/>
    <dgm:cxn modelId="{5242D26F-A3C8-F74A-8BAD-531C6F96D7B8}" type="presParOf" srcId="{3B94EB36-DE63-4E4D-B103-5FC475538237}" destId="{F97DD33A-C423-8944-9241-35D51BF3564F}" srcOrd="2" destOrd="0" presId="urn:microsoft.com/office/officeart/2005/8/layout/orgChart1"/>
    <dgm:cxn modelId="{AB058EB2-3768-3547-94B2-4CEADD0EAE86}" type="presParOf" srcId="{F97DD33A-C423-8944-9241-35D51BF3564F}" destId="{0CE327EB-0566-8748-BFA4-085F7A19257C}" srcOrd="0" destOrd="0" presId="urn:microsoft.com/office/officeart/2005/8/layout/orgChart1"/>
    <dgm:cxn modelId="{5177DE3E-2CE4-004B-9263-D8E705DCCDD4}" type="presParOf" srcId="{F97DD33A-C423-8944-9241-35D51BF3564F}" destId="{D2E81B2C-14BD-B44B-B18F-4D9818D164BA}" srcOrd="1" destOrd="0" presId="urn:microsoft.com/office/officeart/2005/8/layout/orgChart1"/>
    <dgm:cxn modelId="{A6D2059B-A5D2-5146-B653-61EB033430DE}" type="presParOf" srcId="{D2E81B2C-14BD-B44B-B18F-4D9818D164BA}" destId="{5CE0C838-F786-5A47-B373-F81EDF34B134}" srcOrd="0" destOrd="0" presId="urn:microsoft.com/office/officeart/2005/8/layout/orgChart1"/>
    <dgm:cxn modelId="{E75580B9-9CAA-5F4A-8D36-4BAD83DED0B8}" type="presParOf" srcId="{5CE0C838-F786-5A47-B373-F81EDF34B134}" destId="{4E2303F9-ACF3-FD4C-9843-B67245D94037}" srcOrd="0" destOrd="0" presId="urn:microsoft.com/office/officeart/2005/8/layout/orgChart1"/>
    <dgm:cxn modelId="{2539AC91-22BC-3A4C-80E2-890A5AA02B19}" type="presParOf" srcId="{5CE0C838-F786-5A47-B373-F81EDF34B134}" destId="{46622B6C-940B-9445-8EC8-73F4615404AC}" srcOrd="1" destOrd="0" presId="urn:microsoft.com/office/officeart/2005/8/layout/orgChart1"/>
    <dgm:cxn modelId="{E52EDC18-C6D2-4640-97C3-A215A193A3F2}" type="presParOf" srcId="{D2E81B2C-14BD-B44B-B18F-4D9818D164BA}" destId="{CD779155-6F30-2D42-B18E-19B639F6F975}" srcOrd="1" destOrd="0" presId="urn:microsoft.com/office/officeart/2005/8/layout/orgChart1"/>
    <dgm:cxn modelId="{9A7B97F3-C3E5-8D4F-B788-0491DAFE674D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59727" custLinFactNeighborY="-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E341E47D-B202-F54B-BF70-58D2E12CCB5D}" type="presOf" srcId="{6F7E240C-0523-FD48-8161-BEF31F9E2217}" destId="{85644386-30A6-9F44-8B73-004B38C39289}" srcOrd="0" destOrd="0" presId="urn:microsoft.com/office/officeart/2005/8/layout/orgChart1"/>
    <dgm:cxn modelId="{CC98A73E-F54D-204B-A593-9C692DE6D88F}" type="presOf" srcId="{F685E825-1930-B64C-923F-609466183635}" destId="{0CE327EB-0566-8748-BFA4-085F7A19257C}" srcOrd="0" destOrd="0" presId="urn:microsoft.com/office/officeart/2005/8/layout/orgChart1"/>
    <dgm:cxn modelId="{09AE9EC2-6B3F-FC44-B6FF-8CDCAFE35EB5}" type="presOf" srcId="{00F9853C-3FCE-7C43-A0B1-02C3B15FD044}" destId="{4E2303F9-ACF3-FD4C-9843-B67245D94037}" srcOrd="0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C1C285C7-DB0F-8249-A7BF-CEFD488AF67C}" type="presOf" srcId="{11F35BFD-36F6-CA4A-8030-99719264AFE0}" destId="{6B9D1F3C-082B-9D40-935D-2EEE06F9AB53}" srcOrd="0" destOrd="0" presId="urn:microsoft.com/office/officeart/2005/8/layout/orgChart1"/>
    <dgm:cxn modelId="{521375B7-BC18-8D4D-94E9-046686B01E8E}" type="presOf" srcId="{00F9853C-3FCE-7C43-A0B1-02C3B15FD044}" destId="{46622B6C-940B-9445-8EC8-73F4615404AC}" srcOrd="1" destOrd="0" presId="urn:microsoft.com/office/officeart/2005/8/layout/orgChart1"/>
    <dgm:cxn modelId="{B9589A0E-3B16-654C-84D3-F535EF336BBC}" type="presOf" srcId="{11F35BFD-36F6-CA4A-8030-99719264AFE0}" destId="{B499DEFE-2B98-6A45-A6AC-EF212EA73BBA}" srcOrd="1" destOrd="0" presId="urn:microsoft.com/office/officeart/2005/8/layout/orgChart1"/>
    <dgm:cxn modelId="{A6978D46-CEFE-BB4C-992B-66667E6DA8E4}" type="presOf" srcId="{8B25173B-687C-3A45-A9E7-14E1DA0D970F}" destId="{8D185E37-8DCA-364C-AB66-B2A89E254564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9122D6EB-592A-6D4C-B642-40C36F8E36D5}" type="presOf" srcId="{75F68E7A-4969-D94A-BFF1-2AFCA33DF883}" destId="{1F6827FC-FA5C-C948-B5D8-A87E0C3058B3}" srcOrd="0" destOrd="0" presId="urn:microsoft.com/office/officeart/2005/8/layout/orgChart1"/>
    <dgm:cxn modelId="{58B640F8-9D20-864D-BD63-645771FEC282}" type="presOf" srcId="{7CBDCF44-FF93-3740-8C12-AE9C793932DC}" destId="{02E4B982-A7C5-BA44-AB04-CF2EE786CAA7}" srcOrd="1" destOrd="0" presId="urn:microsoft.com/office/officeart/2005/8/layout/orgChart1"/>
    <dgm:cxn modelId="{06A4A1B1-0871-B449-99D2-84AA2FAA045B}" type="presOf" srcId="{9F75284A-CA7F-8944-9586-42780C7161C5}" destId="{A34BD3ED-5CE5-6E4E-B2C6-B56D35692BA4}" srcOrd="1" destOrd="0" presId="urn:microsoft.com/office/officeart/2005/8/layout/orgChart1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6C4C2475-4CDA-AA4E-8BA7-043589C6EC02}" type="presOf" srcId="{9F75284A-CA7F-8944-9586-42780C7161C5}" destId="{BCF50F19-E1D6-944F-A305-3A1881F3F899}" srcOrd="0" destOrd="0" presId="urn:microsoft.com/office/officeart/2005/8/layout/orgChart1"/>
    <dgm:cxn modelId="{DF2CBD66-03F6-7C4D-AEFE-0C881FA1B25F}" type="presOf" srcId="{F9C956E6-272D-184D-A757-2C4F9D5903CE}" destId="{7E74B830-BF27-934F-AE86-49257B5A48EB}" srcOrd="0" destOrd="0" presId="urn:microsoft.com/office/officeart/2005/8/layout/orgChart1"/>
    <dgm:cxn modelId="{2DDF9FF5-D693-1944-B75C-CBE03FCF2D8D}" type="presOf" srcId="{CFC2E973-1EA4-364D-8B93-878D86EE0FA4}" destId="{78958DEB-F014-4244-9F57-C93DFD0C6983}" srcOrd="0" destOrd="0" presId="urn:microsoft.com/office/officeart/2005/8/layout/orgChart1"/>
    <dgm:cxn modelId="{C412E637-47C1-B143-B864-031B4F36FED5}" type="presOf" srcId="{7CBDCF44-FF93-3740-8C12-AE9C793932DC}" destId="{A6998BF2-0C7C-5E47-8FAD-A5F74D1A43B7}" srcOrd="0" destOrd="0" presId="urn:microsoft.com/office/officeart/2005/8/layout/orgChart1"/>
    <dgm:cxn modelId="{66B6287B-864F-2F48-B148-EAF04FD48D67}" type="presOf" srcId="{75F68E7A-4969-D94A-BFF1-2AFCA33DF883}" destId="{4E119A15-194F-C24E-8716-224E234A4DAE}" srcOrd="1" destOrd="0" presId="urn:microsoft.com/office/officeart/2005/8/layout/orgChart1"/>
    <dgm:cxn modelId="{D16AA995-EF96-B443-B606-2DFD98C5CB96}" type="presParOf" srcId="{85644386-30A6-9F44-8B73-004B38C39289}" destId="{3B94EB36-DE63-4E4D-B103-5FC475538237}" srcOrd="0" destOrd="0" presId="urn:microsoft.com/office/officeart/2005/8/layout/orgChart1"/>
    <dgm:cxn modelId="{B9CD46B0-21CC-2F45-BCD3-F865E13468A1}" type="presParOf" srcId="{3B94EB36-DE63-4E4D-B103-5FC475538237}" destId="{496875E1-96A0-9046-BCF7-3CFC0D190B21}" srcOrd="0" destOrd="0" presId="urn:microsoft.com/office/officeart/2005/8/layout/orgChart1"/>
    <dgm:cxn modelId="{8579820F-0181-C241-AFCC-1B460B80F83D}" type="presParOf" srcId="{496875E1-96A0-9046-BCF7-3CFC0D190B21}" destId="{BCF50F19-E1D6-944F-A305-3A1881F3F899}" srcOrd="0" destOrd="0" presId="urn:microsoft.com/office/officeart/2005/8/layout/orgChart1"/>
    <dgm:cxn modelId="{D4E846CD-95EB-7744-899E-CD179E0A64F4}" type="presParOf" srcId="{496875E1-96A0-9046-BCF7-3CFC0D190B21}" destId="{A34BD3ED-5CE5-6E4E-B2C6-B56D35692BA4}" srcOrd="1" destOrd="0" presId="urn:microsoft.com/office/officeart/2005/8/layout/orgChart1"/>
    <dgm:cxn modelId="{87710860-13BF-EC42-B9B8-9ED71CCC894B}" type="presParOf" srcId="{3B94EB36-DE63-4E4D-B103-5FC475538237}" destId="{4CDB2456-7D26-1C4C-BDBB-8474477C8950}" srcOrd="1" destOrd="0" presId="urn:microsoft.com/office/officeart/2005/8/layout/orgChart1"/>
    <dgm:cxn modelId="{89AAE31F-27F0-9F41-92C9-CC68A9029030}" type="presParOf" srcId="{4CDB2456-7D26-1C4C-BDBB-8474477C8950}" destId="{8D185E37-8DCA-364C-AB66-B2A89E254564}" srcOrd="0" destOrd="0" presId="urn:microsoft.com/office/officeart/2005/8/layout/orgChart1"/>
    <dgm:cxn modelId="{60301CD9-31B2-8144-97D0-757ECB7FBB62}" type="presParOf" srcId="{4CDB2456-7D26-1C4C-BDBB-8474477C8950}" destId="{EB538D38-9D6E-1C4A-B0DB-97322D2CEC8E}" srcOrd="1" destOrd="0" presId="urn:microsoft.com/office/officeart/2005/8/layout/orgChart1"/>
    <dgm:cxn modelId="{E119F53A-0D58-4A4F-936E-C494A0E7E0E5}" type="presParOf" srcId="{EB538D38-9D6E-1C4A-B0DB-97322D2CEC8E}" destId="{6F0110E4-B6E5-8841-93F8-A6AF25FBFA83}" srcOrd="0" destOrd="0" presId="urn:microsoft.com/office/officeart/2005/8/layout/orgChart1"/>
    <dgm:cxn modelId="{BB125C36-D319-8E45-A879-CCDCB2A771DC}" type="presParOf" srcId="{6F0110E4-B6E5-8841-93F8-A6AF25FBFA83}" destId="{A6998BF2-0C7C-5E47-8FAD-A5F74D1A43B7}" srcOrd="0" destOrd="0" presId="urn:microsoft.com/office/officeart/2005/8/layout/orgChart1"/>
    <dgm:cxn modelId="{796F6029-03DB-C748-85F0-59B0733D4825}" type="presParOf" srcId="{6F0110E4-B6E5-8841-93F8-A6AF25FBFA83}" destId="{02E4B982-A7C5-BA44-AB04-CF2EE786CAA7}" srcOrd="1" destOrd="0" presId="urn:microsoft.com/office/officeart/2005/8/layout/orgChart1"/>
    <dgm:cxn modelId="{AC3D6C4B-1AE4-BD45-BB2D-F21DA380AEE3}" type="presParOf" srcId="{EB538D38-9D6E-1C4A-B0DB-97322D2CEC8E}" destId="{8EA56830-320F-D848-9E15-A2B070A18068}" srcOrd="1" destOrd="0" presId="urn:microsoft.com/office/officeart/2005/8/layout/orgChart1"/>
    <dgm:cxn modelId="{F02DF243-8D2D-E349-BF0F-44C0DF2A8313}" type="presParOf" srcId="{EB538D38-9D6E-1C4A-B0DB-97322D2CEC8E}" destId="{5CC0A379-045C-6248-B7B5-B4F037779FEE}" srcOrd="2" destOrd="0" presId="urn:microsoft.com/office/officeart/2005/8/layout/orgChart1"/>
    <dgm:cxn modelId="{DAF9F706-EAFE-6C4E-ABAE-521E8D4D5594}" type="presParOf" srcId="{4CDB2456-7D26-1C4C-BDBB-8474477C8950}" destId="{78958DEB-F014-4244-9F57-C93DFD0C6983}" srcOrd="2" destOrd="0" presId="urn:microsoft.com/office/officeart/2005/8/layout/orgChart1"/>
    <dgm:cxn modelId="{0A4ED542-2578-5246-9C82-76B392588A62}" type="presParOf" srcId="{4CDB2456-7D26-1C4C-BDBB-8474477C8950}" destId="{7C924164-B337-4C4A-AA27-854E866771AC}" srcOrd="3" destOrd="0" presId="urn:microsoft.com/office/officeart/2005/8/layout/orgChart1"/>
    <dgm:cxn modelId="{9021A6CA-2339-5743-9498-92DAAEFE49BB}" type="presParOf" srcId="{7C924164-B337-4C4A-AA27-854E866771AC}" destId="{E5813E7C-08D6-7E42-AE7C-68ADFF9E2F6A}" srcOrd="0" destOrd="0" presId="urn:microsoft.com/office/officeart/2005/8/layout/orgChart1"/>
    <dgm:cxn modelId="{0DD4DB5E-2118-EA44-8E88-A01F3A3CBE56}" type="presParOf" srcId="{E5813E7C-08D6-7E42-AE7C-68ADFF9E2F6A}" destId="{1F6827FC-FA5C-C948-B5D8-A87E0C3058B3}" srcOrd="0" destOrd="0" presId="urn:microsoft.com/office/officeart/2005/8/layout/orgChart1"/>
    <dgm:cxn modelId="{5C3B1C63-3DFA-8540-8F65-DDA254564B90}" type="presParOf" srcId="{E5813E7C-08D6-7E42-AE7C-68ADFF9E2F6A}" destId="{4E119A15-194F-C24E-8716-224E234A4DAE}" srcOrd="1" destOrd="0" presId="urn:microsoft.com/office/officeart/2005/8/layout/orgChart1"/>
    <dgm:cxn modelId="{8A3A873E-9349-FA47-BB2E-F3757D197A5F}" type="presParOf" srcId="{7C924164-B337-4C4A-AA27-854E866771AC}" destId="{47B0E703-B5C2-F94E-9B05-D89EFBD6C582}" srcOrd="1" destOrd="0" presId="urn:microsoft.com/office/officeart/2005/8/layout/orgChart1"/>
    <dgm:cxn modelId="{AC34E58B-A89F-694F-B024-CBB051FA3F96}" type="presParOf" srcId="{7C924164-B337-4C4A-AA27-854E866771AC}" destId="{3A3D3069-869F-BF48-9491-5F0CAE87504D}" srcOrd="2" destOrd="0" presId="urn:microsoft.com/office/officeart/2005/8/layout/orgChart1"/>
    <dgm:cxn modelId="{D8B03E71-4015-3A4B-BF39-4B81B0B5A261}" type="presParOf" srcId="{4CDB2456-7D26-1C4C-BDBB-8474477C8950}" destId="{7E74B830-BF27-934F-AE86-49257B5A48EB}" srcOrd="4" destOrd="0" presId="urn:microsoft.com/office/officeart/2005/8/layout/orgChart1"/>
    <dgm:cxn modelId="{5AD514FB-CC0B-6D46-A7FA-C623771B5441}" type="presParOf" srcId="{4CDB2456-7D26-1C4C-BDBB-8474477C8950}" destId="{E0F495E2-0C98-EB4E-ACDE-4791F927018E}" srcOrd="5" destOrd="0" presId="urn:microsoft.com/office/officeart/2005/8/layout/orgChart1"/>
    <dgm:cxn modelId="{CF63CC02-DEBC-8749-A4A8-2AC73A158B76}" type="presParOf" srcId="{E0F495E2-0C98-EB4E-ACDE-4791F927018E}" destId="{D96521CD-C979-9845-AB5E-FD75F7D2D7B9}" srcOrd="0" destOrd="0" presId="urn:microsoft.com/office/officeart/2005/8/layout/orgChart1"/>
    <dgm:cxn modelId="{D807A539-6540-5747-BFF6-6E773C12A13C}" type="presParOf" srcId="{D96521CD-C979-9845-AB5E-FD75F7D2D7B9}" destId="{6B9D1F3C-082B-9D40-935D-2EEE06F9AB53}" srcOrd="0" destOrd="0" presId="urn:microsoft.com/office/officeart/2005/8/layout/orgChart1"/>
    <dgm:cxn modelId="{8704A57C-6F7E-D045-B47B-F4135108E76B}" type="presParOf" srcId="{D96521CD-C979-9845-AB5E-FD75F7D2D7B9}" destId="{B499DEFE-2B98-6A45-A6AC-EF212EA73BBA}" srcOrd="1" destOrd="0" presId="urn:microsoft.com/office/officeart/2005/8/layout/orgChart1"/>
    <dgm:cxn modelId="{2F4A36DC-5509-B342-A8E3-0B4BB215FB77}" type="presParOf" srcId="{E0F495E2-0C98-EB4E-ACDE-4791F927018E}" destId="{4E8E4C82-8330-5543-97A7-60E688B65231}" srcOrd="1" destOrd="0" presId="urn:microsoft.com/office/officeart/2005/8/layout/orgChart1"/>
    <dgm:cxn modelId="{C357033E-7971-064B-98F8-6BF096A6C948}" type="presParOf" srcId="{E0F495E2-0C98-EB4E-ACDE-4791F927018E}" destId="{72B7C001-A378-0547-A4DF-9F4849E2A174}" srcOrd="2" destOrd="0" presId="urn:microsoft.com/office/officeart/2005/8/layout/orgChart1"/>
    <dgm:cxn modelId="{FE2DB9FE-BC6A-DB4E-8425-0DD969C06FDD}" type="presParOf" srcId="{3B94EB36-DE63-4E4D-B103-5FC475538237}" destId="{F97DD33A-C423-8944-9241-35D51BF3564F}" srcOrd="2" destOrd="0" presId="urn:microsoft.com/office/officeart/2005/8/layout/orgChart1"/>
    <dgm:cxn modelId="{97C5A44E-7B0D-9B4E-98B1-DADE4BED94AD}" type="presParOf" srcId="{F97DD33A-C423-8944-9241-35D51BF3564F}" destId="{0CE327EB-0566-8748-BFA4-085F7A19257C}" srcOrd="0" destOrd="0" presId="urn:microsoft.com/office/officeart/2005/8/layout/orgChart1"/>
    <dgm:cxn modelId="{EB1814EC-C5E1-CD49-955C-D37A533BED9C}" type="presParOf" srcId="{F97DD33A-C423-8944-9241-35D51BF3564F}" destId="{D2E81B2C-14BD-B44B-B18F-4D9818D164BA}" srcOrd="1" destOrd="0" presId="urn:microsoft.com/office/officeart/2005/8/layout/orgChart1"/>
    <dgm:cxn modelId="{C2784E3C-2535-5F49-ADB3-6F8D34BC307C}" type="presParOf" srcId="{D2E81B2C-14BD-B44B-B18F-4D9818D164BA}" destId="{5CE0C838-F786-5A47-B373-F81EDF34B134}" srcOrd="0" destOrd="0" presId="urn:microsoft.com/office/officeart/2005/8/layout/orgChart1"/>
    <dgm:cxn modelId="{0682C61C-E342-2E48-B805-5663CE7E23A3}" type="presParOf" srcId="{5CE0C838-F786-5A47-B373-F81EDF34B134}" destId="{4E2303F9-ACF3-FD4C-9843-B67245D94037}" srcOrd="0" destOrd="0" presId="urn:microsoft.com/office/officeart/2005/8/layout/orgChart1"/>
    <dgm:cxn modelId="{D7304D07-74C1-B14B-821A-0D4640079500}" type="presParOf" srcId="{5CE0C838-F786-5A47-B373-F81EDF34B134}" destId="{46622B6C-940B-9445-8EC8-73F4615404AC}" srcOrd="1" destOrd="0" presId="urn:microsoft.com/office/officeart/2005/8/layout/orgChart1"/>
    <dgm:cxn modelId="{9F37C6FD-5B69-394B-8FB8-3EC5B87C9A7E}" type="presParOf" srcId="{D2E81B2C-14BD-B44B-B18F-4D9818D164BA}" destId="{CD779155-6F30-2D42-B18E-19B639F6F975}" srcOrd="1" destOrd="0" presId="urn:microsoft.com/office/officeart/2005/8/layout/orgChart1"/>
    <dgm:cxn modelId="{D4D2BB30-CC1B-3B49-AE37-D1C432EF9A91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“Can you send me </a:t>
          </a:r>
          <a:r>
            <a:rPr lang="en-US" sz="2000" kern="1200" dirty="0" err="1" smtClean="0"/>
            <a:t>Google.com</a:t>
          </a:r>
          <a:r>
            <a:rPr lang="en-US" sz="2000" kern="1200" dirty="0" smtClean="0"/>
            <a:t>?”</a:t>
          </a:r>
          <a:endParaRPr lang="en-US" sz="20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>
          <a:off x="2840119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840119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3659721" y="192677"/>
        <a:ext cx="2490118" cy="14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 rot="10800000">
          <a:off x="2806252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70392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“Sure!”</a:t>
          </a:r>
          <a:endParaRPr lang="en-US" sz="2000" kern="1200" dirty="0"/>
        </a:p>
      </dsp:txBody>
      <dsp:txXfrm>
        <a:off x="3659721" y="192677"/>
        <a:ext cx="2490118" cy="1457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63D5E-303B-DC46-B020-1DE037726840}">
      <dsp:nvSpPr>
        <dsp:cNvPr id="0" name=""/>
        <dsp:cNvSpPr/>
      </dsp:nvSpPr>
      <dsp:spPr>
        <a:xfrm>
          <a:off x="2164808" y="862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</a:t>
          </a:r>
          <a:br>
            <a:rPr lang="en-US" sz="2400" kern="1200" dirty="0" smtClean="0"/>
          </a:br>
          <a:r>
            <a:rPr lang="en-US" sz="2400" kern="1200" dirty="0" smtClean="0"/>
            <a:t>(HTML)</a:t>
          </a:r>
          <a:endParaRPr lang="en-US" sz="2400" kern="1200" dirty="0"/>
        </a:p>
      </dsp:txBody>
      <dsp:txXfrm>
        <a:off x="2192146" y="28200"/>
        <a:ext cx="1812112" cy="878718"/>
      </dsp:txXfrm>
    </dsp:sp>
    <dsp:sp modelId="{CA13BE8D-6E31-394A-8483-07B4B18C05CF}">
      <dsp:nvSpPr>
        <dsp:cNvPr id="0" name=""/>
        <dsp:cNvSpPr/>
      </dsp:nvSpPr>
      <dsp:spPr>
        <a:xfrm rot="3600000">
          <a:off x="338268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80692" y="1703899"/>
        <a:ext cx="775789" cy="196013"/>
      </dsp:txXfrm>
    </dsp:sp>
    <dsp:sp modelId="{9E5E55AC-B6E5-9845-8791-AF440D143840}">
      <dsp:nvSpPr>
        <dsp:cNvPr id="0" name=""/>
        <dsp:cNvSpPr/>
      </dsp:nvSpPr>
      <dsp:spPr>
        <a:xfrm>
          <a:off x="370557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Styles</a:t>
          </a:r>
          <a:br>
            <a:rPr lang="en-US" sz="2400" kern="1200" dirty="0" smtClean="0"/>
          </a:br>
          <a:r>
            <a:rPr lang="en-US" sz="2400" kern="1200" dirty="0" smtClean="0"/>
            <a:t>(CSS)</a:t>
          </a:r>
          <a:endParaRPr lang="en-US" sz="2400" kern="1200" dirty="0"/>
        </a:p>
      </dsp:txBody>
      <dsp:txXfrm>
        <a:off x="3732916" y="2696893"/>
        <a:ext cx="1812112" cy="878718"/>
      </dsp:txXfrm>
    </dsp:sp>
    <dsp:sp modelId="{9B535FF1-B1E1-4348-B422-D8E476E2EEF3}">
      <dsp:nvSpPr>
        <dsp:cNvPr id="0" name=""/>
        <dsp:cNvSpPr/>
      </dsp:nvSpPr>
      <dsp:spPr>
        <a:xfrm rot="10800000">
          <a:off x="2612301" y="2972908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710307" y="3038245"/>
        <a:ext cx="775789" cy="196013"/>
      </dsp:txXfrm>
    </dsp:sp>
    <dsp:sp modelId="{EA8D58CA-3CC2-A441-A3D7-0DC6AA919AC5}">
      <dsp:nvSpPr>
        <dsp:cNvPr id="0" name=""/>
        <dsp:cNvSpPr/>
      </dsp:nvSpPr>
      <dsp:spPr>
        <a:xfrm>
          <a:off x="62403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Scripts</a:t>
          </a:r>
          <a:br>
            <a:rPr lang="en-US" sz="2400" kern="1200" dirty="0" smtClean="0"/>
          </a:br>
          <a:r>
            <a:rPr lang="en-US" sz="2400" kern="1200" dirty="0" smtClean="0"/>
            <a:t>(JavaScript)</a:t>
          </a:r>
          <a:endParaRPr lang="en-US" sz="2400" kern="1200" dirty="0"/>
        </a:p>
      </dsp:txBody>
      <dsp:txXfrm>
        <a:off x="651376" y="2696893"/>
        <a:ext cx="1812112" cy="878718"/>
      </dsp:txXfrm>
    </dsp:sp>
    <dsp:sp modelId="{64E8D91F-FBCB-2845-AD20-77D9DD811648}">
      <dsp:nvSpPr>
        <dsp:cNvPr id="0" name=""/>
        <dsp:cNvSpPr/>
      </dsp:nvSpPr>
      <dsp:spPr>
        <a:xfrm rot="18000000">
          <a:off x="184191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39922" y="1703899"/>
        <a:ext cx="775789" cy="196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27EB-0566-8748-BFA4-085F7A19257C}">
      <dsp:nvSpPr>
        <dsp:cNvPr id="0" name=""/>
        <dsp:cNvSpPr/>
      </dsp:nvSpPr>
      <dsp:spPr>
        <a:xfrm>
          <a:off x="2254202" y="704725"/>
          <a:ext cx="657466" cy="58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7466" y="5874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2254202" y="704725"/>
          <a:ext cx="1594864" cy="1212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227"/>
              </a:lnTo>
              <a:lnTo>
                <a:pt x="1594864" y="1074227"/>
              </a:lnTo>
              <a:lnTo>
                <a:pt x="1594864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2208482" y="704725"/>
          <a:ext cx="91440" cy="1212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659337" y="704725"/>
          <a:ext cx="1594864" cy="1212624"/>
        </a:xfrm>
        <a:custGeom>
          <a:avLst/>
          <a:gdLst/>
          <a:ahLst/>
          <a:cxnLst/>
          <a:rect l="0" t="0" r="0" b="0"/>
          <a:pathLst>
            <a:path>
              <a:moveTo>
                <a:pt x="1594864" y="0"/>
              </a:moveTo>
              <a:lnTo>
                <a:pt x="1594864" y="1074227"/>
              </a:lnTo>
              <a:lnTo>
                <a:pt x="0" y="1074227"/>
              </a:lnTo>
              <a:lnTo>
                <a:pt x="0" y="1212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1595167" y="4569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Homepage</a:t>
          </a:r>
          <a:endParaRPr lang="en-US" sz="2200" kern="1200" dirty="0"/>
        </a:p>
      </dsp:txBody>
      <dsp:txXfrm>
        <a:off x="1595167" y="45690"/>
        <a:ext cx="1318070" cy="659035"/>
      </dsp:txXfrm>
    </dsp:sp>
    <dsp:sp modelId="{A6998BF2-0C7C-5E47-8FAD-A5F74D1A43B7}">
      <dsp:nvSpPr>
        <dsp:cNvPr id="0" name=""/>
        <dsp:cNvSpPr/>
      </dsp:nvSpPr>
      <dsp:spPr>
        <a:xfrm>
          <a:off x="302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1</a:t>
          </a:r>
          <a:endParaRPr lang="en-US" sz="2200" kern="1200" dirty="0"/>
        </a:p>
      </dsp:txBody>
      <dsp:txXfrm>
        <a:off x="302" y="1917350"/>
        <a:ext cx="1318070" cy="659035"/>
      </dsp:txXfrm>
    </dsp:sp>
    <dsp:sp modelId="{1F6827FC-FA5C-C948-B5D8-A87E0C3058B3}">
      <dsp:nvSpPr>
        <dsp:cNvPr id="0" name=""/>
        <dsp:cNvSpPr/>
      </dsp:nvSpPr>
      <dsp:spPr>
        <a:xfrm>
          <a:off x="1595167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2</a:t>
          </a:r>
          <a:endParaRPr lang="en-US" sz="2200" kern="1200" dirty="0"/>
        </a:p>
      </dsp:txBody>
      <dsp:txXfrm>
        <a:off x="1595167" y="1917350"/>
        <a:ext cx="1318070" cy="659035"/>
      </dsp:txXfrm>
    </dsp:sp>
    <dsp:sp modelId="{6B9D1F3C-082B-9D40-935D-2EEE06F9AB53}">
      <dsp:nvSpPr>
        <dsp:cNvPr id="0" name=""/>
        <dsp:cNvSpPr/>
      </dsp:nvSpPr>
      <dsp:spPr>
        <a:xfrm>
          <a:off x="3190032" y="1917350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Child 3</a:t>
          </a:r>
          <a:endParaRPr lang="en-US" sz="2200" kern="1200" dirty="0"/>
        </a:p>
      </dsp:txBody>
      <dsp:txXfrm>
        <a:off x="3190032" y="1917350"/>
        <a:ext cx="1318070" cy="659035"/>
      </dsp:txXfrm>
    </dsp:sp>
    <dsp:sp modelId="{4E2303F9-ACF3-FD4C-9843-B67245D94037}">
      <dsp:nvSpPr>
        <dsp:cNvPr id="0" name=""/>
        <dsp:cNvSpPr/>
      </dsp:nvSpPr>
      <dsp:spPr>
        <a:xfrm>
          <a:off x="1593598" y="962612"/>
          <a:ext cx="1318070" cy="659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Page</a:t>
          </a:r>
          <a:endParaRPr lang="en-US" sz="2200" kern="1200" dirty="0"/>
        </a:p>
      </dsp:txBody>
      <dsp:txXfrm>
        <a:off x="1593598" y="962612"/>
        <a:ext cx="1318070" cy="659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27EB-0566-8748-BFA4-085F7A19257C}">
      <dsp:nvSpPr>
        <dsp:cNvPr id="0" name=""/>
        <dsp:cNvSpPr/>
      </dsp:nvSpPr>
      <dsp:spPr>
        <a:xfrm>
          <a:off x="2361789" y="1022187"/>
          <a:ext cx="751312" cy="715561"/>
        </a:xfrm>
        <a:custGeom>
          <a:avLst/>
          <a:gdLst/>
          <a:ahLst/>
          <a:cxnLst/>
          <a:rect l="0" t="0" r="0" b="0"/>
          <a:pathLst>
            <a:path>
              <a:moveTo>
                <a:pt x="751312" y="0"/>
              </a:moveTo>
              <a:lnTo>
                <a:pt x="0" y="7155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3113102" y="1022187"/>
          <a:ext cx="2073792" cy="157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810"/>
              </a:lnTo>
              <a:lnTo>
                <a:pt x="2073792" y="1396810"/>
              </a:lnTo>
              <a:lnTo>
                <a:pt x="2073792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2933144" y="1022187"/>
          <a:ext cx="179957" cy="1576767"/>
        </a:xfrm>
        <a:custGeom>
          <a:avLst/>
          <a:gdLst/>
          <a:ahLst/>
          <a:cxnLst/>
          <a:rect l="0" t="0" r="0" b="0"/>
          <a:pathLst>
            <a:path>
              <a:moveTo>
                <a:pt x="179957" y="0"/>
              </a:moveTo>
              <a:lnTo>
                <a:pt x="179957" y="1396810"/>
              </a:lnTo>
              <a:lnTo>
                <a:pt x="0" y="1396810"/>
              </a:lnTo>
              <a:lnTo>
                <a:pt x="0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859352" y="1022187"/>
          <a:ext cx="2253749" cy="1576767"/>
        </a:xfrm>
        <a:custGeom>
          <a:avLst/>
          <a:gdLst/>
          <a:ahLst/>
          <a:cxnLst/>
          <a:rect l="0" t="0" r="0" b="0"/>
          <a:pathLst>
            <a:path>
              <a:moveTo>
                <a:pt x="2253749" y="0"/>
              </a:moveTo>
              <a:lnTo>
                <a:pt x="2253749" y="1396810"/>
              </a:lnTo>
              <a:lnTo>
                <a:pt x="0" y="1396810"/>
              </a:lnTo>
              <a:lnTo>
                <a:pt x="0" y="15767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2256162" y="165248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Homepage</a:t>
          </a:r>
          <a:endParaRPr lang="en-US" sz="2800" kern="1200" dirty="0"/>
        </a:p>
      </dsp:txBody>
      <dsp:txXfrm>
        <a:off x="2256162" y="165248"/>
        <a:ext cx="1713878" cy="856939"/>
      </dsp:txXfrm>
    </dsp:sp>
    <dsp:sp modelId="{A6998BF2-0C7C-5E47-8FAD-A5F74D1A43B7}">
      <dsp:nvSpPr>
        <dsp:cNvPr id="0" name=""/>
        <dsp:cNvSpPr/>
      </dsp:nvSpPr>
      <dsp:spPr>
        <a:xfrm>
          <a:off x="2413" y="2598955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1</a:t>
          </a:r>
          <a:endParaRPr lang="en-US" sz="2800" kern="1200" dirty="0"/>
        </a:p>
      </dsp:txBody>
      <dsp:txXfrm>
        <a:off x="2413" y="2598955"/>
        <a:ext cx="1713878" cy="856939"/>
      </dsp:txXfrm>
    </dsp:sp>
    <dsp:sp modelId="{1F6827FC-FA5C-C948-B5D8-A87E0C3058B3}">
      <dsp:nvSpPr>
        <dsp:cNvPr id="0" name=""/>
        <dsp:cNvSpPr/>
      </dsp:nvSpPr>
      <dsp:spPr>
        <a:xfrm>
          <a:off x="2076205" y="2598955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2</a:t>
          </a:r>
          <a:endParaRPr lang="en-US" sz="2800" kern="1200" dirty="0"/>
        </a:p>
      </dsp:txBody>
      <dsp:txXfrm>
        <a:off x="2076205" y="2598955"/>
        <a:ext cx="1713878" cy="856939"/>
      </dsp:txXfrm>
    </dsp:sp>
    <dsp:sp modelId="{6B9D1F3C-082B-9D40-935D-2EEE06F9AB53}">
      <dsp:nvSpPr>
        <dsp:cNvPr id="0" name=""/>
        <dsp:cNvSpPr/>
      </dsp:nvSpPr>
      <dsp:spPr>
        <a:xfrm>
          <a:off x="4149998" y="2598955"/>
          <a:ext cx="2073792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3</a:t>
          </a:r>
          <a:endParaRPr lang="en-US" sz="2800" kern="1200" dirty="0"/>
        </a:p>
      </dsp:txBody>
      <dsp:txXfrm>
        <a:off x="4149998" y="2598955"/>
        <a:ext cx="2073792" cy="856939"/>
      </dsp:txXfrm>
    </dsp:sp>
    <dsp:sp modelId="{4E2303F9-ACF3-FD4C-9843-B67245D94037}">
      <dsp:nvSpPr>
        <dsp:cNvPr id="0" name=""/>
        <dsp:cNvSpPr/>
      </dsp:nvSpPr>
      <dsp:spPr>
        <a:xfrm>
          <a:off x="2361789" y="1309279"/>
          <a:ext cx="1713878" cy="856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Our Page</a:t>
          </a:r>
          <a:endParaRPr lang="en-US" sz="2800" kern="1200" dirty="0"/>
        </a:p>
      </dsp:txBody>
      <dsp:txXfrm>
        <a:off x="2361789" y="1309279"/>
        <a:ext cx="1713878" cy="856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27EB-0566-8748-BFA4-085F7A19257C}">
      <dsp:nvSpPr>
        <dsp:cNvPr id="0" name=""/>
        <dsp:cNvSpPr/>
      </dsp:nvSpPr>
      <dsp:spPr>
        <a:xfrm>
          <a:off x="3120813" y="975652"/>
          <a:ext cx="898290" cy="782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8290" y="7820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B830-BF27-934F-AE86-49257B5A48EB}">
      <dsp:nvSpPr>
        <dsp:cNvPr id="0" name=""/>
        <dsp:cNvSpPr/>
      </dsp:nvSpPr>
      <dsp:spPr>
        <a:xfrm>
          <a:off x="3120813" y="975652"/>
          <a:ext cx="2207998" cy="167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205"/>
              </a:lnTo>
              <a:lnTo>
                <a:pt x="2207998" y="1487205"/>
              </a:lnTo>
              <a:lnTo>
                <a:pt x="2207998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8DEB-F014-4244-9F57-C93DFD0C6983}">
      <dsp:nvSpPr>
        <dsp:cNvPr id="0" name=""/>
        <dsp:cNvSpPr/>
      </dsp:nvSpPr>
      <dsp:spPr>
        <a:xfrm>
          <a:off x="3075093" y="975652"/>
          <a:ext cx="91440" cy="1678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5E37-8DCA-364C-AB66-B2A89E254564}">
      <dsp:nvSpPr>
        <dsp:cNvPr id="0" name=""/>
        <dsp:cNvSpPr/>
      </dsp:nvSpPr>
      <dsp:spPr>
        <a:xfrm>
          <a:off x="912815" y="975652"/>
          <a:ext cx="2207998" cy="1678808"/>
        </a:xfrm>
        <a:custGeom>
          <a:avLst/>
          <a:gdLst/>
          <a:ahLst/>
          <a:cxnLst/>
          <a:rect l="0" t="0" r="0" b="0"/>
          <a:pathLst>
            <a:path>
              <a:moveTo>
                <a:pt x="2207998" y="0"/>
              </a:moveTo>
              <a:lnTo>
                <a:pt x="2207998" y="1487205"/>
              </a:lnTo>
              <a:lnTo>
                <a:pt x="0" y="1487205"/>
              </a:lnTo>
              <a:lnTo>
                <a:pt x="0" y="167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50F19-E1D6-944F-A305-3A1881F3F899}">
      <dsp:nvSpPr>
        <dsp:cNvPr id="0" name=""/>
        <dsp:cNvSpPr/>
      </dsp:nvSpPr>
      <dsp:spPr>
        <a:xfrm>
          <a:off x="2208417" y="63256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Homepage</a:t>
          </a:r>
          <a:endParaRPr lang="en-US" sz="3000" kern="1200" dirty="0"/>
        </a:p>
      </dsp:txBody>
      <dsp:txXfrm>
        <a:off x="2208417" y="63256"/>
        <a:ext cx="1824792" cy="912396"/>
      </dsp:txXfrm>
    </dsp:sp>
    <dsp:sp modelId="{A6998BF2-0C7C-5E47-8FAD-A5F74D1A43B7}">
      <dsp:nvSpPr>
        <dsp:cNvPr id="0" name=""/>
        <dsp:cNvSpPr/>
      </dsp:nvSpPr>
      <dsp:spPr>
        <a:xfrm>
          <a:off x="419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1</a:t>
          </a:r>
          <a:endParaRPr lang="en-US" sz="3000" kern="1200" dirty="0"/>
        </a:p>
      </dsp:txBody>
      <dsp:txXfrm>
        <a:off x="419" y="2654460"/>
        <a:ext cx="1824792" cy="912396"/>
      </dsp:txXfrm>
    </dsp:sp>
    <dsp:sp modelId="{1F6827FC-FA5C-C948-B5D8-A87E0C3058B3}">
      <dsp:nvSpPr>
        <dsp:cNvPr id="0" name=""/>
        <dsp:cNvSpPr/>
      </dsp:nvSpPr>
      <dsp:spPr>
        <a:xfrm>
          <a:off x="2208417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2</a:t>
          </a:r>
          <a:endParaRPr lang="en-US" sz="3000" kern="1200" dirty="0"/>
        </a:p>
      </dsp:txBody>
      <dsp:txXfrm>
        <a:off x="2208417" y="2654460"/>
        <a:ext cx="1824792" cy="912396"/>
      </dsp:txXfrm>
    </dsp:sp>
    <dsp:sp modelId="{6B9D1F3C-082B-9D40-935D-2EEE06F9AB53}">
      <dsp:nvSpPr>
        <dsp:cNvPr id="0" name=""/>
        <dsp:cNvSpPr/>
      </dsp:nvSpPr>
      <dsp:spPr>
        <a:xfrm>
          <a:off x="4416415" y="2654460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Child 3</a:t>
          </a:r>
          <a:endParaRPr lang="en-US" sz="3000" kern="1200" dirty="0"/>
        </a:p>
      </dsp:txBody>
      <dsp:txXfrm>
        <a:off x="4416415" y="2654460"/>
        <a:ext cx="1824792" cy="912396"/>
      </dsp:txXfrm>
    </dsp:sp>
    <dsp:sp modelId="{4E2303F9-ACF3-FD4C-9843-B67245D94037}">
      <dsp:nvSpPr>
        <dsp:cNvPr id="0" name=""/>
        <dsp:cNvSpPr/>
      </dsp:nvSpPr>
      <dsp:spPr>
        <a:xfrm>
          <a:off x="2194311" y="1301541"/>
          <a:ext cx="1824792" cy="912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Our Page</a:t>
          </a:r>
          <a:endParaRPr lang="en-US" sz="3000" kern="1200" dirty="0"/>
        </a:p>
      </dsp:txBody>
      <dsp:txXfrm>
        <a:off x="2194311" y="1301541"/>
        <a:ext cx="1824792" cy="91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Doctype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&lt;html&gt;, &lt;head&gt;, 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Head: &lt;link&gt;, &lt;meta&gt;, &lt;script&gt;, &lt;style&gt;, &lt;title&gt;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interplay, but try not to mix them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0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</a:t>
            </a:r>
            <a:r>
              <a:rPr lang="en-US" dirty="0" smtClean="0"/>
              <a:t>8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usiouxfalls.edu/ICS/" TargetMode="External"/><Relationship Id="rId4" Type="http://schemas.openxmlformats.org/officeDocument/2006/relationships/hyperlink" Target="http://www.facebook.com/" TargetMode="External"/><Relationship Id="rId5" Type="http://schemas.openxmlformats.org/officeDocument/2006/relationships/hyperlink" Target="http://twitter.com/" TargetMode="External"/><Relationship Id="rId6" Type="http://schemas.openxmlformats.org/officeDocument/2006/relationships/hyperlink" Target="http://www.google.com/" TargetMode="External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iouxfalls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l.dropbox.com/u/41609448/art329/assignments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ritemaps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illerati.com/" TargetMode="External"/><Relationship Id="rId3" Type="http://schemas.openxmlformats.org/officeDocument/2006/relationships/hyperlink" Target="http://lipsum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siouxfalls.edu" TargetMode="External"/><Relationship Id="rId4" Type="http://schemas.openxmlformats.org/officeDocument/2006/relationships/hyperlink" Target="http://amazon.com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apple.com" TargetMode="External"/><Relationship Id="rId7" Type="http://schemas.openxmlformats.org/officeDocument/2006/relationships/hyperlink" Target="http://www.l-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" TargetMode="External"/><Relationship Id="rId4" Type="http://schemas.openxmlformats.org/officeDocument/2006/relationships/hyperlink" Target="http://skittles.com/" TargetMode="External"/><Relationship Id="rId5" Type="http://schemas.openxmlformats.org/officeDocument/2006/relationships/hyperlink" Target="http://www.kmeg14.com/" TargetMode="External"/><Relationship Id="rId6" Type="http://schemas.openxmlformats.org/officeDocument/2006/relationships/hyperlink" Target="http://www.espn.go.com/" TargetMode="External"/><Relationship Id="rId7" Type="http://schemas.openxmlformats.org/officeDocument/2006/relationships/hyperlink" Target="http://mrdoob.com/projects/chromeexperiments/google_gravit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Converse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25361"/>
              </p:ext>
            </p:extLst>
          </p:nvPr>
        </p:nvGraphicFramePr>
        <p:xfrm>
          <a:off x="1463040" y="1763664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10110"/>
              </p:ext>
            </p:extLst>
          </p:nvPr>
        </p:nvGraphicFramePr>
        <p:xfrm>
          <a:off x="1463040" y="4320588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9482" y="3796266"/>
            <a:ext cx="59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 server creates a version of </a:t>
            </a:r>
            <a:r>
              <a:rPr lang="en-US" dirty="0" err="1" smtClean="0"/>
              <a:t>Google.com</a:t>
            </a:r>
            <a:r>
              <a:rPr lang="en-US" dirty="0" smtClean="0"/>
              <a:t> just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Conversations?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secured: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www.usiouxfalls.edu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Secured: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my.usiouxfalls.edu</a:t>
            </a:r>
            <a:r>
              <a:rPr lang="en-US" dirty="0">
                <a:hlinkClick r:id="rId3"/>
              </a:rPr>
              <a:t>/ICS/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Most web pages are not </a:t>
            </a:r>
            <a:r>
              <a:rPr lang="en-US" dirty="0" smtClean="0"/>
              <a:t>secured</a:t>
            </a:r>
          </a:p>
          <a:p>
            <a:r>
              <a:rPr lang="en-US" dirty="0" smtClean="0"/>
              <a:t>Not secured doesn’t mean bad, it means “be careful”</a:t>
            </a:r>
          </a:p>
          <a:p>
            <a:r>
              <a:rPr lang="en-US" dirty="0" smtClean="0">
                <a:hlinkClick r:id="rId4"/>
              </a:rPr>
              <a:t>Facebook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Twitter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Google</a:t>
            </a:r>
            <a:endParaRPr lang="en-US" dirty="0" smtClean="0"/>
          </a:p>
        </p:txBody>
      </p:sp>
      <p:pic>
        <p:nvPicPr>
          <p:cNvPr id="8" name="Picture 7" descr="Home - University of Sioux Falls-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28900"/>
            <a:ext cx="2578100" cy="330200"/>
          </a:xfrm>
          <a:prstGeom prst="rect">
            <a:avLst/>
          </a:prstGeom>
        </p:spPr>
      </p:pic>
      <p:pic>
        <p:nvPicPr>
          <p:cNvPr id="9" name="Picture 8" descr="Faculty Welcome | My.USF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496733"/>
            <a:ext cx="500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our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an informed browser helps you make better web pages</a:t>
            </a:r>
          </a:p>
          <a:p>
            <a:r>
              <a:rPr lang="en-US" dirty="0" smtClean="0"/>
              <a:t>The web affects the web page</a:t>
            </a:r>
          </a:p>
        </p:txBody>
      </p:sp>
    </p:spTree>
    <p:extLst>
      <p:ext uri="{BB962C8B-B14F-4D97-AF65-F5344CB8AC3E}">
        <p14:creationId xmlns:p14="http://schemas.microsoft.com/office/powerpoint/2010/main" val="48615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Created by Tim Berners-Lee in 1989 &amp; 1990</a:t>
            </a:r>
          </a:p>
          <a:p>
            <a:r>
              <a:rPr lang="en-US" dirty="0"/>
              <a:t>Currently managed by </a:t>
            </a:r>
            <a:r>
              <a:rPr lang="en-US" dirty="0" smtClean="0">
                <a:hlinkClick r:id="rId2"/>
              </a:rPr>
              <a:t>W3C</a:t>
            </a:r>
            <a:endParaRPr lang="en-US" dirty="0" smtClean="0"/>
          </a:p>
          <a:p>
            <a:r>
              <a:rPr lang="en-US" dirty="0" smtClean="0"/>
              <a:t>Three major flavors: HTML, XHTML, HTML 5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Has a &lt;head&gt; and &lt;body&gt;</a:t>
            </a:r>
          </a:p>
          <a:p>
            <a:pPr lvl="1"/>
            <a:r>
              <a:rPr lang="en-US" dirty="0" smtClean="0"/>
              <a:t>Made entirely of tags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http://en.wikipedia.org/wiki/HTML#Origins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7600" y="4400076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7600" y="3420533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8933" y="3742268"/>
            <a:ext cx="3674534" cy="1269999"/>
            <a:chOff x="3318933" y="3742268"/>
            <a:chExt cx="4340512" cy="1269999"/>
          </a:xfrm>
        </p:grpSpPr>
        <p:sp>
          <p:nvSpPr>
            <p:cNvPr id="7" name="Rectangle 6"/>
            <p:cNvSpPr/>
            <p:nvPr/>
          </p:nvSpPr>
          <p:spPr>
            <a:xfrm>
              <a:off x="3318933" y="3742268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8933" y="4673601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63040" y="2119257"/>
            <a:ext cx="6196405" cy="1064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&lt;!DOCTYPE html PUBLIC "-//W3C//DTD XHTML 1.0 Transitional//EN"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://www.w3.org/TR/xhtml1/DTD/xhtml1-</a:t>
            </a:r>
            <a:r>
              <a:rPr lang="en-US" dirty="0" smtClean="0">
                <a:latin typeface="Courier New"/>
                <a:cs typeface="Courier New"/>
              </a:rPr>
              <a:t>transitional.dtd"&gt;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head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ody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9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before the &lt;body&gt;</a:t>
            </a:r>
          </a:p>
          <a:p>
            <a:r>
              <a:rPr lang="en-US" dirty="0" smtClean="0"/>
              <a:t>Describes the web page</a:t>
            </a:r>
          </a:p>
          <a:p>
            <a:r>
              <a:rPr lang="en-US" dirty="0" smtClean="0"/>
              <a:t>Made for browsers and search engines, not human beings</a:t>
            </a:r>
          </a:p>
          <a:p>
            <a:r>
              <a:rPr lang="en-US" dirty="0" smtClean="0"/>
              <a:t>Common tags: </a:t>
            </a:r>
            <a:r>
              <a:rPr lang="en-US" dirty="0"/>
              <a:t>&lt;link&gt;, &lt;meta&gt;, &lt;script&gt;, &lt;style&gt;, &lt;title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What’s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What is the web?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 is HTML?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title&gt;ART 329 Web Design Homepage</a:t>
            </a:r>
            <a:r>
              <a:rPr lang="en-US" sz="3200" dirty="0" smtClean="0">
                <a:latin typeface="Courier New"/>
                <a:cs typeface="Courier New"/>
              </a:rPr>
              <a:t>.&lt;/title&gt;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&lt;meta name="robots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content="index, follow"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&lt;link </a:t>
            </a:r>
            <a:r>
              <a:rPr lang="en-US" sz="3200" dirty="0" err="1">
                <a:latin typeface="Courier New"/>
                <a:cs typeface="Courier New"/>
              </a:rPr>
              <a:t>rel</a:t>
            </a:r>
            <a:r>
              <a:rPr lang="en-US" sz="3200" dirty="0" smtClean="0">
                <a:latin typeface="Courier New"/>
                <a:cs typeface="Courier New"/>
              </a:rPr>
              <a:t>="</a:t>
            </a:r>
            <a:r>
              <a:rPr lang="en-US" sz="3200" dirty="0" err="1" smtClean="0">
                <a:latin typeface="Courier New"/>
                <a:cs typeface="Courier New"/>
              </a:rPr>
              <a:t>stylesheet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>
                <a:latin typeface="Courier New"/>
                <a:cs typeface="Courier New"/>
              </a:rPr>
              <a:t>type</a:t>
            </a:r>
            <a:r>
              <a:rPr lang="en-US" sz="3200" dirty="0" smtClean="0">
                <a:latin typeface="Courier New"/>
                <a:cs typeface="Courier New"/>
              </a:rPr>
              <a:t>="text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 smtClean="0">
                <a:latin typeface="Courier New"/>
                <a:cs typeface="Courier New"/>
              </a:rPr>
              <a:t>css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 err="1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="_styles</a:t>
            </a:r>
            <a:r>
              <a:rPr lang="en-US" sz="3200" dirty="0">
                <a:latin typeface="Courier New"/>
                <a:cs typeface="Courier New"/>
              </a:rPr>
              <a:t>/art329.</a:t>
            </a:r>
            <a:r>
              <a:rPr lang="en-US" sz="3200" dirty="0" smtClean="0">
                <a:latin typeface="Courier New"/>
                <a:cs typeface="Courier New"/>
              </a:rPr>
              <a:t>css" 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&lt;script language="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type="text/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="_scripts/art329.js"&gt;&lt;/script&gt;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29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3662"/>
              </p:ext>
            </p:extLst>
          </p:nvPr>
        </p:nvGraphicFramePr>
        <p:xfrm>
          <a:off x="1463040" y="2119257"/>
          <a:ext cx="6196405" cy="36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08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after the &lt;head&gt;</a:t>
            </a:r>
          </a:p>
          <a:p>
            <a:r>
              <a:rPr lang="en-US" dirty="0" smtClean="0"/>
              <a:t>Contains content for web page</a:t>
            </a:r>
          </a:p>
          <a:p>
            <a:r>
              <a:rPr lang="en-US" dirty="0" smtClean="0"/>
              <a:t>Has block elements and inline elements</a:t>
            </a:r>
          </a:p>
          <a:p>
            <a:pPr lvl="1"/>
            <a:r>
              <a:rPr lang="en-US" dirty="0" smtClean="0"/>
              <a:t>Block elements need space</a:t>
            </a:r>
          </a:p>
          <a:p>
            <a:pPr lvl="1"/>
            <a:r>
              <a:rPr lang="en-US" dirty="0" smtClean="0"/>
              <a:t>Inline elements go with the flow</a:t>
            </a:r>
          </a:p>
          <a:p>
            <a:pPr lvl="1"/>
            <a:r>
              <a:rPr lang="en-US" dirty="0" smtClean="0"/>
              <a:t>Styling can change that</a:t>
            </a:r>
          </a:p>
          <a:p>
            <a:r>
              <a:rPr lang="en-US" dirty="0" smtClean="0"/>
              <a:t>Made for browsers, search engines, and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0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&lt;h1&gt;, &lt;h2&gt;, &lt;h3&gt;, &lt;h4&gt;, &lt;h5&gt;, &lt;h6&gt; - headings, decreasingly important</a:t>
            </a:r>
          </a:p>
          <a:p>
            <a:r>
              <a:rPr lang="en-US" dirty="0" smtClean="0"/>
              <a:t>&lt;p&gt; - paragraphs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 - lists, unordered and ordered</a:t>
            </a:r>
          </a:p>
          <a:p>
            <a:pPr lvl="1"/>
            <a:r>
              <a:rPr lang="en-US" dirty="0" smtClean="0"/>
              <a:t>&lt;li&gt; - a list item (used for both kinds of lists)</a:t>
            </a:r>
          </a:p>
          <a:p>
            <a:r>
              <a:rPr lang="en-US" dirty="0" smtClean="0"/>
              <a:t>&lt;div&gt;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3040" y="2136190"/>
            <a:ext cx="6196405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&lt;div&gt;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&lt;h1&gt;Welcome!&lt;/h1&gt;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&lt;p&gt;This is a great website. Here’s why:&lt;/p&gt;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	&lt;li&gt;It’s awesome&lt;/li&gt;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great&lt;/li&gt;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both those things!&lt;/li&gt;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&lt;p&gt;Thanks for coming!&lt;/p&gt;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360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- anchor, creates a hyperlink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- emphasis, usually adds italic</a:t>
            </a:r>
          </a:p>
          <a:p>
            <a:r>
              <a:rPr lang="en-US" dirty="0" smtClean="0"/>
              <a:t>&lt;strong&gt; - strength, usually adds bold</a:t>
            </a:r>
          </a:p>
          <a:p>
            <a:r>
              <a:rPr lang="en-US" dirty="0" smtClean="0"/>
              <a:t>&lt;sup&gt; - superscript</a:t>
            </a:r>
          </a:p>
          <a:p>
            <a:r>
              <a:rPr lang="en-US" dirty="0" smtClean="0"/>
              <a:t>&lt;sub&gt; - subscript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- adds a line break (no closing tag)</a:t>
            </a:r>
          </a:p>
          <a:p>
            <a:r>
              <a:rPr lang="en-US" dirty="0" smtClean="0"/>
              <a:t>&lt;</a:t>
            </a:r>
            <a:r>
              <a:rPr lang="en-US" dirty="0"/>
              <a:t>span&gt; - like &lt;div&gt; but stays in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Ian looked at his homework. It said,&lt;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x&lt;sup&gt;2&lt;/sup&gt; + y&lt;sub&gt;1&lt;/sub&gt; = z&lt;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What was &lt;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&gt;z&lt;/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&gt;, and why was &lt;strong&gt;he&lt;/strong&gt; supposed to figure it out? Could &lt;a </a:t>
            </a:r>
            <a:r>
              <a:rPr lang="en-US" sz="3200" dirty="0" err="1" smtClean="0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=“http://</a:t>
            </a:r>
            <a:r>
              <a:rPr lang="en-US" sz="3200" dirty="0" err="1" smtClean="0">
                <a:latin typeface="Courier New"/>
                <a:cs typeface="Courier New"/>
              </a:rPr>
              <a:t>google.com</a:t>
            </a:r>
            <a:r>
              <a:rPr lang="en-US" sz="3200" dirty="0" smtClean="0">
                <a:latin typeface="Courier New"/>
                <a:cs typeface="Courier New"/>
              </a:rPr>
              <a:t>”&gt;Google&lt;/a&gt; help him?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images (no closing tag)</a:t>
            </a:r>
          </a:p>
          <a:p>
            <a:r>
              <a:rPr lang="en-US" dirty="0" smtClean="0"/>
              <a:t>&lt;object&gt;, &lt;embed&gt; - for embedding all kinds of crazy media (see Internet for 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img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="http</a:t>
            </a:r>
            <a:r>
              <a:rPr lang="en-US" sz="3200" dirty="0">
                <a:latin typeface="Courier New"/>
                <a:cs typeface="Courier New"/>
              </a:rPr>
              <a:t>://</a:t>
            </a:r>
            <a:r>
              <a:rPr lang="en-US" sz="3200" dirty="0" err="1">
                <a:latin typeface="Courier New"/>
                <a:cs typeface="Courier New"/>
              </a:rPr>
              <a:t>www.usiouxfalls.edu</a:t>
            </a:r>
            <a:r>
              <a:rPr lang="en-US" sz="3200" dirty="0">
                <a:latin typeface="Courier New"/>
                <a:cs typeface="Courier New"/>
              </a:rPr>
              <a:t>/templates/</a:t>
            </a:r>
            <a:r>
              <a:rPr lang="en-US" sz="3200" dirty="0" err="1">
                <a:latin typeface="Courier New"/>
                <a:cs typeface="Courier New"/>
              </a:rPr>
              <a:t>usf</a:t>
            </a:r>
            <a:r>
              <a:rPr lang="en-US" sz="3200" dirty="0">
                <a:latin typeface="Courier New"/>
                <a:cs typeface="Courier New"/>
              </a:rPr>
              <a:t>-homepage/images/</a:t>
            </a:r>
            <a:r>
              <a:rPr lang="en-US" sz="3200" dirty="0" err="1" smtClean="0">
                <a:latin typeface="Courier New"/>
                <a:cs typeface="Courier New"/>
              </a:rPr>
              <a:t>logo_usf.jpg</a:t>
            </a:r>
            <a:r>
              <a:rPr lang="en-US" sz="3200" dirty="0" smtClean="0">
                <a:latin typeface="Courier New"/>
                <a:cs typeface="Courier New"/>
              </a:rPr>
              <a:t>" height="80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width="450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&lt;object width="420" height="315"&gt;&lt;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name="movie" value="http://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" value="true"&gt;&lt;/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" value="always"&gt;&lt;/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&gt;&lt;embed </a:t>
            </a:r>
            <a:r>
              <a:rPr lang="en-US" sz="3200" dirty="0" err="1">
                <a:latin typeface="Courier New"/>
                <a:cs typeface="Courier New"/>
              </a:rPr>
              <a:t>src</a:t>
            </a:r>
            <a:r>
              <a:rPr lang="en-US" sz="3200" dirty="0">
                <a:latin typeface="Courier New"/>
                <a:cs typeface="Courier New"/>
              </a:rPr>
              <a:t>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 type="application/x-shockwave-flash" width="420" height="315" 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="always" 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="true"&gt;&lt;/embed&gt;&lt;/object&gt;</a:t>
            </a:r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- creates the table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 - organizes your table into head and body sections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- table </a:t>
            </a:r>
            <a:r>
              <a:rPr lang="en-US" dirty="0" smtClean="0"/>
              <a:t>heading cell</a:t>
            </a:r>
          </a:p>
          <a:p>
            <a:r>
              <a:rPr lang="en-US" dirty="0" smtClean="0"/>
              <a:t>&lt;td&gt; - table data cell</a:t>
            </a:r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URLs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Updated Syllabus in </a:t>
            </a:r>
            <a:r>
              <a:rPr lang="en-US" dirty="0" err="1" smtClean="0"/>
              <a:t>My.USF</a:t>
            </a:r>
            <a:r>
              <a:rPr lang="en-US" dirty="0" smtClean="0"/>
              <a:t> and website</a:t>
            </a:r>
          </a:p>
          <a:p>
            <a:r>
              <a:rPr lang="en-US" dirty="0" smtClean="0"/>
              <a:t>Slides are now PowerPoint, on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Assignments have their own page</a:t>
            </a:r>
          </a:p>
          <a:p>
            <a:pPr lvl="1"/>
            <a:r>
              <a:rPr lang="en-US" dirty="0">
                <a:hlinkClick r:id="rId3"/>
              </a:rPr>
              <a:t>http://dl.dropbox.com/u/41609448/art329/assignments/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&lt;table&gt;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  <a:r>
              <a:rPr lang="en-US" sz="3200" dirty="0">
                <a:latin typeface="Courier New"/>
                <a:cs typeface="Courier New"/>
              </a:rPr>
              <a:t>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&gt;Bad&lt;</a:t>
            </a:r>
            <a:r>
              <a:rPr lang="en-US" sz="3200" dirty="0">
                <a:latin typeface="Courier New"/>
                <a:cs typeface="Courier New"/>
              </a:rPr>
              <a:t>span&gt;(0 points)&lt;/</a:t>
            </a:r>
            <a:r>
              <a:rPr lang="en-US" sz="3200" dirty="0" smtClean="0">
                <a:latin typeface="Courier New"/>
                <a:cs typeface="Courier New"/>
              </a:rPr>
              <a:t>span&lt;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&gt;Good&lt;</a:t>
            </a:r>
            <a:r>
              <a:rPr lang="en-US" sz="3200" dirty="0">
                <a:latin typeface="Courier New"/>
                <a:cs typeface="Courier New"/>
              </a:rPr>
              <a:t>span&gt;(1 point)&lt;/span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&gt;Better&lt;</a:t>
            </a:r>
            <a:r>
              <a:rPr lang="en-US" sz="3200" dirty="0">
                <a:latin typeface="Courier New"/>
                <a:cs typeface="Courier New"/>
              </a:rPr>
              <a:t>span&gt;(3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&gt;Best&lt;</a:t>
            </a:r>
            <a:r>
              <a:rPr lang="en-US" sz="3200" dirty="0">
                <a:latin typeface="Courier New"/>
                <a:cs typeface="Courier New"/>
              </a:rPr>
              <a:t>span&gt;(5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tbody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&gt;Write a memo about your site's content&lt;/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</a:t>
            </a:r>
            <a:r>
              <a:rPr lang="en-US" sz="3200" dirty="0">
                <a:latin typeface="Courier New"/>
                <a:cs typeface="Courier New"/>
              </a:rPr>
              <a:t>&gt;0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100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td&gt;101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350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td&gt;351+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&gt;Sketch layouts for your portfolio&lt;/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&lt;td&gt;0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&lt;td&gt;1 sketch&lt;/td&gt;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&lt;td&gt;2 &amp;</a:t>
            </a:r>
            <a:r>
              <a:rPr lang="en-US" sz="3200" dirty="0" err="1" smtClean="0">
                <a:latin typeface="Courier New"/>
                <a:cs typeface="Courier New"/>
              </a:rPr>
              <a:t>ndash</a:t>
            </a:r>
            <a:r>
              <a:rPr lang="en-US" sz="3200" dirty="0" smtClean="0">
                <a:latin typeface="Courier New"/>
                <a:cs typeface="Courier New"/>
              </a:rPr>
              <a:t>; 3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&lt;td&gt;4+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</a:t>
            </a:r>
            <a:r>
              <a:rPr lang="en-US" sz="3200" dirty="0" err="1" smtClean="0">
                <a:latin typeface="Courier New"/>
                <a:cs typeface="Courier New"/>
              </a:rPr>
              <a:t>tbody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&lt;/table&gt;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in SRCs, HREFs, &amp;c.</a:t>
            </a:r>
          </a:p>
          <a:p>
            <a:r>
              <a:rPr lang="en-US" dirty="0" smtClean="0"/>
              <a:t>Hyperlinks tell the browser how to get to something else</a:t>
            </a:r>
          </a:p>
          <a:p>
            <a:r>
              <a:rPr lang="en-US" dirty="0" smtClean="0"/>
              <a:t>Three types of links:</a:t>
            </a:r>
          </a:p>
          <a:p>
            <a:pPr lvl="1"/>
            <a:r>
              <a:rPr lang="en-US" dirty="0" smtClean="0"/>
              <a:t>absolute (head to Sioux Falls, head to main street, go south two blocks…)</a:t>
            </a:r>
          </a:p>
          <a:p>
            <a:pPr lvl="1"/>
            <a:r>
              <a:rPr lang="en-US" dirty="0"/>
              <a:t>domain </a:t>
            </a:r>
            <a:r>
              <a:rPr lang="en-US" dirty="0" smtClean="0"/>
              <a:t>relative (start on main street and go south two blocks…)</a:t>
            </a:r>
            <a:endParaRPr lang="en-US" dirty="0"/>
          </a:p>
          <a:p>
            <a:pPr lvl="1"/>
            <a:r>
              <a:rPr lang="en-US" dirty="0" smtClean="0"/>
              <a:t>document relative (go two blocks north of here…)</a:t>
            </a:r>
          </a:p>
          <a:p>
            <a:r>
              <a:rPr lang="en-US" dirty="0" smtClean="0"/>
              <a:t>All have different purposes and uses</a:t>
            </a:r>
          </a:p>
        </p:txBody>
      </p:sp>
    </p:spTree>
    <p:extLst>
      <p:ext uri="{BB962C8B-B14F-4D97-AF65-F5344CB8AC3E}">
        <p14:creationId xmlns:p14="http://schemas.microsoft.com/office/powerpoint/2010/main" val="58371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199465" y="3132668"/>
            <a:ext cx="2201336" cy="592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absolute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30071"/>
              </p:ext>
            </p:extLst>
          </p:nvPr>
        </p:nvGraphicFramePr>
        <p:xfrm>
          <a:off x="1463040" y="2119257"/>
          <a:ext cx="4508405" cy="262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41369" y="1456267"/>
            <a:ext cx="46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google.com</a:t>
            </a:r>
            <a:r>
              <a:rPr lang="en-US" dirty="0" smtClean="0"/>
              <a:t>/"&gt;</a:t>
            </a:r>
            <a:r>
              <a:rPr lang="en-US" dirty="0"/>
              <a:t>Click Here&lt;/a&gt;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1" y="2997200"/>
            <a:ext cx="1659467" cy="728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Google.com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2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463040" y="2458137"/>
            <a:ext cx="2431646" cy="2198530"/>
          </a:xfrm>
          <a:prstGeom prst="bentUpArrow">
            <a:avLst>
              <a:gd name="adj1" fmla="val 17298"/>
              <a:gd name="adj2" fmla="val 2254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-Turn Arrow 2"/>
          <p:cNvSpPr/>
          <p:nvPr/>
        </p:nvSpPr>
        <p:spPr>
          <a:xfrm rot="5400000" flipH="1">
            <a:off x="6069203" y="1721640"/>
            <a:ext cx="1746930" cy="2909524"/>
          </a:xfrm>
          <a:prstGeom prst="uturnArrow">
            <a:avLst>
              <a:gd name="adj1" fmla="val 20557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35287"/>
              </p:ext>
            </p:extLst>
          </p:nvPr>
        </p:nvGraphicFramePr>
        <p:xfrm>
          <a:off x="1463040" y="2119256"/>
          <a:ext cx="6226204" cy="362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23312" y="1456267"/>
            <a:ext cx="45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ourpage</a:t>
            </a:r>
            <a:r>
              <a:rPr lang="en-US" dirty="0" smtClean="0"/>
              <a:t>/child1/"&gt;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387949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659466" y="3708398"/>
            <a:ext cx="3674531" cy="999067"/>
          </a:xfrm>
          <a:prstGeom prst="bentUpArrow">
            <a:avLst>
              <a:gd name="adj1" fmla="val 25000"/>
              <a:gd name="adj2" fmla="val 2573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869718"/>
              </p:ext>
            </p:extLst>
          </p:nvPr>
        </p:nvGraphicFramePr>
        <p:xfrm>
          <a:off x="1463040" y="2119256"/>
          <a:ext cx="6241627" cy="363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75113" y="1456267"/>
            <a:ext cx="359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="child1/"&gt;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9672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H. G. Wells’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War of the </a:t>
            </a:r>
            <a:r>
              <a:rPr lang="en-US" dirty="0" smtClean="0"/>
              <a:t>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Heading 1: CHAPTER </a:t>
            </a:r>
            <a:r>
              <a:rPr lang="en-US" dirty="0"/>
              <a:t>12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Heading 2: WHAT </a:t>
            </a:r>
            <a:r>
              <a:rPr lang="en-US" dirty="0"/>
              <a:t>I SAW OF THE DESTRUCTION OF WEYBRIDGE AND SHEPPERTON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It's perfectly true," I said.</a:t>
            </a:r>
          </a:p>
          <a:p>
            <a:pPr marL="0" indent="0">
              <a:buNone/>
            </a:pPr>
            <a:r>
              <a:rPr lang="en-US" dirty="0"/>
              <a:t>"Well," said the lieutenant, "I suppose it's my business to see it too. Look here"--to the artilleryman--"we're detailed here clearing people out of their houses. You'd better go along and report yourself to </a:t>
            </a:r>
            <a:r>
              <a:rPr lang="en-US" b="1" dirty="0"/>
              <a:t>Brigadier-General Marvin</a:t>
            </a:r>
            <a:r>
              <a:rPr lang="en-US" dirty="0"/>
              <a:t>, and tell him all you know. He's at </a:t>
            </a:r>
            <a:r>
              <a:rPr lang="en-US" i="1" dirty="0" err="1"/>
              <a:t>Weybridge</a:t>
            </a:r>
            <a:r>
              <a:rPr lang="en-US" dirty="0"/>
              <a:t>. Know the way?"</a:t>
            </a:r>
          </a:p>
          <a:p>
            <a:pPr marL="0" indent="0">
              <a:buNone/>
            </a:pPr>
            <a:r>
              <a:rPr lang="en-US" dirty="0"/>
              <a:t>"I do," I said; and he turned his horse southward again.</a:t>
            </a:r>
          </a:p>
          <a:p>
            <a:pPr marL="0" indent="0">
              <a:buNone/>
            </a:pPr>
            <a:r>
              <a:rPr lang="en-US" dirty="0"/>
              <a:t>"Half a mile, you say?" said he.</a:t>
            </a:r>
          </a:p>
          <a:p>
            <a:pPr marL="0" indent="0">
              <a:buNone/>
            </a:pPr>
            <a:r>
              <a:rPr lang="en-US" dirty="0"/>
              <a:t>"At most," I answered, and pointed over the treetops southward. He thanked me and rode on, and we saw them no more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provided by http://</a:t>
            </a:r>
            <a:r>
              <a:rPr lang="en-US" dirty="0" err="1" smtClean="0"/>
              <a:t>www.fillerati.com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beautiful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Start with Information Architecture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Write a memo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Pull out “chunks” of content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Create IA diagram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Lots of ways to create IA diagrams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Paper, pen, &amp; pencil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PowerPoint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Websites</a:t>
            </a:r>
            <a:r>
              <a:rPr lang="en-US" dirty="0"/>
              <a:t>, like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writemaps.com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4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top row of pages in IA diagram</a:t>
            </a:r>
          </a:p>
          <a:p>
            <a:r>
              <a:rPr lang="en-US" dirty="0" smtClean="0"/>
              <a:t>Consistent and/or </a:t>
            </a:r>
            <a:r>
              <a:rPr lang="en-US" dirty="0" smtClean="0"/>
              <a:t>permanent</a:t>
            </a:r>
            <a:endParaRPr lang="en-US" dirty="0" smtClean="0"/>
          </a:p>
          <a:p>
            <a:r>
              <a:rPr lang="en-US" dirty="0" smtClean="0"/>
              <a:t>Lots of styles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orizontal, vertical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abs, buttons, bars, links, &amp;c.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 joined</a:t>
            </a:r>
          </a:p>
        </p:txBody>
      </p:sp>
    </p:spTree>
    <p:extLst>
      <p:ext uri="{BB962C8B-B14F-4D97-AF65-F5344CB8AC3E}">
        <p14:creationId xmlns:p14="http://schemas.microsoft.com/office/powerpoint/2010/main" val="106624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functionality</a:t>
            </a:r>
          </a:p>
          <a:p>
            <a:r>
              <a:rPr lang="en-US" dirty="0" smtClean="0"/>
              <a:t>Use pencil and paper, not Photoshop</a:t>
            </a:r>
          </a:p>
          <a:p>
            <a:r>
              <a:rPr lang="en-US" dirty="0" smtClean="0"/>
              <a:t>Present lots options to choose from</a:t>
            </a:r>
          </a:p>
          <a:p>
            <a:r>
              <a:rPr lang="en-US" dirty="0" smtClean="0"/>
              <a:t>Makes it easier to prototype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4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after all these steps do we begin writing HTML, CSS, and JavaScript</a:t>
            </a:r>
          </a:p>
          <a:p>
            <a:r>
              <a:rPr lang="en-US" dirty="0" smtClean="0"/>
              <a:t>Prototypes are sketches in HTML</a:t>
            </a:r>
          </a:p>
          <a:p>
            <a:r>
              <a:rPr lang="en-US" dirty="0" smtClean="0"/>
              <a:t>Often uses filler text</a:t>
            </a:r>
          </a:p>
          <a:p>
            <a:pPr lvl="1"/>
            <a:r>
              <a:rPr lang="en-US" dirty="0">
                <a:hlinkClick r:id="rId2"/>
              </a:rPr>
              <a:t>http://www.fillerati.com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http://lipsum.com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Something to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0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Scan-able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written headlines</a:t>
            </a:r>
          </a:p>
          <a:p>
            <a:r>
              <a:rPr lang="en-US" dirty="0" smtClean="0"/>
              <a:t>Short, digestible paragraphs</a:t>
            </a:r>
          </a:p>
          <a:p>
            <a:r>
              <a:rPr lang="en-US" dirty="0" smtClean="0"/>
              <a:t>Bullets to list facts or details</a:t>
            </a:r>
          </a:p>
          <a:p>
            <a:r>
              <a:rPr lang="en-US" dirty="0" smtClean="0"/>
              <a:t>Emphasis with bold or italics</a:t>
            </a:r>
          </a:p>
          <a:p>
            <a:r>
              <a:rPr lang="en-US" dirty="0" smtClean="0"/>
              <a:t>Use their checklist on p31.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4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>
                <a:hlinkClick r:id="rId3"/>
              </a:rPr>
              <a:t>USF Homepage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4"/>
              </a:rPr>
              <a:t>Amazon.com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5"/>
              </a:rPr>
              <a:t>Google.com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6"/>
              </a:rPr>
              <a:t>Apple.com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>
                <a:hlinkClick r:id="rId7"/>
              </a:rPr>
              <a:t>L&amp;S Homepage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Find a website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Look at navigation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Consider IA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Share with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37 – 54)</a:t>
            </a:r>
            <a:r>
              <a:rPr lang="en-US" dirty="0" smtClean="0"/>
              <a:t>,</a:t>
            </a:r>
          </a:p>
          <a:p>
            <a:r>
              <a:rPr lang="en-US" dirty="0" smtClean="0"/>
              <a:t>portfolio </a:t>
            </a:r>
            <a:r>
              <a:rPr lang="en-US" dirty="0"/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Leah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Tom - </a:t>
            </a:r>
            <a:r>
              <a:rPr lang="en-US" u="sng" dirty="0">
                <a:hlinkClick r:id="rId4"/>
              </a:rPr>
              <a:t>http://skittles.com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dirty="0" smtClean="0"/>
              <a:t>Lindsey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http://www.kmeg14.com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Sam - </a:t>
            </a:r>
            <a:r>
              <a:rPr lang="en-US" dirty="0">
                <a:hlinkClick r:id="rId6"/>
              </a:rPr>
              <a:t>http://www.espn.go.com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Beth - </a:t>
            </a:r>
            <a:r>
              <a:rPr lang="en-US" u="sng" dirty="0">
                <a:hlinkClick r:id="rId7"/>
              </a:rPr>
              <a:t>http://mrdoob.com/projects/chromeexperiments/google_gravity</a:t>
            </a:r>
            <a:r>
              <a:rPr lang="en-US" u="sng" dirty="0" smtClean="0">
                <a:hlinkClick r:id="rId7"/>
              </a:rPr>
              <a:t>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bunch of </a:t>
            </a:r>
            <a:r>
              <a:rPr lang="en-US" dirty="0" smtClean="0"/>
              <a:t>computers…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226" b="1122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http://www.flickr.com/photos/extraketchup/458793187/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versus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400755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400756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98448" y="2639574"/>
            <a:ext cx="3227832" cy="2779776"/>
          </a:xfrm>
        </p:spPr>
        <p:txBody>
          <a:bodyPr>
            <a:normAutofit/>
          </a:bodyPr>
          <a:lstStyle/>
          <a:p>
            <a:r>
              <a:rPr lang="en-US" dirty="0" smtClean="0"/>
              <a:t>Your web browser</a:t>
            </a:r>
          </a:p>
          <a:p>
            <a:r>
              <a:rPr lang="en-US" dirty="0" smtClean="0"/>
              <a:t>Your technologies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images, &amp;c.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27205" y="2639574"/>
            <a:ext cx="3227832" cy="2779776"/>
          </a:xfrm>
        </p:spPr>
        <p:txBody>
          <a:bodyPr/>
          <a:lstStyle/>
          <a:p>
            <a:r>
              <a:rPr lang="en-US" dirty="0" smtClean="0"/>
              <a:t>Their website</a:t>
            </a:r>
          </a:p>
          <a:p>
            <a:r>
              <a:rPr lang="en-US" dirty="0" smtClean="0"/>
              <a:t>Their technologies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Application server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File server, &amp;c.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…having conversations.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414" b="641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http://www.flickr.com/photos/kanih/4961680702/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1543</TotalTime>
  <Words>2220</Words>
  <Application>Microsoft Macintosh PowerPoint</Application>
  <PresentationFormat>On-screen Show (4:3)</PresentationFormat>
  <Paragraphs>341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Pushpin</vt:lpstr>
      <vt:lpstr>Class Two</vt:lpstr>
      <vt:lpstr>Overview</vt:lpstr>
      <vt:lpstr>What’s new?</vt:lpstr>
      <vt:lpstr>Quiz Time</vt:lpstr>
      <vt:lpstr>Website Autopsy</vt:lpstr>
      <vt:lpstr>Lesson: What is the web?</vt:lpstr>
      <vt:lpstr>A bunch of computers…</vt:lpstr>
      <vt:lpstr>Client versus Server</vt:lpstr>
      <vt:lpstr>…having conversations.</vt:lpstr>
      <vt:lpstr>How They Converse</vt:lpstr>
      <vt:lpstr>Private Conversations?</vt:lpstr>
      <vt:lpstr>The Web is our World</vt:lpstr>
      <vt:lpstr>Break</vt:lpstr>
      <vt:lpstr>Lesson: What is the HTML?</vt:lpstr>
      <vt:lpstr>The Language of the Web</vt:lpstr>
      <vt:lpstr>Anatomy of a Tag</vt:lpstr>
      <vt:lpstr>Lots of Tags</vt:lpstr>
      <vt:lpstr>Simple Document</vt:lpstr>
      <vt:lpstr>&lt;head&gt;</vt:lpstr>
      <vt:lpstr>&lt;head&gt; Example</vt:lpstr>
      <vt:lpstr>The Trinity</vt:lpstr>
      <vt:lpstr>&lt;body&gt;</vt:lpstr>
      <vt:lpstr>Block Elements</vt:lpstr>
      <vt:lpstr>Block Elements - Example</vt:lpstr>
      <vt:lpstr>Inline Elements</vt:lpstr>
      <vt:lpstr>Inline Elements - Example</vt:lpstr>
      <vt:lpstr>Media Elements</vt:lpstr>
      <vt:lpstr>Media Elements - Example</vt:lpstr>
      <vt:lpstr>Table Elements</vt:lpstr>
      <vt:lpstr>Table Elements - Example</vt:lpstr>
      <vt:lpstr>Table Elements - Example</vt:lpstr>
      <vt:lpstr>Hyperlinks</vt:lpstr>
      <vt:lpstr>absolute URLs</vt:lpstr>
      <vt:lpstr>domain relative URLs</vt:lpstr>
      <vt:lpstr>document relative URLs</vt:lpstr>
      <vt:lpstr>Lots of Tags</vt:lpstr>
      <vt:lpstr>H. G. Wells’ The War of the Worlds</vt:lpstr>
      <vt:lpstr>Break</vt:lpstr>
      <vt:lpstr>Lesson: Chapter 1</vt:lpstr>
      <vt:lpstr>Information Architecture</vt:lpstr>
      <vt:lpstr>Main Navigation</vt:lpstr>
      <vt:lpstr>Sketching</vt:lpstr>
      <vt:lpstr>Prototype in Code</vt:lpstr>
      <vt:lpstr>Scan-able Text</vt:lpstr>
      <vt:lpstr>Exercise &amp; Activity</vt:lpstr>
      <vt:lpstr>Class Three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94</cp:revision>
  <dcterms:created xsi:type="dcterms:W3CDTF">2011-09-17T02:58:40Z</dcterms:created>
  <dcterms:modified xsi:type="dcterms:W3CDTF">2011-09-20T03:41:48Z</dcterms:modified>
</cp:coreProperties>
</file>