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42" r:id="rId4"/>
    <p:sldId id="258" r:id="rId5"/>
    <p:sldId id="259" r:id="rId6"/>
    <p:sldId id="312" r:id="rId7"/>
    <p:sldId id="388" r:id="rId8"/>
    <p:sldId id="396" r:id="rId9"/>
    <p:sldId id="397" r:id="rId10"/>
    <p:sldId id="405" r:id="rId11"/>
    <p:sldId id="406" r:id="rId12"/>
    <p:sldId id="407" r:id="rId13"/>
    <p:sldId id="399" r:id="rId14"/>
    <p:sldId id="400" r:id="rId15"/>
    <p:sldId id="401" r:id="rId16"/>
    <p:sldId id="402" r:id="rId17"/>
    <p:sldId id="403" r:id="rId18"/>
    <p:sldId id="40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ghts.elliegoulding.com/" TargetMode="External"/><Relationship Id="rId3" Type="http://schemas.openxmlformats.org/officeDocument/2006/relationships/hyperlink" Target="http://lokeshdhakar.com/projects/lightbox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ancybox.net/" TargetMode="External"/><Relationship Id="rId4" Type="http://schemas.openxmlformats.org/officeDocument/2006/relationships/hyperlink" Target="http://jacklmoore.com/colorbox/" TargetMode="External"/><Relationship Id="rId5" Type="http://schemas.openxmlformats.org/officeDocument/2006/relationships/hyperlink" Target="http://cssglobe.com/post/5780/easy-slider-17-numeric-navigation-jquery-slider" TargetMode="External"/><Relationship Id="rId6" Type="http://schemas.openxmlformats.org/officeDocument/2006/relationships/hyperlink" Target="http://www.serie3.info/s3slid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keshdhakar.com/projects/lightbox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/analytics" TargetMode="External"/><Relationship Id="rId3" Type="http://schemas.openxmlformats.org/officeDocument/2006/relationships/hyperlink" Target="http://www.quantcast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wsersize.googlelabs.com/" TargetMode="External"/><Relationship Id="rId3" Type="http://schemas.openxmlformats.org/officeDocument/2006/relationships/hyperlink" Target="http://www.google.com/analytic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arnerbros.com/harrypotterandthedeathlyhallows/mainsite/dvd/" TargetMode="External"/><Relationship Id="rId4" Type="http://schemas.openxmlformats.org/officeDocument/2006/relationships/hyperlink" Target="http://www.olympic.org/" TargetMode="External"/><Relationship Id="rId5" Type="http://schemas.openxmlformats.org/officeDocument/2006/relationships/hyperlink" Target="http://pinterest.com/" TargetMode="External"/><Relationship Id="rId6" Type="http://schemas.openxmlformats.org/officeDocument/2006/relationships/hyperlink" Target="http://www.infinityart.ro" TargetMode="External"/><Relationship Id="rId7" Type="http://schemas.openxmlformats.org/officeDocument/2006/relationships/hyperlink" Target="http://www.metrolyrics.com/" TargetMode="External"/><Relationship Id="rId8" Type="http://schemas.openxmlformats.org/officeDocument/2006/relationships/hyperlink" Target="http://www.sporcle.com/" TargetMode="External"/><Relationship Id="rId9" Type="http://schemas.openxmlformats.org/officeDocument/2006/relationships/hyperlink" Target="http://www.clickrain.com/" TargetMode="External"/><Relationship Id="rId10" Type="http://schemas.openxmlformats.org/officeDocument/2006/relationships/hyperlink" Target="http://lights.elliegouldi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Relationship Id="rId3" Type="http://schemas.openxmlformats.org/officeDocument/2006/relationships/hyperlink" Target="http://jigsaw.w3.org/css-validato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4/sgml/entities.html" TargetMode="External"/><Relationship Id="rId3" Type="http://schemas.openxmlformats.org/officeDocument/2006/relationships/hyperlink" Target="http://en.wikipedia.org/wiki/List_of_XML_and_HTML_character_entity_references%23Character_entity_references_in_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Seven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adds behavior to your website</a:t>
            </a:r>
          </a:p>
          <a:p>
            <a:r>
              <a:rPr lang="en-US" dirty="0" smtClean="0"/>
              <a:t>An entire programming language</a:t>
            </a:r>
          </a:p>
          <a:p>
            <a:r>
              <a:rPr lang="en-US" dirty="0" smtClean="0"/>
              <a:t>Can do complicated things: </a:t>
            </a:r>
            <a:r>
              <a:rPr lang="en-US" dirty="0" smtClean="0">
                <a:hlinkClick r:id="rId2"/>
              </a:rPr>
              <a:t>http://lights.elliegoulding.com/</a:t>
            </a:r>
            <a:endParaRPr lang="en-US" dirty="0" smtClean="0"/>
          </a:p>
          <a:p>
            <a:r>
              <a:rPr lang="en-US" dirty="0" smtClean="0"/>
              <a:t>Can do simple things: </a:t>
            </a:r>
            <a:r>
              <a:rPr lang="en-US" dirty="0" smtClean="0">
                <a:hlinkClick r:id="rId3"/>
              </a:rPr>
              <a:t>http://lokeshdhakar.com/projects/lightbox2/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09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Lightbox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Fancybox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ColorBox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Easy Slider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s3Slider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2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rules into one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Use multiple selectors for the same rules</a:t>
            </a:r>
            <a:endParaRPr lang="en-US" dirty="0" smtClean="0"/>
          </a:p>
          <a:p>
            <a:r>
              <a:rPr lang="en-US" dirty="0" smtClean="0"/>
              <a:t>Use the shortcuts: font, border, margin, padding, etc.</a:t>
            </a:r>
          </a:p>
          <a:p>
            <a:r>
              <a:rPr lang="en-US" dirty="0" smtClean="0"/>
              <a:t>Don't forget ;</a:t>
            </a:r>
          </a:p>
          <a:p>
            <a:r>
              <a:rPr lang="en-US" dirty="0" smtClean="0"/>
              <a:t>Use common classes to save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is about audience</a:t>
            </a:r>
          </a:p>
          <a:p>
            <a:r>
              <a:rPr lang="en-US" dirty="0" smtClean="0"/>
              <a:t>Knowing your users is step 1</a:t>
            </a:r>
          </a:p>
          <a:p>
            <a:r>
              <a:rPr lang="en-US" dirty="0" smtClean="0"/>
              <a:t>Decides layout and design choices</a:t>
            </a:r>
          </a:p>
          <a:p>
            <a:r>
              <a:rPr lang="en-US" dirty="0" smtClean="0"/>
              <a:t>Also decides technical choices</a:t>
            </a:r>
          </a:p>
          <a:p>
            <a:pPr lvl="1"/>
            <a:r>
              <a:rPr lang="en-US" dirty="0" smtClean="0"/>
              <a:t>Which resolutions?</a:t>
            </a:r>
          </a:p>
          <a:p>
            <a:pPr lvl="1"/>
            <a:r>
              <a:rPr lang="en-US" dirty="0" smtClean="0"/>
              <a:t>Which browsers?</a:t>
            </a:r>
          </a:p>
          <a:p>
            <a:pPr lvl="1"/>
            <a:r>
              <a:rPr lang="en-US" dirty="0" smtClean="0"/>
              <a:t>Special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fictional user who represents a group</a:t>
            </a:r>
          </a:p>
          <a:p>
            <a:r>
              <a:rPr lang="en-US" dirty="0" smtClean="0"/>
              <a:t>Details should reflect what matters to web design &amp; development: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Browser, operating system, resolution</a:t>
            </a:r>
          </a:p>
          <a:p>
            <a:pPr lvl="1"/>
            <a:r>
              <a:rPr lang="en-US" dirty="0" smtClean="0"/>
              <a:t>Occupation</a:t>
            </a:r>
          </a:p>
          <a:p>
            <a:pPr lvl="1"/>
            <a:r>
              <a:rPr lang="en-US" dirty="0" smtClean="0"/>
              <a:t>Background story</a:t>
            </a:r>
          </a:p>
          <a:p>
            <a:r>
              <a:rPr lang="en-US" dirty="0" smtClean="0"/>
              <a:t>Can have multiples</a:t>
            </a:r>
          </a:p>
          <a:p>
            <a:r>
              <a:rPr lang="en-US" dirty="0" smtClean="0"/>
              <a:t>Base off of real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sites</a:t>
            </a:r>
          </a:p>
          <a:p>
            <a:pPr lvl="1"/>
            <a:r>
              <a:rPr lang="en-US" dirty="0" smtClean="0"/>
              <a:t>Server logs</a:t>
            </a:r>
          </a:p>
          <a:p>
            <a:pPr lvl="1"/>
            <a:r>
              <a:rPr lang="en-US" dirty="0" smtClean="0">
                <a:hlinkClick r:id="rId2"/>
              </a:rPr>
              <a:t>Google Analytics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Quantcast</a:t>
            </a:r>
            <a:endParaRPr lang="en-US" dirty="0" smtClean="0"/>
          </a:p>
          <a:p>
            <a:r>
              <a:rPr lang="en-US" dirty="0" smtClean="0"/>
              <a:t>New sites</a:t>
            </a:r>
          </a:p>
          <a:p>
            <a:pPr lvl="1"/>
            <a:r>
              <a:rPr lang="en-US" dirty="0" smtClean="0"/>
              <a:t>Surveys of physical customers</a:t>
            </a:r>
          </a:p>
          <a:p>
            <a:pPr lvl="1"/>
            <a:r>
              <a:rPr lang="en-US" dirty="0" smtClean="0"/>
              <a:t>Study competitors</a:t>
            </a:r>
          </a:p>
          <a:p>
            <a:pPr lvl="1"/>
            <a:r>
              <a:rPr lang="en-US" dirty="0" smtClean="0"/>
              <a:t>Focus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Real 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real estate is how much of </a:t>
            </a:r>
            <a:r>
              <a:rPr lang="en-US" dirty="0" smtClean="0"/>
              <a:t>your </a:t>
            </a:r>
            <a:r>
              <a:rPr lang="en-US" dirty="0"/>
              <a:t>site is </a:t>
            </a:r>
            <a:r>
              <a:rPr lang="en-US" dirty="0" smtClean="0"/>
              <a:t>visible is a browser</a:t>
            </a:r>
          </a:p>
          <a:p>
            <a:r>
              <a:rPr lang="en-US" dirty="0" smtClean="0"/>
              <a:t>One webpage, multiple resolutions</a:t>
            </a:r>
          </a:p>
          <a:p>
            <a:r>
              <a:rPr lang="en-US" dirty="0" smtClean="0"/>
              <a:t>Smaller resolution makes things look bigger</a:t>
            </a:r>
          </a:p>
          <a:p>
            <a:r>
              <a:rPr lang="en-US" dirty="0" smtClean="0"/>
              <a:t>Two main options:</a:t>
            </a:r>
          </a:p>
          <a:p>
            <a:pPr lvl="1"/>
            <a:r>
              <a:rPr lang="en-US" dirty="0" smtClean="0"/>
              <a:t>Use JavaScript to "hack" this</a:t>
            </a:r>
          </a:p>
          <a:p>
            <a:pPr lvl="1"/>
            <a:r>
              <a:rPr lang="en-US" dirty="0" smtClean="0"/>
              <a:t>Design with resolutions in mind</a:t>
            </a:r>
          </a:p>
        </p:txBody>
      </p:sp>
    </p:spTree>
    <p:extLst>
      <p:ext uri="{BB962C8B-B14F-4D97-AF65-F5344CB8AC3E}">
        <p14:creationId xmlns:p14="http://schemas.microsoft.com/office/powerpoint/2010/main" val="44176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change resolutions!</a:t>
            </a:r>
          </a:p>
          <a:p>
            <a:r>
              <a:rPr lang="en-US" dirty="0" smtClean="0">
                <a:hlinkClick r:id="rId2"/>
              </a:rPr>
              <a:t>http://browsersize.googlelabs.com/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http://www.google.com/analytics/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Eight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and Design (Part 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dirty="0" smtClean="0"/>
              <a:t>: </a:t>
            </a:r>
            <a:r>
              <a:rPr lang="en-US" dirty="0"/>
              <a:t>Read Chapter 4 (pages 128 – 157)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homepage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Better HTML and CSS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Class Six </a:t>
            </a:r>
            <a:r>
              <a:rPr lang="en-US" dirty="0" smtClean="0"/>
              <a:t>slides</a:t>
            </a:r>
          </a:p>
          <a:p>
            <a:r>
              <a:rPr lang="en-US" dirty="0"/>
              <a:t>Midterms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There will be Class (next week)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3"/>
              </a:rPr>
              <a:t>http://harrypotter.warnerbros.com/harrypotterandthedeathlyhallows/mainsite/dvd/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http://www.olympic.org/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http://pinterest.com/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http://www.infinityart.ro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http://www.metrolyrics.com/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http://www.sporcle.com/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http://www.clickrain.com/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http://lights.elliegoulding.com/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HTML: </a:t>
            </a:r>
            <a:r>
              <a:rPr lang="en-US" dirty="0" smtClean="0">
                <a:hlinkClick r:id="rId2"/>
              </a:rPr>
              <a:t>http://validator.w3.org/</a:t>
            </a:r>
            <a:endParaRPr lang="en-US" dirty="0" smtClean="0"/>
          </a:p>
          <a:p>
            <a:r>
              <a:rPr lang="en-US" dirty="0" smtClean="0"/>
              <a:t>Validate CSS: </a:t>
            </a:r>
            <a:r>
              <a:rPr lang="en-US" dirty="0" smtClean="0">
                <a:hlinkClick r:id="rId3"/>
              </a:rPr>
              <a:t>http://jigsaw.w3.org/css-validator/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1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http://www.w3.org/TR/html4/sgml/entities.html</a:t>
            </a:r>
            <a:endParaRPr lang="en-US" dirty="0" smtClean="0"/>
          </a:p>
          <a:p>
            <a:r>
              <a:rPr lang="en-US" dirty="0" smtClean="0"/>
              <a:t>Certain symbols not allowed</a:t>
            </a:r>
          </a:p>
          <a:p>
            <a:pPr lvl="1"/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&amp;</a:t>
            </a:r>
          </a:p>
          <a:p>
            <a:r>
              <a:rPr lang="en-US" dirty="0" smtClean="0"/>
              <a:t>Instead, you can use &amp;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&amp;amp;</a:t>
            </a:r>
          </a:p>
          <a:p>
            <a:r>
              <a:rPr lang="en-US" dirty="0">
                <a:hlinkClick r:id="rId3"/>
              </a:rPr>
              <a:t>http://en.wikipedia.org/wiki/List_of_XML_and_HTML_character_entity_references - </a:t>
            </a:r>
            <a:r>
              <a:rPr lang="en-US" dirty="0" smtClean="0">
                <a:hlinkClick r:id="rId3"/>
              </a:rPr>
              <a:t>Character_entity_references_in_HTML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6472</TotalTime>
  <Words>473</Words>
  <Application>Microsoft Macintosh PowerPoint</Application>
  <PresentationFormat>On-screen Show (4:3)</PresentationFormat>
  <Paragraphs>110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Class Seven</vt:lpstr>
      <vt:lpstr>Overview</vt:lpstr>
      <vt:lpstr>What’s New?</vt:lpstr>
      <vt:lpstr>Quiz Time</vt:lpstr>
      <vt:lpstr>Website Autopsy</vt:lpstr>
      <vt:lpstr>Break</vt:lpstr>
      <vt:lpstr>Better HTML</vt:lpstr>
      <vt:lpstr>Validate</vt:lpstr>
      <vt:lpstr>HTML Entities</vt:lpstr>
      <vt:lpstr>JavaScript</vt:lpstr>
      <vt:lpstr>Add JavaScript</vt:lpstr>
      <vt:lpstr>Better CSS</vt:lpstr>
      <vt:lpstr>The Chapter</vt:lpstr>
      <vt:lpstr>Audience</vt:lpstr>
      <vt:lpstr>Personas</vt:lpstr>
      <vt:lpstr>Persona Data</vt:lpstr>
      <vt:lpstr>Screen Real Estate</vt:lpstr>
      <vt:lpstr>Example</vt:lpstr>
      <vt:lpstr>Class Eight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298</cp:revision>
  <dcterms:created xsi:type="dcterms:W3CDTF">2011-09-17T02:58:40Z</dcterms:created>
  <dcterms:modified xsi:type="dcterms:W3CDTF">2011-10-26T02:11:58Z</dcterms:modified>
</cp:coreProperties>
</file>