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342" r:id="rId4"/>
    <p:sldId id="258" r:id="rId5"/>
    <p:sldId id="259" r:id="rId6"/>
    <p:sldId id="312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0189" autoAdjust="0"/>
  </p:normalViewPr>
  <p:slideViewPr>
    <p:cSldViewPr snapToGrid="0" snapToObjects="1">
      <p:cViewPr>
        <p:scale>
          <a:sx n="100" d="100"/>
          <a:sy n="100" d="100"/>
        </p:scale>
        <p:origin x="-1344" y="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D41C8-0A92-DD47-AB00-F0EFFD66679B}" type="datetimeFigureOut">
              <a:rPr lang="en-US" smtClean="0"/>
              <a:t>10/29/11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B357A-3C6D-9E43-AB07-807CDFEA8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0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Relationship Id="rId3" Type="http://schemas.openxmlformats.org/officeDocument/2006/relationships/hyperlink" Target="http://en.wikipedia.org/wiki/Golden_ratio" TargetMode="Externa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67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Frameworks help (sound familiar)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55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style album listing?</a:t>
            </a:r>
          </a:p>
          <a:p>
            <a:r>
              <a:rPr lang="en-US" dirty="0" smtClean="0"/>
              <a:t>Which is more important?</a:t>
            </a:r>
          </a:p>
          <a:p>
            <a:r>
              <a:rPr lang="en-US" dirty="0" smtClean="0"/>
              <a:t>You need content for a website</a:t>
            </a:r>
          </a:p>
          <a:p>
            <a:r>
              <a:rPr lang="en-US" dirty="0" smtClean="0"/>
              <a:t>You need style for users to enjoy a website</a:t>
            </a:r>
          </a:p>
          <a:p>
            <a:r>
              <a:rPr lang="en-US" dirty="0" smtClean="0"/>
              <a:t>Must complement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7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require images</a:t>
            </a:r>
          </a:p>
          <a:p>
            <a:r>
              <a:rPr lang="en-US" dirty="0" smtClean="0"/>
              <a:t>Can require CSS positioning</a:t>
            </a:r>
          </a:p>
          <a:p>
            <a:r>
              <a:rPr lang="en-US" dirty="0" smtClean="0"/>
              <a:t>Use a background image to create "faux" stripes of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93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/u/41609448/art329/assignments/index.html#schedule_class4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8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86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20 -</a:t>
            </a:r>
            <a:r>
              <a:rPr lang="en-US" baseline="0" dirty="0" smtClean="0"/>
              <a:t> 30</a:t>
            </a:r>
            <a:r>
              <a:rPr lang="en-US" dirty="0" smtClean="0"/>
              <a:t>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0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Human beings like grids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72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Golden Ratio: 1.618… </a:t>
            </a:r>
            <a:r>
              <a:rPr lang="en-US" dirty="0" smtClean="0">
                <a:hlinkClick r:id="rId3"/>
              </a:rPr>
              <a:t>http://en.wikipedia.org/wiki/Golden_ratio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19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 content should get weight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75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Symmetrical balance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occurs when elements on either side of a line (either horizontal or vertical) have the same weight.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3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Asymmetrical balance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occurs when the weight of a site’s elements is not evenly distributed around a central line.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5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68948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1614322"/>
            <a:ext cx="2939521" cy="53621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1614321"/>
            <a:ext cx="2944368" cy="53801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302933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303378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 marL="274320" indent="-274320">
              <a:buFont typeface="Wingdings" charset="2"/>
              <a:buChar char="v"/>
              <a:defRPr sz="2200"/>
            </a:lvl1pPr>
            <a:lvl2pPr marL="640080" indent="-274320">
              <a:buFont typeface="Wingdings" charset="2"/>
              <a:buChar char="v"/>
              <a:defRPr sz="2000"/>
            </a:lvl2pPr>
            <a:lvl3pPr marL="914400" indent="-228600">
              <a:buFont typeface="Wingdings" charset="2"/>
              <a:buChar char="v"/>
              <a:defRPr sz="1800"/>
            </a:lvl3pPr>
            <a:lvl4pPr marL="1280160" indent="-228600">
              <a:buFont typeface="Wingdings" charset="2"/>
              <a:buChar char="v"/>
              <a:defRPr sz="1600"/>
            </a:lvl4pPr>
            <a:lvl5pPr marL="1645920" indent="-228600">
              <a:buFont typeface="Wingdings" charset="2"/>
              <a:buChar char="v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10/29/11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2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022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8.xml"/><Relationship Id="rId3" Type="http://schemas.openxmlformats.org/officeDocument/2006/relationships/slide" Target="slide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Golden_ratio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smtClean="0"/>
              <a:t>Eight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Layout and Design (Part </a:t>
            </a:r>
            <a:r>
              <a:rPr lang="en-US" dirty="0" smtClean="0"/>
              <a:t>II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4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Golden Ratios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require images</a:t>
            </a:r>
          </a:p>
          <a:p>
            <a:r>
              <a:rPr lang="en-US" dirty="0" smtClean="0"/>
              <a:t>Can require CSS positioning</a:t>
            </a:r>
          </a:p>
          <a:p>
            <a:r>
              <a:rPr lang="en-US" dirty="0" smtClean="0"/>
              <a:t>Use a background image to create "faux" stripes of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97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Grids</a:t>
            </a:r>
            <a:endParaRPr lang="en-US" dirty="0"/>
          </a:p>
        </p:txBody>
      </p:sp>
      <p:pic>
        <p:nvPicPr>
          <p:cNvPr id="4" name="Content Placeholder 3" descr="2766414097_a8446d7916_o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1" b="64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98681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Golden Ratio</a:t>
            </a:r>
            <a:endParaRPr lang="en-US" dirty="0"/>
          </a:p>
        </p:txBody>
      </p:sp>
      <p:pic>
        <p:nvPicPr>
          <p:cNvPr id="4" name="Content Placeholder 3" descr="1542225093_cf81807648_b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1" b="64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48902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5136926303_a3d0bb0767_b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5" r="5015"/>
          <a:stretch>
            <a:fillRect/>
          </a:stretch>
        </p:blipFill>
        <p:spPr>
          <a:xfrm>
            <a:off x="1463675" y="1143000"/>
            <a:ext cx="6196013" cy="4579938"/>
          </a:xfrm>
        </p:spPr>
      </p:pic>
    </p:spTree>
    <p:extLst>
      <p:ext uri="{BB962C8B-B14F-4D97-AF65-F5344CB8AC3E}">
        <p14:creationId xmlns:p14="http://schemas.microsoft.com/office/powerpoint/2010/main" val="3083387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Symmetrical balance</a:t>
            </a:r>
          </a:p>
        </p:txBody>
      </p:sp>
      <p:pic>
        <p:nvPicPr>
          <p:cNvPr id="7" name="Content Placeholder 6" descr="2698783482_20e1437b3d_b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6" b="112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86911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Asymmetrical </a:t>
            </a:r>
            <a:r>
              <a:rPr lang="en-US" dirty="0" smtClean="0"/>
              <a:t>balance</a:t>
            </a:r>
            <a:endParaRPr lang="en-US" dirty="0"/>
          </a:p>
        </p:txBody>
      </p:sp>
      <p:pic>
        <p:nvPicPr>
          <p:cNvPr id="4" name="Content Placeholder 3" descr="3168102590_f84d113bd4_b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90" b="281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8668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pic>
        <p:nvPicPr>
          <p:cNvPr id="4" name="Content Placeholder 3" descr="2736962559_ee95553b22_b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90" b="281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036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vs. Style</a:t>
            </a:r>
            <a:endParaRPr lang="en-US" dirty="0"/>
          </a:p>
        </p:txBody>
      </p:sp>
      <p:pic>
        <p:nvPicPr>
          <p:cNvPr id="4" name="Content Placeholder 3" descr="4242800364_21c5a4a970_b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" b="43293"/>
          <a:stretch/>
        </p:blipFill>
        <p:spPr>
          <a:xfrm>
            <a:off x="1463040" y="2020067"/>
            <a:ext cx="6196405" cy="3603812"/>
          </a:xfrm>
        </p:spPr>
      </p:pic>
    </p:spTree>
    <p:extLst>
      <p:ext uri="{BB962C8B-B14F-4D97-AF65-F5344CB8AC3E}">
        <p14:creationId xmlns:p14="http://schemas.microsoft.com/office/powerpoint/2010/main" val="2888112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Golden Ratios</a:t>
            </a:r>
            <a:endParaRPr lang="en-US" dirty="0"/>
          </a:p>
        </p:txBody>
      </p:sp>
      <p:pic>
        <p:nvPicPr>
          <p:cNvPr id="4" name="Content Placeholder 3" descr="387233134_83778451d9_z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88" b="196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72093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Designing </a:t>
            </a:r>
            <a:r>
              <a:rPr lang="en-US" dirty="0"/>
              <a:t>W</a:t>
            </a:r>
            <a:r>
              <a:rPr lang="en-US" dirty="0" smtClean="0"/>
              <a:t>ith Color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Assignment</a:t>
            </a:r>
            <a:r>
              <a:rPr lang="en-US" dirty="0" smtClean="0"/>
              <a:t>: </a:t>
            </a:r>
            <a:r>
              <a:rPr lang="en-US" dirty="0"/>
              <a:t>Read Chapter 5, personify your homepage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4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What's new?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Attendance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Quiz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Autopsy</a:t>
            </a:r>
            <a:endParaRPr lang="en-US" dirty="0"/>
          </a:p>
          <a:p>
            <a:r>
              <a:rPr lang="en-US" dirty="0" smtClean="0"/>
              <a:t>UPDATE</a:t>
            </a: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The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6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Vote!</a:t>
            </a:r>
          </a:p>
          <a:p>
            <a:pPr lvl="1"/>
            <a:r>
              <a:rPr lang="en-US" dirty="0" smtClean="0"/>
              <a:t>Entertaining slides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nformative slides</a:t>
            </a:r>
          </a:p>
          <a:p>
            <a:r>
              <a:rPr lang="en-US" dirty="0" smtClean="0"/>
              <a:t>Guest speaker! (… ?)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4553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2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Autopsy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8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7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Informative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 action="ppaction://hlinksldjump"/>
              </a:rPr>
              <a:t>Interesting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6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beings like grids</a:t>
            </a:r>
          </a:p>
          <a:p>
            <a:r>
              <a:rPr lang="en-US" dirty="0" smtClean="0"/>
              <a:t>Golden Ratio: 1.618… </a:t>
            </a:r>
            <a:r>
              <a:rPr lang="en-US" dirty="0" smtClean="0">
                <a:hlinkClick r:id="rId2"/>
              </a:rPr>
              <a:t>http://en.wikipedia.org/wiki/Golden_ratio</a:t>
            </a:r>
            <a:endParaRPr lang="en-US" dirty="0" smtClean="0"/>
          </a:p>
          <a:p>
            <a:r>
              <a:rPr lang="en-US" dirty="0" smtClean="0"/>
              <a:t>Rule of thirds</a:t>
            </a:r>
          </a:p>
          <a:p>
            <a:r>
              <a:rPr lang="en-US" dirty="0" smtClean="0"/>
              <a:t>Important content should get weight</a:t>
            </a:r>
          </a:p>
          <a:p>
            <a:r>
              <a:rPr lang="en-US" dirty="0" smtClean="0"/>
              <a:t>Symmetrical balance vs. Asymmetrical balance</a:t>
            </a:r>
          </a:p>
          <a:p>
            <a:r>
              <a:rPr lang="en-US" dirty="0" smtClean="0"/>
              <a:t>Frameworks help (sound familiar)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947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vs.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style album listing?</a:t>
            </a:r>
          </a:p>
          <a:p>
            <a:r>
              <a:rPr lang="en-US" dirty="0" smtClean="0"/>
              <a:t>Which is more important?</a:t>
            </a:r>
          </a:p>
          <a:p>
            <a:r>
              <a:rPr lang="en-US" dirty="0" smtClean="0"/>
              <a:t>You need content for a website</a:t>
            </a:r>
          </a:p>
          <a:p>
            <a:r>
              <a:rPr lang="en-US" dirty="0" smtClean="0"/>
              <a:t>You need style for users to enjoy a website</a:t>
            </a:r>
          </a:p>
          <a:p>
            <a:r>
              <a:rPr lang="en-US" dirty="0" smtClean="0"/>
              <a:t>Must complement each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1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Custom 2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400080"/>
      </a:hlink>
      <a:folHlink>
        <a:srgbClr val="400080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6639</TotalTime>
  <Words>330</Words>
  <Application>Microsoft Macintosh PowerPoint</Application>
  <PresentationFormat>On-screen Show (4:3)</PresentationFormat>
  <Paragraphs>79</Paragraphs>
  <Slides>19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Pushpin</vt:lpstr>
      <vt:lpstr>Class Eight</vt:lpstr>
      <vt:lpstr>Overview</vt:lpstr>
      <vt:lpstr>What’s New?</vt:lpstr>
      <vt:lpstr>Quiz Time</vt:lpstr>
      <vt:lpstr>Website Autopsy</vt:lpstr>
      <vt:lpstr>Break</vt:lpstr>
      <vt:lpstr>The Chapter</vt:lpstr>
      <vt:lpstr>Grids</vt:lpstr>
      <vt:lpstr>Content vs. Style</vt:lpstr>
      <vt:lpstr>Vertical Golden Ratios</vt:lpstr>
      <vt:lpstr>Grids</vt:lpstr>
      <vt:lpstr>Golden Ratio</vt:lpstr>
      <vt:lpstr>PowerPoint Presentation</vt:lpstr>
      <vt:lpstr>Symmetrical balance</vt:lpstr>
      <vt:lpstr>Asymmetrical balance</vt:lpstr>
      <vt:lpstr>Frameworks</vt:lpstr>
      <vt:lpstr>Content vs. Style</vt:lpstr>
      <vt:lpstr>Vertical Golden Ratios</vt:lpstr>
      <vt:lpstr>Class Nine</vt:lpstr>
    </vt:vector>
  </TitlesOfParts>
  <Company>University of Sioux Falls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One</dc:title>
  <dc:creator>Holli Rausch</dc:creator>
  <cp:lastModifiedBy>Miles Rausch</cp:lastModifiedBy>
  <cp:revision>315</cp:revision>
  <dcterms:created xsi:type="dcterms:W3CDTF">2011-09-17T02:58:40Z</dcterms:created>
  <dcterms:modified xsi:type="dcterms:W3CDTF">2011-10-30T06:58:30Z</dcterms:modified>
</cp:coreProperties>
</file>