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400" r:id="rId4"/>
    <p:sldId id="402" r:id="rId5"/>
    <p:sldId id="401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03" r:id="rId17"/>
    <p:sldId id="399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0189" autoAdjust="0"/>
  </p:normalViewPr>
  <p:slideViewPr>
    <p:cSldViewPr snapToGrid="0" snapToObjects="1">
      <p:cViewPr>
        <p:scale>
          <a:sx n="100" d="100"/>
          <a:sy n="100" d="100"/>
        </p:scale>
        <p:origin x="-133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12/7/11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majorlefty</a:t>
            </a:r>
            <a:r>
              <a:rPr lang="en-US" dirty="0" smtClean="0"/>
              <a:t>/820516039/sizes/m/in/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05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dystopos</a:t>
            </a:r>
            <a:r>
              <a:rPr lang="en-US" dirty="0" smtClean="0"/>
              <a:t>/5176673982/sizes/m/in/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72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majorlefty</a:t>
            </a:r>
            <a:r>
              <a:rPr lang="en-US" dirty="0" smtClean="0"/>
              <a:t>/820516039/sizes/m/in/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61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jasonbachman</a:t>
            </a:r>
            <a:r>
              <a:rPr lang="en-US" dirty="0" smtClean="0"/>
              <a:t>/4177519542/sizes/z/in/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3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http://www.w3.org/html/logo/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03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http://www.w3.org/html/logo/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91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carnero</a:t>
            </a:r>
            <a:r>
              <a:rPr lang="en-US" dirty="0" smtClean="0"/>
              <a:t>/4728435040/sizes/m/in/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1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mccready</a:t>
            </a:r>
            <a:r>
              <a:rPr lang="en-US" dirty="0" smtClean="0"/>
              <a:t>/6473842721/sizes/m/in/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00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thomashawk</a:t>
            </a:r>
            <a:r>
              <a:rPr lang="en-US" dirty="0" smtClean="0"/>
              <a:t>/2681744739/sizes/m/in/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4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12/7/11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ritemaps.com/" TargetMode="External"/><Relationship Id="rId4" Type="http://schemas.openxmlformats.org/officeDocument/2006/relationships/hyperlink" Target="http://chrispederick.com/work/web-developer/" TargetMode="External"/><Relationship Id="rId5" Type="http://schemas.openxmlformats.org/officeDocument/2006/relationships/hyperlink" Target="http://csstidy.sourceforge.net/" TargetMode="External"/><Relationship Id="rId6" Type="http://schemas.openxmlformats.org/officeDocument/2006/relationships/hyperlink" Target="http://getfirebug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pencil.evolus.vn/en-US/Home.asp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Fourteen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Presentations</a:t>
            </a:r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Developing web applications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l="14565" r="14565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Websites that do something</a:t>
            </a:r>
          </a:p>
          <a:p>
            <a:r>
              <a:rPr lang="en-US" dirty="0" smtClean="0"/>
              <a:t>Server-side language: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err="1" smtClean="0"/>
              <a:t>ASP.Net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ColdFusion</a:t>
            </a:r>
          </a:p>
          <a:p>
            <a:pPr lvl="1"/>
            <a:r>
              <a:rPr lang="en-US" dirty="0" smtClean="0"/>
              <a:t>Ruby on 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3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Rhythm in your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Repetition of design elements</a:t>
            </a:r>
          </a:p>
          <a:p>
            <a:r>
              <a:rPr lang="en-US" dirty="0" smtClean="0"/>
              <a:t>Repeat common element or theme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t="-34571" b="-34571"/>
          <a:stretch>
            <a:fillRect/>
          </a:stretch>
        </p:blipFill>
        <p:spPr>
          <a:xfrm>
            <a:off x="4664075" y="2119313"/>
            <a:ext cx="3200400" cy="3605212"/>
          </a:xfrm>
        </p:spPr>
      </p:pic>
    </p:spTree>
    <p:extLst>
      <p:ext uri="{BB962C8B-B14F-4D97-AF65-F5344CB8AC3E}">
        <p14:creationId xmlns:p14="http://schemas.microsoft.com/office/powerpoint/2010/main" val="275522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Text 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Scannable</a:t>
            </a:r>
            <a:r>
              <a:rPr lang="en-US" dirty="0" smtClean="0"/>
              <a:t> text isn't necessarily legible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rcRect l="16696" r="16696"/>
          <a:stretch>
            <a:fillRect/>
          </a:stretch>
        </p:blipFill>
        <p:spPr>
          <a:xfrm>
            <a:off x="1298575" y="2120900"/>
            <a:ext cx="3200400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21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8. Match link names with destination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Maintains consistency</a:t>
            </a:r>
          </a:p>
          <a:p>
            <a:r>
              <a:rPr lang="en-US" dirty="0" smtClean="0"/>
              <a:t>Also helps with SEO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l="9254" r="9254"/>
          <a:stretch>
            <a:fillRect/>
          </a:stretch>
        </p:blipFill>
        <p:spPr>
          <a:xfrm>
            <a:off x="4664075" y="2119313"/>
            <a:ext cx="3200400" cy="3605212"/>
          </a:xfrm>
        </p:spPr>
      </p:pic>
    </p:spTree>
    <p:extLst>
      <p:ext uri="{BB962C8B-B14F-4D97-AF65-F5344CB8AC3E}">
        <p14:creationId xmlns:p14="http://schemas.microsoft.com/office/powerpoint/2010/main" val="311279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9. Contrast in layout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l="16696" r="16696"/>
          <a:stretch>
            <a:fillRect/>
          </a:stretch>
        </p:blipFill>
        <p:spPr>
          <a:xfrm>
            <a:off x="1298575" y="2120900"/>
            <a:ext cx="3200400" cy="3603625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Use contrast in layout</a:t>
            </a:r>
          </a:p>
          <a:p>
            <a:r>
              <a:rPr lang="en-US" dirty="0" smtClean="0"/>
              <a:t>Creates emphasis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6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Tools for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Pencil project: </a:t>
            </a:r>
            <a:r>
              <a:rPr lang="en-US" dirty="0">
                <a:hlinkClick r:id="rId2"/>
              </a:rPr>
              <a:t>http://pencil.evolus.vn/en-US/</a:t>
            </a:r>
            <a:r>
              <a:rPr lang="en-US" dirty="0" smtClean="0">
                <a:hlinkClick r:id="rId2"/>
              </a:rPr>
              <a:t>Home.aspx</a:t>
            </a:r>
            <a:endParaRPr lang="en-US" dirty="0" smtClean="0"/>
          </a:p>
          <a:p>
            <a:r>
              <a:rPr lang="en-US" dirty="0" err="1" smtClean="0"/>
              <a:t>WriteMaps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http://writemaps.com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Web Developer: </a:t>
            </a:r>
            <a:r>
              <a:rPr lang="en-US" dirty="0">
                <a:hlinkClick r:id="rId4"/>
              </a:rPr>
              <a:t>http://chrispederick.com/work/web-developer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CSSTidy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http://csstidy.sourceforge.net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/>
              <a:t>Firebug: </a:t>
            </a:r>
            <a:r>
              <a:rPr lang="en-US" dirty="0">
                <a:hlinkClick r:id="rId6"/>
              </a:rPr>
              <a:t>http://getfirebug.com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72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16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Holidays!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Autopsy</a:t>
            </a:r>
          </a:p>
          <a:p>
            <a:r>
              <a:rPr lang="en-US" dirty="0" smtClean="0"/>
              <a:t>The Chapter</a:t>
            </a:r>
          </a:p>
          <a:p>
            <a:r>
              <a:rPr lang="en-US" dirty="0" smtClean="0"/>
              <a:t>Portfolio Presentations</a:t>
            </a:r>
          </a:p>
          <a:p>
            <a:r>
              <a:rPr lang="en-US"/>
              <a:t>Attendance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03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551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Cross</a:t>
            </a:r>
            <a:r>
              <a:rPr lang="en-US" dirty="0"/>
              <a:t>-</a:t>
            </a:r>
            <a:r>
              <a:rPr lang="en-US" dirty="0" smtClean="0"/>
              <a:t>cultural &amp;</a:t>
            </a:r>
            <a:br>
              <a:rPr lang="en-US" dirty="0" smtClean="0"/>
            </a:br>
            <a:r>
              <a:rPr lang="en-US" dirty="0" smtClean="0"/>
              <a:t>International </a:t>
            </a:r>
            <a:r>
              <a:rPr lang="en-US" dirty="0"/>
              <a:t>design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l="5525" r="5525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Icons have different meanings</a:t>
            </a:r>
          </a:p>
          <a:p>
            <a:r>
              <a:rPr lang="en-US" dirty="0" smtClean="0"/>
              <a:t>Language differences</a:t>
            </a:r>
          </a:p>
          <a:p>
            <a:r>
              <a:rPr lang="en-US" dirty="0" smtClean="0"/>
              <a:t>Cultural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7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The future of web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HTML 5 vs. XHTML 2</a:t>
            </a:r>
          </a:p>
          <a:p>
            <a:r>
              <a:rPr lang="en-US" dirty="0"/>
              <a:t>XHTML 2 is dead</a:t>
            </a:r>
          </a:p>
          <a:p>
            <a:r>
              <a:rPr lang="en-US" dirty="0"/>
              <a:t>Pretty good support for HTML 5 </a:t>
            </a:r>
            <a:r>
              <a:rPr lang="en-US" dirty="0" smtClean="0"/>
              <a:t>already</a:t>
            </a:r>
          </a:p>
          <a:p>
            <a:r>
              <a:rPr lang="en-US" dirty="0" smtClean="0"/>
              <a:t>HTML 5 written for web apps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t="-6324" b="-63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206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The future of CSS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l="16808" r="16808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CSS 3</a:t>
            </a:r>
          </a:p>
          <a:p>
            <a:r>
              <a:rPr lang="en-US" dirty="0" smtClean="0"/>
              <a:t>WOFF</a:t>
            </a:r>
          </a:p>
          <a:p>
            <a:r>
              <a:rPr lang="en-US" dirty="0" smtClean="0"/>
              <a:t>Rounded corners</a:t>
            </a:r>
          </a:p>
          <a:p>
            <a:r>
              <a:rPr lang="en-US" dirty="0" smtClean="0"/>
              <a:t>Shadows</a:t>
            </a:r>
          </a:p>
          <a:p>
            <a:r>
              <a:rPr lang="en-US" dirty="0" smtClean="0"/>
              <a:t>Opacity</a:t>
            </a:r>
          </a:p>
          <a:p>
            <a:r>
              <a:rPr lang="en-US" dirty="0" smtClean="0"/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236909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Designing for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Mobile much more prevalent</a:t>
            </a:r>
          </a:p>
          <a:p>
            <a:r>
              <a:rPr lang="en-US" dirty="0" smtClean="0"/>
              <a:t>Smaller screen size</a:t>
            </a:r>
          </a:p>
          <a:p>
            <a:r>
              <a:rPr lang="en-US" dirty="0" smtClean="0"/>
              <a:t>Data plans</a:t>
            </a:r>
          </a:p>
          <a:p>
            <a:r>
              <a:rPr lang="en-US" dirty="0" smtClean="0"/>
              <a:t>"Wild West" for browsers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l="20317" r="20317"/>
          <a:stretch>
            <a:fillRect/>
          </a:stretch>
        </p:blipFill>
        <p:spPr>
          <a:xfrm>
            <a:off x="4664075" y="2119313"/>
            <a:ext cx="3200400" cy="3605212"/>
          </a:xfrm>
        </p:spPr>
      </p:pic>
    </p:spTree>
    <p:extLst>
      <p:ext uri="{BB962C8B-B14F-4D97-AF65-F5344CB8AC3E}">
        <p14:creationId xmlns:p14="http://schemas.microsoft.com/office/powerpoint/2010/main" val="2953238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8073</TotalTime>
  <Words>420</Words>
  <Application>Microsoft Macintosh PowerPoint</Application>
  <PresentationFormat>On-screen Show (4:3)</PresentationFormat>
  <Paragraphs>86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Pushpin</vt:lpstr>
      <vt:lpstr>Class Fourteen</vt:lpstr>
      <vt:lpstr>Overview</vt:lpstr>
      <vt:lpstr>Website Autopsy</vt:lpstr>
      <vt:lpstr>Break</vt:lpstr>
      <vt:lpstr>The Chapter</vt:lpstr>
      <vt:lpstr>1. Cross-cultural &amp; International design</vt:lpstr>
      <vt:lpstr>2. The future of web markup</vt:lpstr>
      <vt:lpstr>3. The future of CSS</vt:lpstr>
      <vt:lpstr>4. Designing for mobile</vt:lpstr>
      <vt:lpstr>5. Developing web applications</vt:lpstr>
      <vt:lpstr>6. Rhythm in your layout</vt:lpstr>
      <vt:lpstr>7. Text contrast</vt:lpstr>
      <vt:lpstr>8. Match link names with destination page</vt:lpstr>
      <vt:lpstr>9. Contrast in layout</vt:lpstr>
      <vt:lpstr>10. Tools for design</vt:lpstr>
      <vt:lpstr>Break</vt:lpstr>
      <vt:lpstr>Portfolio Presentations</vt:lpstr>
      <vt:lpstr>Happy Holidays!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397</cp:revision>
  <dcterms:created xsi:type="dcterms:W3CDTF">2011-09-17T02:58:40Z</dcterms:created>
  <dcterms:modified xsi:type="dcterms:W3CDTF">2011-12-08T05:32:01Z</dcterms:modified>
</cp:coreProperties>
</file>